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5" r:id="rId5"/>
    <p:sldId id="258" r:id="rId6"/>
    <p:sldId id="259" r:id="rId7"/>
    <p:sldId id="260" r:id="rId8"/>
    <p:sldId id="261" r:id="rId9"/>
    <p:sldId id="262" r:id="rId10"/>
    <p:sldId id="263" r:id="rId11"/>
    <p:sldId id="264" r:id="rId12"/>
    <p:sldId id="269" r:id="rId13"/>
    <p:sldId id="265" r:id="rId14"/>
    <p:sldId id="266" r:id="rId15"/>
    <p:sldId id="267" r:id="rId16"/>
    <p:sldId id="268" r:id="rId17"/>
    <p:sldId id="270" r:id="rId18"/>
    <p:sldId id="271" r:id="rId19"/>
    <p:sldId id="272" r:id="rId20"/>
    <p:sldId id="273" r:id="rId21"/>
    <p:sldId id="278" r:id="rId22"/>
    <p:sldId id="279" r:id="rId23"/>
    <p:sldId id="280" r:id="rId2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4660"/>
  </p:normalViewPr>
  <p:slideViewPr>
    <p:cSldViewPr snapToGrid="0">
      <p:cViewPr varScale="1">
        <p:scale>
          <a:sx n="74" d="100"/>
          <a:sy n="74" d="100"/>
        </p:scale>
        <p:origin x="10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9BE418-2CCB-436C-A7AF-30750DCF5A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EBD0638A-D1F9-4719-9839-2DE652AF7F44}">
      <dgm:prSet phldrT="[Texto]" custT="1"/>
      <dgm:spPr>
        <a:xfrm>
          <a:off x="545488" y="362744"/>
          <a:ext cx="9736465" cy="72595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CO" sz="1400" dirty="0" smtClean="0">
              <a:solidFill>
                <a:sysClr val="window" lastClr="FFFFFF"/>
              </a:solidFill>
              <a:latin typeface="Calibri"/>
              <a:ea typeface="+mn-ea"/>
              <a:cs typeface="+mn-cs"/>
            </a:rPr>
            <a:t>Profesionalización de Juntas</a:t>
          </a:r>
          <a:endParaRPr lang="es-CO" sz="1400" dirty="0">
            <a:solidFill>
              <a:sysClr val="window" lastClr="FFFFFF"/>
            </a:solidFill>
            <a:latin typeface="Calibri"/>
            <a:ea typeface="+mn-ea"/>
            <a:cs typeface="+mn-cs"/>
          </a:endParaRPr>
        </a:p>
      </dgm:t>
    </dgm:pt>
    <dgm:pt modelId="{9CAD1785-B572-461B-85E8-3A3D49D91442}" type="parTrans" cxnId="{ECE06E62-334B-42A1-8085-208AC1EF07DC}">
      <dgm:prSet/>
      <dgm:spPr/>
      <dgm:t>
        <a:bodyPr/>
        <a:lstStyle/>
        <a:p>
          <a:endParaRPr lang="es-CO" sz="1400"/>
        </a:p>
      </dgm:t>
    </dgm:pt>
    <dgm:pt modelId="{D28767C9-8B48-4172-BC3A-B6D35C6BB141}" type="sibTrans" cxnId="{ECE06E62-334B-42A1-8085-208AC1EF07DC}">
      <dgm:prSet/>
      <dgm:spPr>
        <a:xfrm>
          <a:off x="-6564946" y="-1003992"/>
          <a:ext cx="7813758" cy="7813758"/>
        </a:xfrm>
        <a:prstGeom prst="blockArc">
          <a:avLst>
            <a:gd name="adj1" fmla="val 18900000"/>
            <a:gd name="adj2" fmla="val 2700000"/>
            <a:gd name="adj3" fmla="val 276"/>
          </a:avLst>
        </a:prstGeom>
        <a:noFill/>
        <a:ln w="25400" cap="flat" cmpd="sng" algn="ctr">
          <a:solidFill>
            <a:srgbClr val="4F81BD">
              <a:shade val="60000"/>
              <a:hueOff val="0"/>
              <a:satOff val="0"/>
              <a:lumOff val="0"/>
              <a:alphaOff val="0"/>
            </a:srgbClr>
          </a:solidFill>
          <a:prstDash val="solid"/>
        </a:ln>
        <a:effectLst/>
      </dgm:spPr>
      <dgm:t>
        <a:bodyPr/>
        <a:lstStyle/>
        <a:p>
          <a:endParaRPr lang="es-CO" sz="1400"/>
        </a:p>
      </dgm:t>
    </dgm:pt>
    <dgm:pt modelId="{D7556B62-153D-4C3E-9E38-590C3BACF992}">
      <dgm:prSet phldrT="[Texto]" custT="1"/>
      <dgm:spPr>
        <a:xfrm>
          <a:off x="1065685" y="1451327"/>
          <a:ext cx="9216268" cy="725953"/>
        </a:xfrm>
        <a:prstGeom prst="rect">
          <a:avLst/>
        </a:prstGeo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r>
            <a:rPr lang="es-CO" sz="1400" dirty="0" smtClean="0">
              <a:solidFill>
                <a:sysClr val="window" lastClr="FFFFFF"/>
              </a:solidFill>
              <a:latin typeface="Calibri"/>
              <a:ea typeface="+mn-ea"/>
              <a:cs typeface="+mn-cs"/>
            </a:rPr>
            <a:t>Compromiso Alta Dirección</a:t>
          </a:r>
          <a:endParaRPr lang="es-CO" sz="1400" dirty="0">
            <a:solidFill>
              <a:sysClr val="window" lastClr="FFFFFF"/>
            </a:solidFill>
            <a:latin typeface="Calibri"/>
            <a:ea typeface="+mn-ea"/>
            <a:cs typeface="+mn-cs"/>
          </a:endParaRPr>
        </a:p>
      </dgm:t>
    </dgm:pt>
    <dgm:pt modelId="{622F88CE-6411-4480-9ACE-37BD0A070372}" type="parTrans" cxnId="{D2297FD7-B62A-42CC-9D69-E8073715108A}">
      <dgm:prSet/>
      <dgm:spPr/>
      <dgm:t>
        <a:bodyPr/>
        <a:lstStyle/>
        <a:p>
          <a:endParaRPr lang="es-CO" sz="1400"/>
        </a:p>
      </dgm:t>
    </dgm:pt>
    <dgm:pt modelId="{B2E24CB3-0F0E-4E93-AF18-962E9D784D88}" type="sibTrans" cxnId="{D2297FD7-B62A-42CC-9D69-E8073715108A}">
      <dgm:prSet/>
      <dgm:spPr/>
      <dgm:t>
        <a:bodyPr/>
        <a:lstStyle/>
        <a:p>
          <a:endParaRPr lang="es-CO" sz="1400"/>
        </a:p>
      </dgm:t>
    </dgm:pt>
    <dgm:pt modelId="{1158C259-01DC-40CD-A937-B42EB8D1C68F}">
      <dgm:prSet phldrT="[Texto]" custT="1"/>
      <dgm:spPr>
        <a:xfrm>
          <a:off x="1065685" y="3628492"/>
          <a:ext cx="9216268" cy="725953"/>
        </a:xfrm>
        <a:prstGeom prst="rect">
          <a:avLst/>
        </a:prstGeo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r>
            <a:rPr lang="es-CO" sz="1400" dirty="0" smtClean="0">
              <a:solidFill>
                <a:sysClr val="window" lastClr="FFFFFF"/>
              </a:solidFill>
              <a:latin typeface="Calibri"/>
              <a:ea typeface="+mn-ea"/>
              <a:cs typeface="+mn-cs"/>
            </a:rPr>
            <a:t>Rendición de cuentas – Revelación de información</a:t>
          </a:r>
          <a:endParaRPr lang="es-CO" sz="1400" dirty="0">
            <a:solidFill>
              <a:sysClr val="window" lastClr="FFFFFF"/>
            </a:solidFill>
            <a:latin typeface="Calibri"/>
            <a:ea typeface="+mn-ea"/>
            <a:cs typeface="+mn-cs"/>
          </a:endParaRPr>
        </a:p>
      </dgm:t>
    </dgm:pt>
    <dgm:pt modelId="{BBE67D13-5D90-4B3D-8F02-FAFA32954EF5}" type="parTrans" cxnId="{7A302B0E-A08E-45B5-83E4-56D0B214D980}">
      <dgm:prSet/>
      <dgm:spPr/>
      <dgm:t>
        <a:bodyPr/>
        <a:lstStyle/>
        <a:p>
          <a:endParaRPr lang="es-CO" sz="1400"/>
        </a:p>
      </dgm:t>
    </dgm:pt>
    <dgm:pt modelId="{F988E310-2DBE-4DE8-9B0E-B98E6C4C72BF}" type="sibTrans" cxnId="{7A302B0E-A08E-45B5-83E4-56D0B214D980}">
      <dgm:prSet/>
      <dgm:spPr/>
      <dgm:t>
        <a:bodyPr/>
        <a:lstStyle/>
        <a:p>
          <a:endParaRPr lang="es-CO" sz="1400"/>
        </a:p>
      </dgm:t>
    </dgm:pt>
    <dgm:pt modelId="{F71F53BE-FCB8-4B9E-9F33-AEA08CE1D217}">
      <dgm:prSet custT="1"/>
      <dgm:spPr>
        <a:xfrm>
          <a:off x="1225344" y="2539909"/>
          <a:ext cx="9056609" cy="725953"/>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CO" sz="1400" smtClean="0">
              <a:solidFill>
                <a:sysClr val="window" lastClr="FFFFFF"/>
              </a:solidFill>
              <a:latin typeface="Calibri"/>
              <a:ea typeface="+mn-ea"/>
              <a:cs typeface="+mn-cs"/>
            </a:rPr>
            <a:t>Adecuada estructura de gobierno - Independencia</a:t>
          </a:r>
          <a:endParaRPr lang="es-ES" sz="1400">
            <a:solidFill>
              <a:sysClr val="window" lastClr="FFFFFF"/>
            </a:solidFill>
            <a:latin typeface="Calibri"/>
            <a:ea typeface="+mn-ea"/>
            <a:cs typeface="+mn-cs"/>
          </a:endParaRPr>
        </a:p>
      </dgm:t>
    </dgm:pt>
    <dgm:pt modelId="{70698D7A-5297-4EF2-99F8-3FA73231A520}" type="parTrans" cxnId="{24334BEF-F208-48A0-86B5-4E7D949BE51B}">
      <dgm:prSet/>
      <dgm:spPr/>
      <dgm:t>
        <a:bodyPr/>
        <a:lstStyle/>
        <a:p>
          <a:endParaRPr lang="es-ES" sz="1400"/>
        </a:p>
      </dgm:t>
    </dgm:pt>
    <dgm:pt modelId="{C456AE73-A5C0-4B72-8BBD-C83B1C713DF0}" type="sibTrans" cxnId="{24334BEF-F208-48A0-86B5-4E7D949BE51B}">
      <dgm:prSet/>
      <dgm:spPr/>
      <dgm:t>
        <a:bodyPr/>
        <a:lstStyle/>
        <a:p>
          <a:endParaRPr lang="es-ES" sz="1400"/>
        </a:p>
      </dgm:t>
    </dgm:pt>
    <dgm:pt modelId="{DFB1186C-58E0-436F-AF29-884682F54B7E}">
      <dgm:prSet custT="1"/>
      <dgm:spPr>
        <a:xfrm>
          <a:off x="545488" y="4717074"/>
          <a:ext cx="9736465" cy="725953"/>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s-CO" sz="1400" dirty="0" smtClean="0">
              <a:solidFill>
                <a:sysClr val="window" lastClr="FFFFFF"/>
              </a:solidFill>
              <a:latin typeface="Calibri"/>
              <a:ea typeface="+mn-ea"/>
              <a:cs typeface="+mn-cs"/>
            </a:rPr>
            <a:t>Interacción con Órganos de Control</a:t>
          </a:r>
          <a:endParaRPr lang="es-CO" sz="1400" dirty="0">
            <a:solidFill>
              <a:sysClr val="window" lastClr="FFFFFF"/>
            </a:solidFill>
            <a:latin typeface="Calibri"/>
            <a:ea typeface="+mn-ea"/>
            <a:cs typeface="+mn-cs"/>
          </a:endParaRPr>
        </a:p>
      </dgm:t>
    </dgm:pt>
    <dgm:pt modelId="{29F61CFE-EDF5-4288-86C5-523EC4AC88A5}" type="parTrans" cxnId="{A588C1F4-11F3-454B-A4AD-D529F65B125E}">
      <dgm:prSet/>
      <dgm:spPr/>
      <dgm:t>
        <a:bodyPr/>
        <a:lstStyle/>
        <a:p>
          <a:endParaRPr lang="es-ES" sz="1400"/>
        </a:p>
      </dgm:t>
    </dgm:pt>
    <dgm:pt modelId="{E7DB966B-6A2C-45C0-B634-E25298B44C7B}" type="sibTrans" cxnId="{A588C1F4-11F3-454B-A4AD-D529F65B125E}">
      <dgm:prSet/>
      <dgm:spPr/>
      <dgm:t>
        <a:bodyPr/>
        <a:lstStyle/>
        <a:p>
          <a:endParaRPr lang="es-ES" sz="1400"/>
        </a:p>
      </dgm:t>
    </dgm:pt>
    <dgm:pt modelId="{1E4C5075-7C3F-4588-B8B0-935187E65B7F}" type="pres">
      <dgm:prSet presAssocID="{539BE418-2CCB-436C-A7AF-30750DCF5A86}" presName="Name0" presStyleCnt="0">
        <dgm:presLayoutVars>
          <dgm:chMax val="7"/>
          <dgm:chPref val="7"/>
          <dgm:dir/>
        </dgm:presLayoutVars>
      </dgm:prSet>
      <dgm:spPr/>
      <dgm:t>
        <a:bodyPr/>
        <a:lstStyle/>
        <a:p>
          <a:endParaRPr lang="es-CO"/>
        </a:p>
      </dgm:t>
    </dgm:pt>
    <dgm:pt modelId="{BAA5F650-7511-42EB-973B-C7345B79A746}" type="pres">
      <dgm:prSet presAssocID="{539BE418-2CCB-436C-A7AF-30750DCF5A86}" presName="Name1" presStyleCnt="0"/>
      <dgm:spPr/>
    </dgm:pt>
    <dgm:pt modelId="{4BC137FF-8703-4F7F-AD51-E0002F54E7D2}" type="pres">
      <dgm:prSet presAssocID="{539BE418-2CCB-436C-A7AF-30750DCF5A86}" presName="cycle" presStyleCnt="0"/>
      <dgm:spPr/>
    </dgm:pt>
    <dgm:pt modelId="{013AC01F-A1E2-47E1-AF84-4949A9ED0ED8}" type="pres">
      <dgm:prSet presAssocID="{539BE418-2CCB-436C-A7AF-30750DCF5A86}" presName="srcNode" presStyleLbl="node1" presStyleIdx="0" presStyleCnt="5"/>
      <dgm:spPr/>
    </dgm:pt>
    <dgm:pt modelId="{A665AF8C-2DE1-460A-B77F-2949090ED079}" type="pres">
      <dgm:prSet presAssocID="{539BE418-2CCB-436C-A7AF-30750DCF5A86}" presName="conn" presStyleLbl="parChTrans1D2" presStyleIdx="0" presStyleCnt="1"/>
      <dgm:spPr/>
      <dgm:t>
        <a:bodyPr/>
        <a:lstStyle/>
        <a:p>
          <a:endParaRPr lang="es-CO"/>
        </a:p>
      </dgm:t>
    </dgm:pt>
    <dgm:pt modelId="{1108BBAB-998D-4EA5-830B-954EE159AB66}" type="pres">
      <dgm:prSet presAssocID="{539BE418-2CCB-436C-A7AF-30750DCF5A86}" presName="extraNode" presStyleLbl="node1" presStyleIdx="0" presStyleCnt="5"/>
      <dgm:spPr/>
    </dgm:pt>
    <dgm:pt modelId="{C1C205F5-7174-477A-94A3-11E27248F71C}" type="pres">
      <dgm:prSet presAssocID="{539BE418-2CCB-436C-A7AF-30750DCF5A86}" presName="dstNode" presStyleLbl="node1" presStyleIdx="0" presStyleCnt="5"/>
      <dgm:spPr/>
    </dgm:pt>
    <dgm:pt modelId="{D1118131-33DD-4671-928E-14995C32407C}" type="pres">
      <dgm:prSet presAssocID="{EBD0638A-D1F9-4719-9839-2DE652AF7F44}" presName="text_1" presStyleLbl="node1" presStyleIdx="0" presStyleCnt="5">
        <dgm:presLayoutVars>
          <dgm:bulletEnabled val="1"/>
        </dgm:presLayoutVars>
      </dgm:prSet>
      <dgm:spPr/>
      <dgm:t>
        <a:bodyPr/>
        <a:lstStyle/>
        <a:p>
          <a:endParaRPr lang="es-CO"/>
        </a:p>
      </dgm:t>
    </dgm:pt>
    <dgm:pt modelId="{8DEB82B9-5A9F-48F1-8C4F-9D616FD832E7}" type="pres">
      <dgm:prSet presAssocID="{EBD0638A-D1F9-4719-9839-2DE652AF7F44}" presName="accent_1" presStyleCnt="0"/>
      <dgm:spPr/>
    </dgm:pt>
    <dgm:pt modelId="{B6A6183E-534C-4992-BA08-2632B1816EEB}" type="pres">
      <dgm:prSet presAssocID="{EBD0638A-D1F9-4719-9839-2DE652AF7F44}" presName="accentRepeatNode" presStyleLbl="solidFgAcc1" presStyleIdx="0" presStyleCnt="5"/>
      <dgm:spPr>
        <a:xfrm>
          <a:off x="91767" y="272000"/>
          <a:ext cx="907442" cy="90744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s-CO"/>
        </a:p>
      </dgm:t>
    </dgm:pt>
    <dgm:pt modelId="{20FAFC2B-21EF-4129-95D1-7A49E3B606C0}" type="pres">
      <dgm:prSet presAssocID="{D7556B62-153D-4C3E-9E38-590C3BACF992}" presName="text_2" presStyleLbl="node1" presStyleIdx="1" presStyleCnt="5">
        <dgm:presLayoutVars>
          <dgm:bulletEnabled val="1"/>
        </dgm:presLayoutVars>
      </dgm:prSet>
      <dgm:spPr/>
      <dgm:t>
        <a:bodyPr/>
        <a:lstStyle/>
        <a:p>
          <a:endParaRPr lang="es-CO"/>
        </a:p>
      </dgm:t>
    </dgm:pt>
    <dgm:pt modelId="{C2C2883F-26C8-4D82-BD89-01B1E219873D}" type="pres">
      <dgm:prSet presAssocID="{D7556B62-153D-4C3E-9E38-590C3BACF992}" presName="accent_2" presStyleCnt="0"/>
      <dgm:spPr/>
    </dgm:pt>
    <dgm:pt modelId="{9AAEF85A-488A-4791-906D-D7BC132794C6}" type="pres">
      <dgm:prSet presAssocID="{D7556B62-153D-4C3E-9E38-590C3BACF992}" presName="accentRepeatNode" presStyleLbl="solidFgAcc1" presStyleIdx="1" presStyleCnt="5"/>
      <dgm:spPr>
        <a:xfrm>
          <a:off x="611964" y="1360582"/>
          <a:ext cx="907442" cy="90744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s-CO"/>
        </a:p>
      </dgm:t>
    </dgm:pt>
    <dgm:pt modelId="{53C1E62E-F4B9-48B6-A505-6C925086F7EA}" type="pres">
      <dgm:prSet presAssocID="{F71F53BE-FCB8-4B9E-9F33-AEA08CE1D217}" presName="text_3" presStyleLbl="node1" presStyleIdx="2" presStyleCnt="5">
        <dgm:presLayoutVars>
          <dgm:bulletEnabled val="1"/>
        </dgm:presLayoutVars>
      </dgm:prSet>
      <dgm:spPr/>
      <dgm:t>
        <a:bodyPr/>
        <a:lstStyle/>
        <a:p>
          <a:endParaRPr lang="es-ES"/>
        </a:p>
      </dgm:t>
    </dgm:pt>
    <dgm:pt modelId="{82779737-A45C-4213-8D34-520C2BD55ED8}" type="pres">
      <dgm:prSet presAssocID="{F71F53BE-FCB8-4B9E-9F33-AEA08CE1D217}" presName="accent_3" presStyleCnt="0"/>
      <dgm:spPr/>
    </dgm:pt>
    <dgm:pt modelId="{B1B554D7-91ED-4EC5-933E-C40C4900434F}" type="pres">
      <dgm:prSet presAssocID="{F71F53BE-FCB8-4B9E-9F33-AEA08CE1D217}" presName="accentRepeatNode" presStyleLbl="solidFgAcc1" presStyleIdx="2" presStyleCnt="5"/>
      <dgm:spPr>
        <a:xfrm>
          <a:off x="771623" y="2449165"/>
          <a:ext cx="907442" cy="90744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s-CO"/>
        </a:p>
      </dgm:t>
    </dgm:pt>
    <dgm:pt modelId="{E9DD21C5-14C1-4311-9187-FDCEFE9CE892}" type="pres">
      <dgm:prSet presAssocID="{1158C259-01DC-40CD-A937-B42EB8D1C68F}" presName="text_4" presStyleLbl="node1" presStyleIdx="3" presStyleCnt="5">
        <dgm:presLayoutVars>
          <dgm:bulletEnabled val="1"/>
        </dgm:presLayoutVars>
      </dgm:prSet>
      <dgm:spPr/>
      <dgm:t>
        <a:bodyPr/>
        <a:lstStyle/>
        <a:p>
          <a:endParaRPr lang="es-ES"/>
        </a:p>
      </dgm:t>
    </dgm:pt>
    <dgm:pt modelId="{80F0B2E2-9F87-4F27-A412-BF7268BD8453}" type="pres">
      <dgm:prSet presAssocID="{1158C259-01DC-40CD-A937-B42EB8D1C68F}" presName="accent_4" presStyleCnt="0"/>
      <dgm:spPr/>
    </dgm:pt>
    <dgm:pt modelId="{29412180-4219-4808-AC09-9338F6B670A4}" type="pres">
      <dgm:prSet presAssocID="{1158C259-01DC-40CD-A937-B42EB8D1C68F}" presName="accentRepeatNode" presStyleLbl="solidFgAcc1" presStyleIdx="3" presStyleCnt="5"/>
      <dgm:spPr>
        <a:xfrm>
          <a:off x="611964" y="3537747"/>
          <a:ext cx="907442" cy="90744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s-CO"/>
        </a:p>
      </dgm:t>
    </dgm:pt>
    <dgm:pt modelId="{75B637C0-A6AC-4BBA-88B3-4A91EAB0F967}" type="pres">
      <dgm:prSet presAssocID="{DFB1186C-58E0-436F-AF29-884682F54B7E}" presName="text_5" presStyleLbl="node1" presStyleIdx="4" presStyleCnt="5">
        <dgm:presLayoutVars>
          <dgm:bulletEnabled val="1"/>
        </dgm:presLayoutVars>
      </dgm:prSet>
      <dgm:spPr/>
      <dgm:t>
        <a:bodyPr/>
        <a:lstStyle/>
        <a:p>
          <a:endParaRPr lang="es-ES"/>
        </a:p>
      </dgm:t>
    </dgm:pt>
    <dgm:pt modelId="{5B201AE6-8C9C-4F5A-BADF-D6CD777DFAA1}" type="pres">
      <dgm:prSet presAssocID="{DFB1186C-58E0-436F-AF29-884682F54B7E}" presName="accent_5" presStyleCnt="0"/>
      <dgm:spPr/>
    </dgm:pt>
    <dgm:pt modelId="{29B17712-4B15-4693-872C-CBC09BB2259C}" type="pres">
      <dgm:prSet presAssocID="{DFB1186C-58E0-436F-AF29-884682F54B7E}" presName="accentRepeatNode" presStyleLbl="solidFgAcc1" presStyleIdx="4" presStyleCnt="5"/>
      <dgm:spPr>
        <a:xfrm>
          <a:off x="91767" y="4626330"/>
          <a:ext cx="907442" cy="907442"/>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endParaRPr lang="es-CO"/>
        </a:p>
      </dgm:t>
    </dgm:pt>
  </dgm:ptLst>
  <dgm:cxnLst>
    <dgm:cxn modelId="{02C5683B-93B4-4475-B4F7-E270777D1739}" type="presOf" srcId="{D28767C9-8B48-4172-BC3A-B6D35C6BB141}" destId="{A665AF8C-2DE1-460A-B77F-2949090ED079}" srcOrd="0" destOrd="0" presId="urn:microsoft.com/office/officeart/2008/layout/VerticalCurvedList"/>
    <dgm:cxn modelId="{A588C1F4-11F3-454B-A4AD-D529F65B125E}" srcId="{539BE418-2CCB-436C-A7AF-30750DCF5A86}" destId="{DFB1186C-58E0-436F-AF29-884682F54B7E}" srcOrd="4" destOrd="0" parTransId="{29F61CFE-EDF5-4288-86C5-523EC4AC88A5}" sibTransId="{E7DB966B-6A2C-45C0-B634-E25298B44C7B}"/>
    <dgm:cxn modelId="{4F829DFD-241E-49D8-B76B-8816C55073FF}" type="presOf" srcId="{EBD0638A-D1F9-4719-9839-2DE652AF7F44}" destId="{D1118131-33DD-4671-928E-14995C32407C}" srcOrd="0" destOrd="0" presId="urn:microsoft.com/office/officeart/2008/layout/VerticalCurvedList"/>
    <dgm:cxn modelId="{7A302B0E-A08E-45B5-83E4-56D0B214D980}" srcId="{539BE418-2CCB-436C-A7AF-30750DCF5A86}" destId="{1158C259-01DC-40CD-A937-B42EB8D1C68F}" srcOrd="3" destOrd="0" parTransId="{BBE67D13-5D90-4B3D-8F02-FAFA32954EF5}" sibTransId="{F988E310-2DBE-4DE8-9B0E-B98E6C4C72BF}"/>
    <dgm:cxn modelId="{97AA3C57-7179-4A80-90E9-1258B9DDE8C4}" type="presOf" srcId="{DFB1186C-58E0-436F-AF29-884682F54B7E}" destId="{75B637C0-A6AC-4BBA-88B3-4A91EAB0F967}" srcOrd="0" destOrd="0" presId="urn:microsoft.com/office/officeart/2008/layout/VerticalCurvedList"/>
    <dgm:cxn modelId="{0AE32330-EDC2-4F3B-9321-A0ACA1F1148B}" type="presOf" srcId="{D7556B62-153D-4C3E-9E38-590C3BACF992}" destId="{20FAFC2B-21EF-4129-95D1-7A49E3B606C0}" srcOrd="0" destOrd="0" presId="urn:microsoft.com/office/officeart/2008/layout/VerticalCurvedList"/>
    <dgm:cxn modelId="{ECE06E62-334B-42A1-8085-208AC1EF07DC}" srcId="{539BE418-2CCB-436C-A7AF-30750DCF5A86}" destId="{EBD0638A-D1F9-4719-9839-2DE652AF7F44}" srcOrd="0" destOrd="0" parTransId="{9CAD1785-B572-461B-85E8-3A3D49D91442}" sibTransId="{D28767C9-8B48-4172-BC3A-B6D35C6BB141}"/>
    <dgm:cxn modelId="{24334BEF-F208-48A0-86B5-4E7D949BE51B}" srcId="{539BE418-2CCB-436C-A7AF-30750DCF5A86}" destId="{F71F53BE-FCB8-4B9E-9F33-AEA08CE1D217}" srcOrd="2" destOrd="0" parTransId="{70698D7A-5297-4EF2-99F8-3FA73231A520}" sibTransId="{C456AE73-A5C0-4B72-8BBD-C83B1C713DF0}"/>
    <dgm:cxn modelId="{D2297FD7-B62A-42CC-9D69-E8073715108A}" srcId="{539BE418-2CCB-436C-A7AF-30750DCF5A86}" destId="{D7556B62-153D-4C3E-9E38-590C3BACF992}" srcOrd="1" destOrd="0" parTransId="{622F88CE-6411-4480-9ACE-37BD0A070372}" sibTransId="{B2E24CB3-0F0E-4E93-AF18-962E9D784D88}"/>
    <dgm:cxn modelId="{B4A66C73-E083-4556-AD18-C434995DE266}" type="presOf" srcId="{F71F53BE-FCB8-4B9E-9F33-AEA08CE1D217}" destId="{53C1E62E-F4B9-48B6-A505-6C925086F7EA}" srcOrd="0" destOrd="0" presId="urn:microsoft.com/office/officeart/2008/layout/VerticalCurvedList"/>
    <dgm:cxn modelId="{5A36B4CE-1759-47FE-A328-81F17DD9FC48}" type="presOf" srcId="{1158C259-01DC-40CD-A937-B42EB8D1C68F}" destId="{E9DD21C5-14C1-4311-9187-FDCEFE9CE892}" srcOrd="0" destOrd="0" presId="urn:microsoft.com/office/officeart/2008/layout/VerticalCurvedList"/>
    <dgm:cxn modelId="{6A074BD3-8BE5-47C0-AF2C-0DCE4001E0F0}" type="presOf" srcId="{539BE418-2CCB-436C-A7AF-30750DCF5A86}" destId="{1E4C5075-7C3F-4588-B8B0-935187E65B7F}" srcOrd="0" destOrd="0" presId="urn:microsoft.com/office/officeart/2008/layout/VerticalCurvedList"/>
    <dgm:cxn modelId="{2D7E1410-1A77-4892-91CD-18C620C59049}" type="presParOf" srcId="{1E4C5075-7C3F-4588-B8B0-935187E65B7F}" destId="{BAA5F650-7511-42EB-973B-C7345B79A746}" srcOrd="0" destOrd="0" presId="urn:microsoft.com/office/officeart/2008/layout/VerticalCurvedList"/>
    <dgm:cxn modelId="{82E1F145-EE0A-4630-B90A-12F36013A764}" type="presParOf" srcId="{BAA5F650-7511-42EB-973B-C7345B79A746}" destId="{4BC137FF-8703-4F7F-AD51-E0002F54E7D2}" srcOrd="0" destOrd="0" presId="urn:microsoft.com/office/officeart/2008/layout/VerticalCurvedList"/>
    <dgm:cxn modelId="{77698DDC-C3CE-4C64-8352-108C240CCF17}" type="presParOf" srcId="{4BC137FF-8703-4F7F-AD51-E0002F54E7D2}" destId="{013AC01F-A1E2-47E1-AF84-4949A9ED0ED8}" srcOrd="0" destOrd="0" presId="urn:microsoft.com/office/officeart/2008/layout/VerticalCurvedList"/>
    <dgm:cxn modelId="{2A26239F-AA69-4EC9-85EA-AC376999B755}" type="presParOf" srcId="{4BC137FF-8703-4F7F-AD51-E0002F54E7D2}" destId="{A665AF8C-2DE1-460A-B77F-2949090ED079}" srcOrd="1" destOrd="0" presId="urn:microsoft.com/office/officeart/2008/layout/VerticalCurvedList"/>
    <dgm:cxn modelId="{ADDAC20F-2ED7-428C-A937-ED88316A0375}" type="presParOf" srcId="{4BC137FF-8703-4F7F-AD51-E0002F54E7D2}" destId="{1108BBAB-998D-4EA5-830B-954EE159AB66}" srcOrd="2" destOrd="0" presId="urn:microsoft.com/office/officeart/2008/layout/VerticalCurvedList"/>
    <dgm:cxn modelId="{72F581AB-7240-4320-9944-E39AC130E075}" type="presParOf" srcId="{4BC137FF-8703-4F7F-AD51-E0002F54E7D2}" destId="{C1C205F5-7174-477A-94A3-11E27248F71C}" srcOrd="3" destOrd="0" presId="urn:microsoft.com/office/officeart/2008/layout/VerticalCurvedList"/>
    <dgm:cxn modelId="{804B0F54-A31E-4E7D-A87F-7E1F4A0C58A3}" type="presParOf" srcId="{BAA5F650-7511-42EB-973B-C7345B79A746}" destId="{D1118131-33DD-4671-928E-14995C32407C}" srcOrd="1" destOrd="0" presId="urn:microsoft.com/office/officeart/2008/layout/VerticalCurvedList"/>
    <dgm:cxn modelId="{03737ED2-36AE-4E20-810E-4D883C38403B}" type="presParOf" srcId="{BAA5F650-7511-42EB-973B-C7345B79A746}" destId="{8DEB82B9-5A9F-48F1-8C4F-9D616FD832E7}" srcOrd="2" destOrd="0" presId="urn:microsoft.com/office/officeart/2008/layout/VerticalCurvedList"/>
    <dgm:cxn modelId="{9724DEA8-ED44-4444-80B9-8FA00CAE03EF}" type="presParOf" srcId="{8DEB82B9-5A9F-48F1-8C4F-9D616FD832E7}" destId="{B6A6183E-534C-4992-BA08-2632B1816EEB}" srcOrd="0" destOrd="0" presId="urn:microsoft.com/office/officeart/2008/layout/VerticalCurvedList"/>
    <dgm:cxn modelId="{6D04D1B3-1E54-4371-AE5D-2E7EE45C2875}" type="presParOf" srcId="{BAA5F650-7511-42EB-973B-C7345B79A746}" destId="{20FAFC2B-21EF-4129-95D1-7A49E3B606C0}" srcOrd="3" destOrd="0" presId="urn:microsoft.com/office/officeart/2008/layout/VerticalCurvedList"/>
    <dgm:cxn modelId="{FC89CDEB-7911-4F21-AD75-7AFF1705A616}" type="presParOf" srcId="{BAA5F650-7511-42EB-973B-C7345B79A746}" destId="{C2C2883F-26C8-4D82-BD89-01B1E219873D}" srcOrd="4" destOrd="0" presId="urn:microsoft.com/office/officeart/2008/layout/VerticalCurvedList"/>
    <dgm:cxn modelId="{7F4E0C4B-343E-42CA-8B78-0A8E5DE47B41}" type="presParOf" srcId="{C2C2883F-26C8-4D82-BD89-01B1E219873D}" destId="{9AAEF85A-488A-4791-906D-D7BC132794C6}" srcOrd="0" destOrd="0" presId="urn:microsoft.com/office/officeart/2008/layout/VerticalCurvedList"/>
    <dgm:cxn modelId="{05C94C8B-7977-4F4D-8A38-19E206F46316}" type="presParOf" srcId="{BAA5F650-7511-42EB-973B-C7345B79A746}" destId="{53C1E62E-F4B9-48B6-A505-6C925086F7EA}" srcOrd="5" destOrd="0" presId="urn:microsoft.com/office/officeart/2008/layout/VerticalCurvedList"/>
    <dgm:cxn modelId="{F1EA1290-4BA1-481F-9140-ABAD4D4343B6}" type="presParOf" srcId="{BAA5F650-7511-42EB-973B-C7345B79A746}" destId="{82779737-A45C-4213-8D34-520C2BD55ED8}" srcOrd="6" destOrd="0" presId="urn:microsoft.com/office/officeart/2008/layout/VerticalCurvedList"/>
    <dgm:cxn modelId="{C7C847FC-D2B7-404F-B4E4-2353CD522976}" type="presParOf" srcId="{82779737-A45C-4213-8D34-520C2BD55ED8}" destId="{B1B554D7-91ED-4EC5-933E-C40C4900434F}" srcOrd="0" destOrd="0" presId="urn:microsoft.com/office/officeart/2008/layout/VerticalCurvedList"/>
    <dgm:cxn modelId="{D3A42B19-5FE8-47B2-8970-79726ADEDD3B}" type="presParOf" srcId="{BAA5F650-7511-42EB-973B-C7345B79A746}" destId="{E9DD21C5-14C1-4311-9187-FDCEFE9CE892}" srcOrd="7" destOrd="0" presId="urn:microsoft.com/office/officeart/2008/layout/VerticalCurvedList"/>
    <dgm:cxn modelId="{4F6C45CA-C0CA-4985-B5B5-F9509D9B7E03}" type="presParOf" srcId="{BAA5F650-7511-42EB-973B-C7345B79A746}" destId="{80F0B2E2-9F87-4F27-A412-BF7268BD8453}" srcOrd="8" destOrd="0" presId="urn:microsoft.com/office/officeart/2008/layout/VerticalCurvedList"/>
    <dgm:cxn modelId="{2803C7F2-95A3-4C3A-BF15-6C81856118E2}" type="presParOf" srcId="{80F0B2E2-9F87-4F27-A412-BF7268BD8453}" destId="{29412180-4219-4808-AC09-9338F6B670A4}" srcOrd="0" destOrd="0" presId="urn:microsoft.com/office/officeart/2008/layout/VerticalCurvedList"/>
    <dgm:cxn modelId="{87F08812-755A-4A74-AA04-F9752232EE62}" type="presParOf" srcId="{BAA5F650-7511-42EB-973B-C7345B79A746}" destId="{75B637C0-A6AC-4BBA-88B3-4A91EAB0F967}" srcOrd="9" destOrd="0" presId="urn:microsoft.com/office/officeart/2008/layout/VerticalCurvedList"/>
    <dgm:cxn modelId="{B425C45F-E99B-4091-914E-3F2DE594F20E}" type="presParOf" srcId="{BAA5F650-7511-42EB-973B-C7345B79A746}" destId="{5B201AE6-8C9C-4F5A-BADF-D6CD777DFAA1}" srcOrd="10" destOrd="0" presId="urn:microsoft.com/office/officeart/2008/layout/VerticalCurvedList"/>
    <dgm:cxn modelId="{BB7073EA-8CCB-4045-88BD-B6FA7DC39693}" type="presParOf" srcId="{5B201AE6-8C9C-4F5A-BADF-D6CD777DFAA1}" destId="{29B17712-4B15-4693-872C-CBC09BB2259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1EC265-D206-4D20-BB0F-2F24B736D762}" type="doc">
      <dgm:prSet loTypeId="urn:microsoft.com/office/officeart/2005/8/layout/pyramid1" loCatId="pyramid" qsTypeId="urn:microsoft.com/office/officeart/2005/8/quickstyle/simple1" qsCatId="simple" csTypeId="urn:microsoft.com/office/officeart/2005/8/colors/accent1_2" csCatId="accent1" phldr="1"/>
      <dgm:spPr/>
    </dgm:pt>
    <dgm:pt modelId="{0D437619-9378-418E-B84B-2ADEC4D5C754}">
      <dgm:prSet phldrT="[Texto]" custT="1"/>
      <dgm:spPr>
        <a:solidFill>
          <a:srgbClr val="002060"/>
        </a:solidFill>
        <a:ln>
          <a:solidFill>
            <a:srgbClr val="0070C0"/>
          </a:solidFill>
        </a:ln>
      </dgm:spPr>
      <dgm:t>
        <a:bodyPr/>
        <a:lstStyle/>
        <a:p>
          <a:endParaRPr lang="es-CO" sz="1200" dirty="0" smtClean="0"/>
        </a:p>
        <a:p>
          <a:r>
            <a:rPr lang="es-CO" sz="1200" dirty="0" smtClean="0">
              <a:solidFill>
                <a:schemeClr val="bg1"/>
              </a:solidFill>
            </a:rPr>
            <a:t>Gestión </a:t>
          </a:r>
        </a:p>
        <a:p>
          <a:r>
            <a:rPr lang="es-CO" sz="1200" dirty="0" smtClean="0">
              <a:solidFill>
                <a:schemeClr val="bg1"/>
              </a:solidFill>
            </a:rPr>
            <a:t>de Riesgos</a:t>
          </a:r>
          <a:endParaRPr lang="es-CO" sz="1200" dirty="0">
            <a:solidFill>
              <a:schemeClr val="bg1"/>
            </a:solidFill>
          </a:endParaRPr>
        </a:p>
      </dgm:t>
    </dgm:pt>
    <dgm:pt modelId="{78E47590-2E36-4A43-B84F-4F40E01A5D4A}" type="parTrans" cxnId="{C2864D18-C04D-407E-BD8F-C8033FE87360}">
      <dgm:prSet/>
      <dgm:spPr/>
      <dgm:t>
        <a:bodyPr/>
        <a:lstStyle/>
        <a:p>
          <a:endParaRPr lang="es-CO" sz="1200"/>
        </a:p>
      </dgm:t>
    </dgm:pt>
    <dgm:pt modelId="{22554B81-79D2-4430-AE8B-872649F2F8B2}" type="sibTrans" cxnId="{C2864D18-C04D-407E-BD8F-C8033FE87360}">
      <dgm:prSet/>
      <dgm:spPr/>
      <dgm:t>
        <a:bodyPr/>
        <a:lstStyle/>
        <a:p>
          <a:endParaRPr lang="es-CO" sz="1200"/>
        </a:p>
      </dgm:t>
    </dgm:pt>
    <dgm:pt modelId="{D6B7E59F-3234-46B3-95D3-C7ABF1BB54E2}">
      <dgm:prSet phldrT="[Texto]" custT="1"/>
      <dgm:spPr>
        <a:solidFill>
          <a:srgbClr val="00B0F0"/>
        </a:solidFill>
      </dgm:spPr>
      <dgm:t>
        <a:bodyPr/>
        <a:lstStyle/>
        <a:p>
          <a:r>
            <a:rPr lang="es-CO" sz="1200" dirty="0" smtClean="0"/>
            <a:t>Control Interno</a:t>
          </a:r>
          <a:endParaRPr lang="es-CO" sz="1200" dirty="0"/>
        </a:p>
      </dgm:t>
    </dgm:pt>
    <dgm:pt modelId="{D99C698A-9081-421C-90E5-D4C7E8151B9B}" type="parTrans" cxnId="{765FF70E-C2B8-491D-98C9-8301F95B826C}">
      <dgm:prSet/>
      <dgm:spPr/>
      <dgm:t>
        <a:bodyPr/>
        <a:lstStyle/>
        <a:p>
          <a:endParaRPr lang="es-CO" sz="1200"/>
        </a:p>
      </dgm:t>
    </dgm:pt>
    <dgm:pt modelId="{C4F73662-F713-4E93-89B3-48F9161ACED3}" type="sibTrans" cxnId="{765FF70E-C2B8-491D-98C9-8301F95B826C}">
      <dgm:prSet/>
      <dgm:spPr/>
      <dgm:t>
        <a:bodyPr/>
        <a:lstStyle/>
        <a:p>
          <a:endParaRPr lang="es-CO" sz="1200"/>
        </a:p>
      </dgm:t>
    </dgm:pt>
    <dgm:pt modelId="{5223A07C-7792-4BE1-BBF2-865EA9644ADE}">
      <dgm:prSet phldrT="[Texto]" custT="1"/>
      <dgm:spPr/>
      <dgm:t>
        <a:bodyPr/>
        <a:lstStyle/>
        <a:p>
          <a:r>
            <a:rPr lang="es-CO" sz="1200" dirty="0" smtClean="0"/>
            <a:t>Gobierno Corporativo</a:t>
          </a:r>
          <a:endParaRPr lang="es-CO" sz="1200" dirty="0"/>
        </a:p>
      </dgm:t>
    </dgm:pt>
    <dgm:pt modelId="{C5217BE7-1D91-41CE-B6AB-10043D09276F}" type="parTrans" cxnId="{54E72128-2507-4BE0-8827-44B9E33F2EA8}">
      <dgm:prSet/>
      <dgm:spPr/>
      <dgm:t>
        <a:bodyPr/>
        <a:lstStyle/>
        <a:p>
          <a:endParaRPr lang="es-CO" sz="1200"/>
        </a:p>
      </dgm:t>
    </dgm:pt>
    <dgm:pt modelId="{662B6AF6-43EF-4CD2-943F-AFFA783C3854}" type="sibTrans" cxnId="{54E72128-2507-4BE0-8827-44B9E33F2EA8}">
      <dgm:prSet/>
      <dgm:spPr/>
      <dgm:t>
        <a:bodyPr/>
        <a:lstStyle/>
        <a:p>
          <a:endParaRPr lang="es-CO" sz="1200"/>
        </a:p>
      </dgm:t>
    </dgm:pt>
    <dgm:pt modelId="{F16432A6-89F4-4971-B531-87FF8C2ABAC8}" type="pres">
      <dgm:prSet presAssocID="{B71EC265-D206-4D20-BB0F-2F24B736D762}" presName="Name0" presStyleCnt="0">
        <dgm:presLayoutVars>
          <dgm:dir/>
          <dgm:animLvl val="lvl"/>
          <dgm:resizeHandles val="exact"/>
        </dgm:presLayoutVars>
      </dgm:prSet>
      <dgm:spPr/>
    </dgm:pt>
    <dgm:pt modelId="{F2823760-BBC5-4955-A34E-D08140243016}" type="pres">
      <dgm:prSet presAssocID="{0D437619-9378-418E-B84B-2ADEC4D5C754}" presName="Name8" presStyleCnt="0"/>
      <dgm:spPr/>
    </dgm:pt>
    <dgm:pt modelId="{2C978991-B764-4B4B-9D98-96D5CD614367}" type="pres">
      <dgm:prSet presAssocID="{0D437619-9378-418E-B84B-2ADEC4D5C754}" presName="level" presStyleLbl="node1" presStyleIdx="0" presStyleCnt="3" custLinFactNeighborY="4032">
        <dgm:presLayoutVars>
          <dgm:chMax val="1"/>
          <dgm:bulletEnabled val="1"/>
        </dgm:presLayoutVars>
      </dgm:prSet>
      <dgm:spPr/>
      <dgm:t>
        <a:bodyPr/>
        <a:lstStyle/>
        <a:p>
          <a:endParaRPr lang="es-ES"/>
        </a:p>
      </dgm:t>
    </dgm:pt>
    <dgm:pt modelId="{2B814068-BF13-4ECB-8877-6CE01B92C4B3}" type="pres">
      <dgm:prSet presAssocID="{0D437619-9378-418E-B84B-2ADEC4D5C754}" presName="levelTx" presStyleLbl="revTx" presStyleIdx="0" presStyleCnt="0">
        <dgm:presLayoutVars>
          <dgm:chMax val="1"/>
          <dgm:bulletEnabled val="1"/>
        </dgm:presLayoutVars>
      </dgm:prSet>
      <dgm:spPr/>
      <dgm:t>
        <a:bodyPr/>
        <a:lstStyle/>
        <a:p>
          <a:endParaRPr lang="es-ES"/>
        </a:p>
      </dgm:t>
    </dgm:pt>
    <dgm:pt modelId="{63624147-C358-41E3-8328-A4E52331EDB6}" type="pres">
      <dgm:prSet presAssocID="{D6B7E59F-3234-46B3-95D3-C7ABF1BB54E2}" presName="Name8" presStyleCnt="0"/>
      <dgm:spPr/>
    </dgm:pt>
    <dgm:pt modelId="{A268B7C3-D976-41DF-8CAC-DAA8B4DFE442}" type="pres">
      <dgm:prSet presAssocID="{D6B7E59F-3234-46B3-95D3-C7ABF1BB54E2}" presName="level" presStyleLbl="node1" presStyleIdx="1" presStyleCnt="3">
        <dgm:presLayoutVars>
          <dgm:chMax val="1"/>
          <dgm:bulletEnabled val="1"/>
        </dgm:presLayoutVars>
      </dgm:prSet>
      <dgm:spPr/>
      <dgm:t>
        <a:bodyPr/>
        <a:lstStyle/>
        <a:p>
          <a:endParaRPr lang="es-ES"/>
        </a:p>
      </dgm:t>
    </dgm:pt>
    <dgm:pt modelId="{46CAC4F2-4EF1-4B66-9C64-3C36F6BBE705}" type="pres">
      <dgm:prSet presAssocID="{D6B7E59F-3234-46B3-95D3-C7ABF1BB54E2}" presName="levelTx" presStyleLbl="revTx" presStyleIdx="0" presStyleCnt="0">
        <dgm:presLayoutVars>
          <dgm:chMax val="1"/>
          <dgm:bulletEnabled val="1"/>
        </dgm:presLayoutVars>
      </dgm:prSet>
      <dgm:spPr/>
      <dgm:t>
        <a:bodyPr/>
        <a:lstStyle/>
        <a:p>
          <a:endParaRPr lang="es-ES"/>
        </a:p>
      </dgm:t>
    </dgm:pt>
    <dgm:pt modelId="{FE622D08-48ED-4962-9D82-3F3D2E788151}" type="pres">
      <dgm:prSet presAssocID="{5223A07C-7792-4BE1-BBF2-865EA9644ADE}" presName="Name8" presStyleCnt="0"/>
      <dgm:spPr/>
    </dgm:pt>
    <dgm:pt modelId="{AF7F12C1-8EDF-4A69-9DF1-840099B8A06F}" type="pres">
      <dgm:prSet presAssocID="{5223A07C-7792-4BE1-BBF2-865EA9644ADE}" presName="level" presStyleLbl="node1" presStyleIdx="2" presStyleCnt="3">
        <dgm:presLayoutVars>
          <dgm:chMax val="1"/>
          <dgm:bulletEnabled val="1"/>
        </dgm:presLayoutVars>
      </dgm:prSet>
      <dgm:spPr/>
      <dgm:t>
        <a:bodyPr/>
        <a:lstStyle/>
        <a:p>
          <a:endParaRPr lang="es-CO"/>
        </a:p>
      </dgm:t>
    </dgm:pt>
    <dgm:pt modelId="{A0F20D48-6876-47FC-8FEA-966BED9CC1AD}" type="pres">
      <dgm:prSet presAssocID="{5223A07C-7792-4BE1-BBF2-865EA9644ADE}" presName="levelTx" presStyleLbl="revTx" presStyleIdx="0" presStyleCnt="0">
        <dgm:presLayoutVars>
          <dgm:chMax val="1"/>
          <dgm:bulletEnabled val="1"/>
        </dgm:presLayoutVars>
      </dgm:prSet>
      <dgm:spPr/>
      <dgm:t>
        <a:bodyPr/>
        <a:lstStyle/>
        <a:p>
          <a:endParaRPr lang="es-CO"/>
        </a:p>
      </dgm:t>
    </dgm:pt>
  </dgm:ptLst>
  <dgm:cxnLst>
    <dgm:cxn modelId="{5F951F82-2C31-48AB-9F1E-39BA80309A75}" type="presOf" srcId="{5223A07C-7792-4BE1-BBF2-865EA9644ADE}" destId="{A0F20D48-6876-47FC-8FEA-966BED9CC1AD}" srcOrd="1" destOrd="0" presId="urn:microsoft.com/office/officeart/2005/8/layout/pyramid1"/>
    <dgm:cxn modelId="{765FF70E-C2B8-491D-98C9-8301F95B826C}" srcId="{B71EC265-D206-4D20-BB0F-2F24B736D762}" destId="{D6B7E59F-3234-46B3-95D3-C7ABF1BB54E2}" srcOrd="1" destOrd="0" parTransId="{D99C698A-9081-421C-90E5-D4C7E8151B9B}" sibTransId="{C4F73662-F713-4E93-89B3-48F9161ACED3}"/>
    <dgm:cxn modelId="{402EFC74-757C-4E10-BE9A-21C4C23F8B99}" type="presOf" srcId="{5223A07C-7792-4BE1-BBF2-865EA9644ADE}" destId="{AF7F12C1-8EDF-4A69-9DF1-840099B8A06F}" srcOrd="0" destOrd="0" presId="urn:microsoft.com/office/officeart/2005/8/layout/pyramid1"/>
    <dgm:cxn modelId="{6A74FDC8-00C4-4C0E-BD9E-38E8F02511CB}" type="presOf" srcId="{0D437619-9378-418E-B84B-2ADEC4D5C754}" destId="{2C978991-B764-4B4B-9D98-96D5CD614367}" srcOrd="0" destOrd="0" presId="urn:microsoft.com/office/officeart/2005/8/layout/pyramid1"/>
    <dgm:cxn modelId="{85A118B7-D0A9-40A3-9A43-16CC3D134657}" type="presOf" srcId="{B71EC265-D206-4D20-BB0F-2F24B736D762}" destId="{F16432A6-89F4-4971-B531-87FF8C2ABAC8}" srcOrd="0" destOrd="0" presId="urn:microsoft.com/office/officeart/2005/8/layout/pyramid1"/>
    <dgm:cxn modelId="{ADDD2390-19D5-40A0-A5F2-48908C539E46}" type="presOf" srcId="{D6B7E59F-3234-46B3-95D3-C7ABF1BB54E2}" destId="{46CAC4F2-4EF1-4B66-9C64-3C36F6BBE705}" srcOrd="1" destOrd="0" presId="urn:microsoft.com/office/officeart/2005/8/layout/pyramid1"/>
    <dgm:cxn modelId="{231C16D3-7E0C-4C61-8035-636B898ADD43}" type="presOf" srcId="{D6B7E59F-3234-46B3-95D3-C7ABF1BB54E2}" destId="{A268B7C3-D976-41DF-8CAC-DAA8B4DFE442}" srcOrd="0" destOrd="0" presId="urn:microsoft.com/office/officeart/2005/8/layout/pyramid1"/>
    <dgm:cxn modelId="{54E72128-2507-4BE0-8827-44B9E33F2EA8}" srcId="{B71EC265-D206-4D20-BB0F-2F24B736D762}" destId="{5223A07C-7792-4BE1-BBF2-865EA9644ADE}" srcOrd="2" destOrd="0" parTransId="{C5217BE7-1D91-41CE-B6AB-10043D09276F}" sibTransId="{662B6AF6-43EF-4CD2-943F-AFFA783C3854}"/>
    <dgm:cxn modelId="{0331D664-8C69-41DE-8383-347866C81B09}" type="presOf" srcId="{0D437619-9378-418E-B84B-2ADEC4D5C754}" destId="{2B814068-BF13-4ECB-8877-6CE01B92C4B3}" srcOrd="1" destOrd="0" presId="urn:microsoft.com/office/officeart/2005/8/layout/pyramid1"/>
    <dgm:cxn modelId="{C2864D18-C04D-407E-BD8F-C8033FE87360}" srcId="{B71EC265-D206-4D20-BB0F-2F24B736D762}" destId="{0D437619-9378-418E-B84B-2ADEC4D5C754}" srcOrd="0" destOrd="0" parTransId="{78E47590-2E36-4A43-B84F-4F40E01A5D4A}" sibTransId="{22554B81-79D2-4430-AE8B-872649F2F8B2}"/>
    <dgm:cxn modelId="{BFABACC0-1461-4B1E-A4A3-4DAAD006FC72}" type="presParOf" srcId="{F16432A6-89F4-4971-B531-87FF8C2ABAC8}" destId="{F2823760-BBC5-4955-A34E-D08140243016}" srcOrd="0" destOrd="0" presId="urn:microsoft.com/office/officeart/2005/8/layout/pyramid1"/>
    <dgm:cxn modelId="{3269FEE3-24AE-4BDB-B07D-8ADEB8BE019D}" type="presParOf" srcId="{F2823760-BBC5-4955-A34E-D08140243016}" destId="{2C978991-B764-4B4B-9D98-96D5CD614367}" srcOrd="0" destOrd="0" presId="urn:microsoft.com/office/officeart/2005/8/layout/pyramid1"/>
    <dgm:cxn modelId="{33887B3C-5660-4DFE-9DAE-E99B385259C8}" type="presParOf" srcId="{F2823760-BBC5-4955-A34E-D08140243016}" destId="{2B814068-BF13-4ECB-8877-6CE01B92C4B3}" srcOrd="1" destOrd="0" presId="urn:microsoft.com/office/officeart/2005/8/layout/pyramid1"/>
    <dgm:cxn modelId="{E8B473BF-F8D6-4712-9CF0-CFAEDC56E407}" type="presParOf" srcId="{F16432A6-89F4-4971-B531-87FF8C2ABAC8}" destId="{63624147-C358-41E3-8328-A4E52331EDB6}" srcOrd="1" destOrd="0" presId="urn:microsoft.com/office/officeart/2005/8/layout/pyramid1"/>
    <dgm:cxn modelId="{9DBC7ADA-59EF-4760-9120-EAC3996A3AA5}" type="presParOf" srcId="{63624147-C358-41E3-8328-A4E52331EDB6}" destId="{A268B7C3-D976-41DF-8CAC-DAA8B4DFE442}" srcOrd="0" destOrd="0" presId="urn:microsoft.com/office/officeart/2005/8/layout/pyramid1"/>
    <dgm:cxn modelId="{E8A5A70A-579A-4F15-B431-CE13174A1EBD}" type="presParOf" srcId="{63624147-C358-41E3-8328-A4E52331EDB6}" destId="{46CAC4F2-4EF1-4B66-9C64-3C36F6BBE705}" srcOrd="1" destOrd="0" presId="urn:microsoft.com/office/officeart/2005/8/layout/pyramid1"/>
    <dgm:cxn modelId="{64780507-564A-401A-920A-5BE0FBBF465B}" type="presParOf" srcId="{F16432A6-89F4-4971-B531-87FF8C2ABAC8}" destId="{FE622D08-48ED-4962-9D82-3F3D2E788151}" srcOrd="2" destOrd="0" presId="urn:microsoft.com/office/officeart/2005/8/layout/pyramid1"/>
    <dgm:cxn modelId="{636D9BB0-F8EF-42D7-A730-E463076F14C0}" type="presParOf" srcId="{FE622D08-48ED-4962-9D82-3F3D2E788151}" destId="{AF7F12C1-8EDF-4A69-9DF1-840099B8A06F}" srcOrd="0" destOrd="0" presId="urn:microsoft.com/office/officeart/2005/8/layout/pyramid1"/>
    <dgm:cxn modelId="{084F4077-058E-4741-9211-3A80AEBAB7E2}" type="presParOf" srcId="{FE622D08-48ED-4962-9D82-3F3D2E788151}" destId="{A0F20D48-6876-47FC-8FEA-966BED9CC1AD}"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0FA33E-8604-4444-921B-7A4695908895}"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3EC2BCFC-9F5F-40C1-8596-8E55DCA6682F}">
      <dgm:prSet phldrT="[Text]"/>
      <dgm:spPr/>
      <dgm:t>
        <a:bodyPr/>
        <a:lstStyle/>
        <a:p>
          <a:r>
            <a:rPr lang="es-CO" noProof="0" dirty="0" smtClean="0"/>
            <a:t>Especialización en Funciones LA/FT</a:t>
          </a:r>
          <a:endParaRPr lang="es-CO" noProof="0" dirty="0"/>
        </a:p>
      </dgm:t>
    </dgm:pt>
    <dgm:pt modelId="{64216D7A-F163-49D0-B201-5B6855A95420}" type="parTrans" cxnId="{E183ADF2-4E29-426D-B186-085E5F9D01D7}">
      <dgm:prSet/>
      <dgm:spPr/>
      <dgm:t>
        <a:bodyPr/>
        <a:lstStyle/>
        <a:p>
          <a:endParaRPr lang="es-CO" noProof="0" dirty="0"/>
        </a:p>
      </dgm:t>
    </dgm:pt>
    <dgm:pt modelId="{C1B86EA1-B836-414D-8B70-4D3CDF6B62A0}" type="sibTrans" cxnId="{E183ADF2-4E29-426D-B186-085E5F9D01D7}">
      <dgm:prSet/>
      <dgm:spPr/>
      <dgm:t>
        <a:bodyPr/>
        <a:lstStyle/>
        <a:p>
          <a:endParaRPr lang="es-CO" noProof="0" dirty="0"/>
        </a:p>
      </dgm:t>
    </dgm:pt>
    <dgm:pt modelId="{768EDA0F-673A-4B77-8799-234241673E20}">
      <dgm:prSet phldrT="[Text]"/>
      <dgm:spPr/>
      <dgm:t>
        <a:bodyPr/>
        <a:lstStyle/>
        <a:p>
          <a:r>
            <a:rPr lang="es-CO" noProof="0" dirty="0" smtClean="0"/>
            <a:t>Equipos Profesionales</a:t>
          </a:r>
          <a:endParaRPr lang="es-CO" noProof="0" dirty="0"/>
        </a:p>
      </dgm:t>
    </dgm:pt>
    <dgm:pt modelId="{17324C10-BEBA-4A5C-AA65-47DEDF21E73B}" type="parTrans" cxnId="{7E8C4613-0379-4A9C-AE10-6C14F6994AF6}">
      <dgm:prSet/>
      <dgm:spPr/>
      <dgm:t>
        <a:bodyPr/>
        <a:lstStyle/>
        <a:p>
          <a:endParaRPr lang="es-CO" noProof="0" dirty="0"/>
        </a:p>
      </dgm:t>
    </dgm:pt>
    <dgm:pt modelId="{F6E11847-D9C9-410B-B4A5-3291E90206D0}" type="sibTrans" cxnId="{7E8C4613-0379-4A9C-AE10-6C14F6994AF6}">
      <dgm:prSet/>
      <dgm:spPr/>
      <dgm:t>
        <a:bodyPr/>
        <a:lstStyle/>
        <a:p>
          <a:endParaRPr lang="es-CO" noProof="0" dirty="0"/>
        </a:p>
      </dgm:t>
    </dgm:pt>
    <dgm:pt modelId="{838A62C1-18D5-45F7-AC6B-6FB81F807404}">
      <dgm:prSet phldrT="[Text]"/>
      <dgm:spPr/>
      <dgm:t>
        <a:bodyPr/>
        <a:lstStyle/>
        <a:p>
          <a:r>
            <a:rPr lang="es-CO" noProof="0" dirty="0" smtClean="0"/>
            <a:t>Posicionamiento en la Organización</a:t>
          </a:r>
          <a:endParaRPr lang="es-CO" noProof="0" dirty="0"/>
        </a:p>
      </dgm:t>
    </dgm:pt>
    <dgm:pt modelId="{ED276650-920A-4495-AE67-ECF1671899EA}" type="parTrans" cxnId="{90222615-EACE-479D-AADE-3CF32E4432E3}">
      <dgm:prSet/>
      <dgm:spPr/>
      <dgm:t>
        <a:bodyPr/>
        <a:lstStyle/>
        <a:p>
          <a:endParaRPr lang="es-CO" noProof="0" dirty="0"/>
        </a:p>
      </dgm:t>
    </dgm:pt>
    <dgm:pt modelId="{216715E7-9770-4ADF-8D20-0A343CECD2D0}" type="sibTrans" cxnId="{90222615-EACE-479D-AADE-3CF32E4432E3}">
      <dgm:prSet/>
      <dgm:spPr/>
      <dgm:t>
        <a:bodyPr/>
        <a:lstStyle/>
        <a:p>
          <a:endParaRPr lang="es-CO" noProof="0" dirty="0"/>
        </a:p>
      </dgm:t>
    </dgm:pt>
    <dgm:pt modelId="{8EBE80E8-692A-4DE9-86E3-D9F27DF43F24}">
      <dgm:prSet phldrT="[Text]"/>
      <dgm:spPr/>
      <dgm:t>
        <a:bodyPr/>
        <a:lstStyle/>
        <a:p>
          <a:r>
            <a:rPr lang="es-CO" noProof="0" dirty="0" smtClean="0"/>
            <a:t>Conexión Regional</a:t>
          </a:r>
          <a:endParaRPr lang="es-CO" noProof="0" dirty="0"/>
        </a:p>
      </dgm:t>
    </dgm:pt>
    <dgm:pt modelId="{5343591F-62CE-47B3-88DA-3212670D004D}" type="parTrans" cxnId="{46836C55-2866-4B9D-BC92-D0273436D830}">
      <dgm:prSet/>
      <dgm:spPr/>
      <dgm:t>
        <a:bodyPr/>
        <a:lstStyle/>
        <a:p>
          <a:endParaRPr lang="es-CO" noProof="0" dirty="0"/>
        </a:p>
      </dgm:t>
    </dgm:pt>
    <dgm:pt modelId="{24940A3C-9FCF-469C-80E1-1C840B7C1827}" type="sibTrans" cxnId="{46836C55-2866-4B9D-BC92-D0273436D830}">
      <dgm:prSet/>
      <dgm:spPr/>
      <dgm:t>
        <a:bodyPr/>
        <a:lstStyle/>
        <a:p>
          <a:endParaRPr lang="es-CO" noProof="0" dirty="0"/>
        </a:p>
      </dgm:t>
    </dgm:pt>
    <dgm:pt modelId="{A8F430E0-E193-4D8B-9D01-438776131F9A}">
      <dgm:prSet phldrT="[Text]"/>
      <dgm:spPr/>
      <dgm:t>
        <a:bodyPr/>
        <a:lstStyle/>
        <a:p>
          <a:r>
            <a:rPr lang="es-CO" noProof="0" dirty="0" smtClean="0"/>
            <a:t>Independencia en líneas de reporte</a:t>
          </a:r>
          <a:endParaRPr lang="es-CO" noProof="0" dirty="0"/>
        </a:p>
      </dgm:t>
    </dgm:pt>
    <dgm:pt modelId="{87691D41-9E9E-4098-8229-6CA9B776075F}" type="parTrans" cxnId="{37E64BEF-0085-4AD3-9514-188078BC623B}">
      <dgm:prSet/>
      <dgm:spPr/>
      <dgm:t>
        <a:bodyPr/>
        <a:lstStyle/>
        <a:p>
          <a:endParaRPr lang="es-CO" noProof="0" dirty="0"/>
        </a:p>
      </dgm:t>
    </dgm:pt>
    <dgm:pt modelId="{49F39569-952B-447C-A143-6DEBF24D0E2A}" type="sibTrans" cxnId="{37E64BEF-0085-4AD3-9514-188078BC623B}">
      <dgm:prSet/>
      <dgm:spPr/>
      <dgm:t>
        <a:bodyPr/>
        <a:lstStyle/>
        <a:p>
          <a:endParaRPr lang="es-CO" noProof="0" dirty="0"/>
        </a:p>
      </dgm:t>
    </dgm:pt>
    <dgm:pt modelId="{1AF612D6-EE4B-45EF-9A7E-4E4812C35552}">
      <dgm:prSet phldrT="[Text]"/>
      <dgm:spPr/>
      <dgm:t>
        <a:bodyPr/>
        <a:lstStyle/>
        <a:p>
          <a:r>
            <a:rPr lang="es-CO" noProof="0" dirty="0" smtClean="0"/>
            <a:t>Entrenamiento y Recertificación Anual</a:t>
          </a:r>
          <a:endParaRPr lang="es-CO" noProof="0" dirty="0"/>
        </a:p>
      </dgm:t>
    </dgm:pt>
    <dgm:pt modelId="{97C12F0D-9E0C-4ABE-8D86-0AF8453AF15F}" type="parTrans" cxnId="{A555490D-960E-4A0E-8C51-6A48C5095B9C}">
      <dgm:prSet/>
      <dgm:spPr/>
      <dgm:t>
        <a:bodyPr/>
        <a:lstStyle/>
        <a:p>
          <a:endParaRPr lang="en-US"/>
        </a:p>
      </dgm:t>
    </dgm:pt>
    <dgm:pt modelId="{A523DB6C-BF96-497F-89AD-14CB9459C9B1}" type="sibTrans" cxnId="{A555490D-960E-4A0E-8C51-6A48C5095B9C}">
      <dgm:prSet/>
      <dgm:spPr/>
      <dgm:t>
        <a:bodyPr/>
        <a:lstStyle/>
        <a:p>
          <a:endParaRPr lang="en-US"/>
        </a:p>
      </dgm:t>
    </dgm:pt>
    <dgm:pt modelId="{B7DC0770-9DB7-4020-A0A7-98907BF0A264}">
      <dgm:prSet phldrT="[Text]"/>
      <dgm:spPr/>
      <dgm:t>
        <a:bodyPr/>
        <a:lstStyle/>
        <a:p>
          <a:r>
            <a:rPr lang="es-CO" noProof="0" dirty="0" smtClean="0"/>
            <a:t>Líneas de Defensa</a:t>
          </a:r>
          <a:endParaRPr lang="es-CO" noProof="0" dirty="0"/>
        </a:p>
      </dgm:t>
    </dgm:pt>
    <dgm:pt modelId="{238533CC-82CB-440A-90FC-A7FFD9F2AEDC}" type="parTrans" cxnId="{DCDBA544-5EB8-4FCB-BD18-3A6CEC9B5793}">
      <dgm:prSet/>
      <dgm:spPr/>
      <dgm:t>
        <a:bodyPr/>
        <a:lstStyle/>
        <a:p>
          <a:endParaRPr lang="en-US"/>
        </a:p>
      </dgm:t>
    </dgm:pt>
    <dgm:pt modelId="{FB1A9BFA-9AB0-4A08-9D8C-B53D94300D6F}" type="sibTrans" cxnId="{DCDBA544-5EB8-4FCB-BD18-3A6CEC9B5793}">
      <dgm:prSet/>
      <dgm:spPr/>
      <dgm:t>
        <a:bodyPr/>
        <a:lstStyle/>
        <a:p>
          <a:endParaRPr lang="en-US"/>
        </a:p>
      </dgm:t>
    </dgm:pt>
    <dgm:pt modelId="{77CD2063-3C03-4B39-ADFF-82FEEB651190}" type="pres">
      <dgm:prSet presAssocID="{220FA33E-8604-4444-921B-7A4695908895}" presName="Name0" presStyleCnt="0">
        <dgm:presLayoutVars>
          <dgm:chMax val="7"/>
          <dgm:chPref val="7"/>
          <dgm:dir/>
        </dgm:presLayoutVars>
      </dgm:prSet>
      <dgm:spPr/>
      <dgm:t>
        <a:bodyPr/>
        <a:lstStyle/>
        <a:p>
          <a:endParaRPr lang="en-US"/>
        </a:p>
      </dgm:t>
    </dgm:pt>
    <dgm:pt modelId="{B063B490-FD58-466D-A884-494EE21A9786}" type="pres">
      <dgm:prSet presAssocID="{220FA33E-8604-4444-921B-7A4695908895}" presName="Name1" presStyleCnt="0"/>
      <dgm:spPr/>
    </dgm:pt>
    <dgm:pt modelId="{E4D39FB5-23DC-41E3-944E-8DB257BAC90B}" type="pres">
      <dgm:prSet presAssocID="{220FA33E-8604-4444-921B-7A4695908895}" presName="cycle" presStyleCnt="0"/>
      <dgm:spPr/>
    </dgm:pt>
    <dgm:pt modelId="{5932E880-DF5B-4F30-923E-34AA47A976E2}" type="pres">
      <dgm:prSet presAssocID="{220FA33E-8604-4444-921B-7A4695908895}" presName="srcNode" presStyleLbl="node1" presStyleIdx="0" presStyleCnt="7"/>
      <dgm:spPr/>
    </dgm:pt>
    <dgm:pt modelId="{2DD5E927-78EA-485B-84A5-18B31721EB4C}" type="pres">
      <dgm:prSet presAssocID="{220FA33E-8604-4444-921B-7A4695908895}" presName="conn" presStyleLbl="parChTrans1D2" presStyleIdx="0" presStyleCnt="1"/>
      <dgm:spPr/>
      <dgm:t>
        <a:bodyPr/>
        <a:lstStyle/>
        <a:p>
          <a:endParaRPr lang="en-US"/>
        </a:p>
      </dgm:t>
    </dgm:pt>
    <dgm:pt modelId="{CD2730D2-459E-46B0-A709-FF682F47B36E}" type="pres">
      <dgm:prSet presAssocID="{220FA33E-8604-4444-921B-7A4695908895}" presName="extraNode" presStyleLbl="node1" presStyleIdx="0" presStyleCnt="7"/>
      <dgm:spPr/>
    </dgm:pt>
    <dgm:pt modelId="{A0DA4523-5DFB-433C-BCEA-D98CEE4C958D}" type="pres">
      <dgm:prSet presAssocID="{220FA33E-8604-4444-921B-7A4695908895}" presName="dstNode" presStyleLbl="node1" presStyleIdx="0" presStyleCnt="7"/>
      <dgm:spPr/>
    </dgm:pt>
    <dgm:pt modelId="{1B42E441-DF45-4C20-A8B7-09C6380BA30C}" type="pres">
      <dgm:prSet presAssocID="{3EC2BCFC-9F5F-40C1-8596-8E55DCA6682F}" presName="text_1" presStyleLbl="node1" presStyleIdx="0" presStyleCnt="7">
        <dgm:presLayoutVars>
          <dgm:bulletEnabled val="1"/>
        </dgm:presLayoutVars>
      </dgm:prSet>
      <dgm:spPr/>
      <dgm:t>
        <a:bodyPr/>
        <a:lstStyle/>
        <a:p>
          <a:endParaRPr lang="en-US"/>
        </a:p>
      </dgm:t>
    </dgm:pt>
    <dgm:pt modelId="{9F0BC054-C5D6-4F92-A337-25CB691FAAD2}" type="pres">
      <dgm:prSet presAssocID="{3EC2BCFC-9F5F-40C1-8596-8E55DCA6682F}" presName="accent_1" presStyleCnt="0"/>
      <dgm:spPr/>
    </dgm:pt>
    <dgm:pt modelId="{320893EF-F0DF-49A9-8B52-8CF428C916D4}" type="pres">
      <dgm:prSet presAssocID="{3EC2BCFC-9F5F-40C1-8596-8E55DCA6682F}" presName="accentRepeatNode" presStyleLbl="solidFgAcc1" presStyleIdx="0" presStyleCnt="7"/>
      <dgm:spPr/>
    </dgm:pt>
    <dgm:pt modelId="{760EC3F7-0319-41BE-B0A8-B4A39DB69DB4}" type="pres">
      <dgm:prSet presAssocID="{768EDA0F-673A-4B77-8799-234241673E20}" presName="text_2" presStyleLbl="node1" presStyleIdx="1" presStyleCnt="7">
        <dgm:presLayoutVars>
          <dgm:bulletEnabled val="1"/>
        </dgm:presLayoutVars>
      </dgm:prSet>
      <dgm:spPr/>
      <dgm:t>
        <a:bodyPr/>
        <a:lstStyle/>
        <a:p>
          <a:endParaRPr lang="en-US"/>
        </a:p>
      </dgm:t>
    </dgm:pt>
    <dgm:pt modelId="{B726498E-E08C-402C-82CA-A6C9AC91DDB5}" type="pres">
      <dgm:prSet presAssocID="{768EDA0F-673A-4B77-8799-234241673E20}" presName="accent_2" presStyleCnt="0"/>
      <dgm:spPr/>
    </dgm:pt>
    <dgm:pt modelId="{56B3426E-D313-4022-A6D3-0D9E763966A3}" type="pres">
      <dgm:prSet presAssocID="{768EDA0F-673A-4B77-8799-234241673E20}" presName="accentRepeatNode" presStyleLbl="solidFgAcc1" presStyleIdx="1" presStyleCnt="7"/>
      <dgm:spPr/>
    </dgm:pt>
    <dgm:pt modelId="{33D8BB83-A27D-4C6F-9C5E-680311D54C24}" type="pres">
      <dgm:prSet presAssocID="{838A62C1-18D5-45F7-AC6B-6FB81F807404}" presName="text_3" presStyleLbl="node1" presStyleIdx="2" presStyleCnt="7">
        <dgm:presLayoutVars>
          <dgm:bulletEnabled val="1"/>
        </dgm:presLayoutVars>
      </dgm:prSet>
      <dgm:spPr/>
      <dgm:t>
        <a:bodyPr/>
        <a:lstStyle/>
        <a:p>
          <a:endParaRPr lang="en-US"/>
        </a:p>
      </dgm:t>
    </dgm:pt>
    <dgm:pt modelId="{B636BE09-8EFB-48CD-A1EF-ACA738DD2EF9}" type="pres">
      <dgm:prSet presAssocID="{838A62C1-18D5-45F7-AC6B-6FB81F807404}" presName="accent_3" presStyleCnt="0"/>
      <dgm:spPr/>
    </dgm:pt>
    <dgm:pt modelId="{EBA2F578-8DEE-4B96-9010-ADBDDAB29C7C}" type="pres">
      <dgm:prSet presAssocID="{838A62C1-18D5-45F7-AC6B-6FB81F807404}" presName="accentRepeatNode" presStyleLbl="solidFgAcc1" presStyleIdx="2" presStyleCnt="7"/>
      <dgm:spPr/>
    </dgm:pt>
    <dgm:pt modelId="{77EC4EDB-D625-4E77-803D-FCB01816EA30}" type="pres">
      <dgm:prSet presAssocID="{8EBE80E8-692A-4DE9-86E3-D9F27DF43F24}" presName="text_4" presStyleLbl="node1" presStyleIdx="3" presStyleCnt="7">
        <dgm:presLayoutVars>
          <dgm:bulletEnabled val="1"/>
        </dgm:presLayoutVars>
      </dgm:prSet>
      <dgm:spPr/>
      <dgm:t>
        <a:bodyPr/>
        <a:lstStyle/>
        <a:p>
          <a:endParaRPr lang="en-US"/>
        </a:p>
      </dgm:t>
    </dgm:pt>
    <dgm:pt modelId="{1884CDBA-B541-4B54-A725-B772D569A494}" type="pres">
      <dgm:prSet presAssocID="{8EBE80E8-692A-4DE9-86E3-D9F27DF43F24}" presName="accent_4" presStyleCnt="0"/>
      <dgm:spPr/>
    </dgm:pt>
    <dgm:pt modelId="{7EB4BF08-2036-48AB-9F32-97C9ACC33B11}" type="pres">
      <dgm:prSet presAssocID="{8EBE80E8-692A-4DE9-86E3-D9F27DF43F24}" presName="accentRepeatNode" presStyleLbl="solidFgAcc1" presStyleIdx="3" presStyleCnt="7"/>
      <dgm:spPr/>
    </dgm:pt>
    <dgm:pt modelId="{9380594D-0042-4C00-8C69-081A663DC9DA}" type="pres">
      <dgm:prSet presAssocID="{A8F430E0-E193-4D8B-9D01-438776131F9A}" presName="text_5" presStyleLbl="node1" presStyleIdx="4" presStyleCnt="7">
        <dgm:presLayoutVars>
          <dgm:bulletEnabled val="1"/>
        </dgm:presLayoutVars>
      </dgm:prSet>
      <dgm:spPr/>
      <dgm:t>
        <a:bodyPr/>
        <a:lstStyle/>
        <a:p>
          <a:endParaRPr lang="en-US"/>
        </a:p>
      </dgm:t>
    </dgm:pt>
    <dgm:pt modelId="{8FF11853-64A7-4BF7-92B6-C9F45D601DAB}" type="pres">
      <dgm:prSet presAssocID="{A8F430E0-E193-4D8B-9D01-438776131F9A}" presName="accent_5" presStyleCnt="0"/>
      <dgm:spPr/>
    </dgm:pt>
    <dgm:pt modelId="{1409E636-C64E-4040-8801-4A49E2C50B6A}" type="pres">
      <dgm:prSet presAssocID="{A8F430E0-E193-4D8B-9D01-438776131F9A}" presName="accentRepeatNode" presStyleLbl="solidFgAcc1" presStyleIdx="4" presStyleCnt="7"/>
      <dgm:spPr/>
    </dgm:pt>
    <dgm:pt modelId="{B2F6CB72-D467-4F69-A8C9-A6844DF98711}" type="pres">
      <dgm:prSet presAssocID="{1AF612D6-EE4B-45EF-9A7E-4E4812C35552}" presName="text_6" presStyleLbl="node1" presStyleIdx="5" presStyleCnt="7">
        <dgm:presLayoutVars>
          <dgm:bulletEnabled val="1"/>
        </dgm:presLayoutVars>
      </dgm:prSet>
      <dgm:spPr/>
      <dgm:t>
        <a:bodyPr/>
        <a:lstStyle/>
        <a:p>
          <a:endParaRPr lang="en-US"/>
        </a:p>
      </dgm:t>
    </dgm:pt>
    <dgm:pt modelId="{8188D755-44DE-49B6-8C8C-5BF358A134ED}" type="pres">
      <dgm:prSet presAssocID="{1AF612D6-EE4B-45EF-9A7E-4E4812C35552}" presName="accent_6" presStyleCnt="0"/>
      <dgm:spPr/>
    </dgm:pt>
    <dgm:pt modelId="{6F1740FB-3D23-40CA-9025-57E8739B9223}" type="pres">
      <dgm:prSet presAssocID="{1AF612D6-EE4B-45EF-9A7E-4E4812C35552}" presName="accentRepeatNode" presStyleLbl="solidFgAcc1" presStyleIdx="5" presStyleCnt="7"/>
      <dgm:spPr/>
    </dgm:pt>
    <dgm:pt modelId="{9F1EF167-AEDB-4019-8D9F-276AD4428DEE}" type="pres">
      <dgm:prSet presAssocID="{B7DC0770-9DB7-4020-A0A7-98907BF0A264}" presName="text_7" presStyleLbl="node1" presStyleIdx="6" presStyleCnt="7">
        <dgm:presLayoutVars>
          <dgm:bulletEnabled val="1"/>
        </dgm:presLayoutVars>
      </dgm:prSet>
      <dgm:spPr/>
      <dgm:t>
        <a:bodyPr/>
        <a:lstStyle/>
        <a:p>
          <a:endParaRPr lang="en-US"/>
        </a:p>
      </dgm:t>
    </dgm:pt>
    <dgm:pt modelId="{27FD8B6F-D440-44D7-B3C2-4C5B70EFA5F3}" type="pres">
      <dgm:prSet presAssocID="{B7DC0770-9DB7-4020-A0A7-98907BF0A264}" presName="accent_7" presStyleCnt="0"/>
      <dgm:spPr/>
    </dgm:pt>
    <dgm:pt modelId="{7AE82F90-47A5-4602-AA5E-AD8EC1963E1E}" type="pres">
      <dgm:prSet presAssocID="{B7DC0770-9DB7-4020-A0A7-98907BF0A264}" presName="accentRepeatNode" presStyleLbl="solidFgAcc1" presStyleIdx="6" presStyleCnt="7"/>
      <dgm:spPr/>
    </dgm:pt>
  </dgm:ptLst>
  <dgm:cxnLst>
    <dgm:cxn modelId="{AD57C4A6-5CC4-4315-AE28-ED5CB217E542}" type="presOf" srcId="{838A62C1-18D5-45F7-AC6B-6FB81F807404}" destId="{33D8BB83-A27D-4C6F-9C5E-680311D54C24}" srcOrd="0" destOrd="0" presId="urn:microsoft.com/office/officeart/2008/layout/VerticalCurvedList"/>
    <dgm:cxn modelId="{71300C2A-0AB1-4129-AA92-D5F280A07736}" type="presOf" srcId="{1AF612D6-EE4B-45EF-9A7E-4E4812C35552}" destId="{B2F6CB72-D467-4F69-A8C9-A6844DF98711}" srcOrd="0" destOrd="0" presId="urn:microsoft.com/office/officeart/2008/layout/VerticalCurvedList"/>
    <dgm:cxn modelId="{46836C55-2866-4B9D-BC92-D0273436D830}" srcId="{220FA33E-8604-4444-921B-7A4695908895}" destId="{8EBE80E8-692A-4DE9-86E3-D9F27DF43F24}" srcOrd="3" destOrd="0" parTransId="{5343591F-62CE-47B3-88DA-3212670D004D}" sibTransId="{24940A3C-9FCF-469C-80E1-1C840B7C1827}"/>
    <dgm:cxn modelId="{90222615-EACE-479D-AADE-3CF32E4432E3}" srcId="{220FA33E-8604-4444-921B-7A4695908895}" destId="{838A62C1-18D5-45F7-AC6B-6FB81F807404}" srcOrd="2" destOrd="0" parTransId="{ED276650-920A-4495-AE67-ECF1671899EA}" sibTransId="{216715E7-9770-4ADF-8D20-0A343CECD2D0}"/>
    <dgm:cxn modelId="{37E64BEF-0085-4AD3-9514-188078BC623B}" srcId="{220FA33E-8604-4444-921B-7A4695908895}" destId="{A8F430E0-E193-4D8B-9D01-438776131F9A}" srcOrd="4" destOrd="0" parTransId="{87691D41-9E9E-4098-8229-6CA9B776075F}" sibTransId="{49F39569-952B-447C-A143-6DEBF24D0E2A}"/>
    <dgm:cxn modelId="{D9E90A13-C07D-42EA-84F0-E0AE0897BE1A}" type="presOf" srcId="{220FA33E-8604-4444-921B-7A4695908895}" destId="{77CD2063-3C03-4B39-ADFF-82FEEB651190}" srcOrd="0" destOrd="0" presId="urn:microsoft.com/office/officeart/2008/layout/VerticalCurvedList"/>
    <dgm:cxn modelId="{D584801C-F5D2-496A-8368-A4E34FD45E4E}" type="presOf" srcId="{768EDA0F-673A-4B77-8799-234241673E20}" destId="{760EC3F7-0319-41BE-B0A8-B4A39DB69DB4}" srcOrd="0" destOrd="0" presId="urn:microsoft.com/office/officeart/2008/layout/VerticalCurvedList"/>
    <dgm:cxn modelId="{7E8C4613-0379-4A9C-AE10-6C14F6994AF6}" srcId="{220FA33E-8604-4444-921B-7A4695908895}" destId="{768EDA0F-673A-4B77-8799-234241673E20}" srcOrd="1" destOrd="0" parTransId="{17324C10-BEBA-4A5C-AA65-47DEDF21E73B}" sibTransId="{F6E11847-D9C9-410B-B4A5-3291E90206D0}"/>
    <dgm:cxn modelId="{E183ADF2-4E29-426D-B186-085E5F9D01D7}" srcId="{220FA33E-8604-4444-921B-7A4695908895}" destId="{3EC2BCFC-9F5F-40C1-8596-8E55DCA6682F}" srcOrd="0" destOrd="0" parTransId="{64216D7A-F163-49D0-B201-5B6855A95420}" sibTransId="{C1B86EA1-B836-414D-8B70-4D3CDF6B62A0}"/>
    <dgm:cxn modelId="{FA24CD2D-3BF3-477A-B4E4-7DE92C789993}" type="presOf" srcId="{A8F430E0-E193-4D8B-9D01-438776131F9A}" destId="{9380594D-0042-4C00-8C69-081A663DC9DA}" srcOrd="0" destOrd="0" presId="urn:microsoft.com/office/officeart/2008/layout/VerticalCurvedList"/>
    <dgm:cxn modelId="{9865D816-7073-4827-B2CC-4805E4901E15}" type="presOf" srcId="{C1B86EA1-B836-414D-8B70-4D3CDF6B62A0}" destId="{2DD5E927-78EA-485B-84A5-18B31721EB4C}" srcOrd="0" destOrd="0" presId="urn:microsoft.com/office/officeart/2008/layout/VerticalCurvedList"/>
    <dgm:cxn modelId="{DD7C22A1-9BF5-45C3-8725-2DDEC09D142C}" type="presOf" srcId="{8EBE80E8-692A-4DE9-86E3-D9F27DF43F24}" destId="{77EC4EDB-D625-4E77-803D-FCB01816EA30}" srcOrd="0" destOrd="0" presId="urn:microsoft.com/office/officeart/2008/layout/VerticalCurvedList"/>
    <dgm:cxn modelId="{DAF0EB4D-FED1-49E9-8445-BD95C3CE584E}" type="presOf" srcId="{3EC2BCFC-9F5F-40C1-8596-8E55DCA6682F}" destId="{1B42E441-DF45-4C20-A8B7-09C6380BA30C}" srcOrd="0" destOrd="0" presId="urn:microsoft.com/office/officeart/2008/layout/VerticalCurvedList"/>
    <dgm:cxn modelId="{3C14185B-9F20-4375-9A89-7BBC8F7B48A9}" type="presOf" srcId="{B7DC0770-9DB7-4020-A0A7-98907BF0A264}" destId="{9F1EF167-AEDB-4019-8D9F-276AD4428DEE}" srcOrd="0" destOrd="0" presId="urn:microsoft.com/office/officeart/2008/layout/VerticalCurvedList"/>
    <dgm:cxn modelId="{A555490D-960E-4A0E-8C51-6A48C5095B9C}" srcId="{220FA33E-8604-4444-921B-7A4695908895}" destId="{1AF612D6-EE4B-45EF-9A7E-4E4812C35552}" srcOrd="5" destOrd="0" parTransId="{97C12F0D-9E0C-4ABE-8D86-0AF8453AF15F}" sibTransId="{A523DB6C-BF96-497F-89AD-14CB9459C9B1}"/>
    <dgm:cxn modelId="{DCDBA544-5EB8-4FCB-BD18-3A6CEC9B5793}" srcId="{220FA33E-8604-4444-921B-7A4695908895}" destId="{B7DC0770-9DB7-4020-A0A7-98907BF0A264}" srcOrd="6" destOrd="0" parTransId="{238533CC-82CB-440A-90FC-A7FFD9F2AEDC}" sibTransId="{FB1A9BFA-9AB0-4A08-9D8C-B53D94300D6F}"/>
    <dgm:cxn modelId="{89EEC2FE-E535-4037-AA29-4938A88C3B26}" type="presParOf" srcId="{77CD2063-3C03-4B39-ADFF-82FEEB651190}" destId="{B063B490-FD58-466D-A884-494EE21A9786}" srcOrd="0" destOrd="0" presId="urn:microsoft.com/office/officeart/2008/layout/VerticalCurvedList"/>
    <dgm:cxn modelId="{FE17544B-A09A-4311-8591-70EFB0EC493C}" type="presParOf" srcId="{B063B490-FD58-466D-A884-494EE21A9786}" destId="{E4D39FB5-23DC-41E3-944E-8DB257BAC90B}" srcOrd="0" destOrd="0" presId="urn:microsoft.com/office/officeart/2008/layout/VerticalCurvedList"/>
    <dgm:cxn modelId="{47F40CFC-10DF-4B55-97D0-74EB48E6C7E0}" type="presParOf" srcId="{E4D39FB5-23DC-41E3-944E-8DB257BAC90B}" destId="{5932E880-DF5B-4F30-923E-34AA47A976E2}" srcOrd="0" destOrd="0" presId="urn:microsoft.com/office/officeart/2008/layout/VerticalCurvedList"/>
    <dgm:cxn modelId="{4CB7A69D-1DB8-41AA-A4AF-135D0B48F764}" type="presParOf" srcId="{E4D39FB5-23DC-41E3-944E-8DB257BAC90B}" destId="{2DD5E927-78EA-485B-84A5-18B31721EB4C}" srcOrd="1" destOrd="0" presId="urn:microsoft.com/office/officeart/2008/layout/VerticalCurvedList"/>
    <dgm:cxn modelId="{1C7DAA99-4669-4491-A85C-78228E8C2B78}" type="presParOf" srcId="{E4D39FB5-23DC-41E3-944E-8DB257BAC90B}" destId="{CD2730D2-459E-46B0-A709-FF682F47B36E}" srcOrd="2" destOrd="0" presId="urn:microsoft.com/office/officeart/2008/layout/VerticalCurvedList"/>
    <dgm:cxn modelId="{079760EF-3021-404C-8697-D08E8631FCD6}" type="presParOf" srcId="{E4D39FB5-23DC-41E3-944E-8DB257BAC90B}" destId="{A0DA4523-5DFB-433C-BCEA-D98CEE4C958D}" srcOrd="3" destOrd="0" presId="urn:microsoft.com/office/officeart/2008/layout/VerticalCurvedList"/>
    <dgm:cxn modelId="{53D918EE-D4FA-44F1-AA1F-E335D535224B}" type="presParOf" srcId="{B063B490-FD58-466D-A884-494EE21A9786}" destId="{1B42E441-DF45-4C20-A8B7-09C6380BA30C}" srcOrd="1" destOrd="0" presId="urn:microsoft.com/office/officeart/2008/layout/VerticalCurvedList"/>
    <dgm:cxn modelId="{264242F4-7688-401C-B8B5-8266C94FEC74}" type="presParOf" srcId="{B063B490-FD58-466D-A884-494EE21A9786}" destId="{9F0BC054-C5D6-4F92-A337-25CB691FAAD2}" srcOrd="2" destOrd="0" presId="urn:microsoft.com/office/officeart/2008/layout/VerticalCurvedList"/>
    <dgm:cxn modelId="{E9F5839F-7247-4FBD-B0E8-1E2B2AEA0AA4}" type="presParOf" srcId="{9F0BC054-C5D6-4F92-A337-25CB691FAAD2}" destId="{320893EF-F0DF-49A9-8B52-8CF428C916D4}" srcOrd="0" destOrd="0" presId="urn:microsoft.com/office/officeart/2008/layout/VerticalCurvedList"/>
    <dgm:cxn modelId="{3DBE1BE4-DC48-45FF-88DF-552506BB9A67}" type="presParOf" srcId="{B063B490-FD58-466D-A884-494EE21A9786}" destId="{760EC3F7-0319-41BE-B0A8-B4A39DB69DB4}" srcOrd="3" destOrd="0" presId="urn:microsoft.com/office/officeart/2008/layout/VerticalCurvedList"/>
    <dgm:cxn modelId="{94D4BC8C-E230-40E5-84F2-C3AA41843E7D}" type="presParOf" srcId="{B063B490-FD58-466D-A884-494EE21A9786}" destId="{B726498E-E08C-402C-82CA-A6C9AC91DDB5}" srcOrd="4" destOrd="0" presId="urn:microsoft.com/office/officeart/2008/layout/VerticalCurvedList"/>
    <dgm:cxn modelId="{60C4B684-EB47-4E3D-8192-FC2666D16D54}" type="presParOf" srcId="{B726498E-E08C-402C-82CA-A6C9AC91DDB5}" destId="{56B3426E-D313-4022-A6D3-0D9E763966A3}" srcOrd="0" destOrd="0" presId="urn:microsoft.com/office/officeart/2008/layout/VerticalCurvedList"/>
    <dgm:cxn modelId="{D051C3D9-C60B-468E-8DD2-3616F97052F5}" type="presParOf" srcId="{B063B490-FD58-466D-A884-494EE21A9786}" destId="{33D8BB83-A27D-4C6F-9C5E-680311D54C24}" srcOrd="5" destOrd="0" presId="urn:microsoft.com/office/officeart/2008/layout/VerticalCurvedList"/>
    <dgm:cxn modelId="{40338B14-C073-4F9E-AB1F-AAFA448C7482}" type="presParOf" srcId="{B063B490-FD58-466D-A884-494EE21A9786}" destId="{B636BE09-8EFB-48CD-A1EF-ACA738DD2EF9}" srcOrd="6" destOrd="0" presId="urn:microsoft.com/office/officeart/2008/layout/VerticalCurvedList"/>
    <dgm:cxn modelId="{B65108EF-AEA3-4FD0-A3EC-0F8E5F28DB61}" type="presParOf" srcId="{B636BE09-8EFB-48CD-A1EF-ACA738DD2EF9}" destId="{EBA2F578-8DEE-4B96-9010-ADBDDAB29C7C}" srcOrd="0" destOrd="0" presId="urn:microsoft.com/office/officeart/2008/layout/VerticalCurvedList"/>
    <dgm:cxn modelId="{ED0703AB-17F3-46B9-A765-29763D30A017}" type="presParOf" srcId="{B063B490-FD58-466D-A884-494EE21A9786}" destId="{77EC4EDB-D625-4E77-803D-FCB01816EA30}" srcOrd="7" destOrd="0" presId="urn:microsoft.com/office/officeart/2008/layout/VerticalCurvedList"/>
    <dgm:cxn modelId="{D92FCF3D-9258-48D6-A868-A2CB116CD187}" type="presParOf" srcId="{B063B490-FD58-466D-A884-494EE21A9786}" destId="{1884CDBA-B541-4B54-A725-B772D569A494}" srcOrd="8" destOrd="0" presId="urn:microsoft.com/office/officeart/2008/layout/VerticalCurvedList"/>
    <dgm:cxn modelId="{061D28E5-1EEB-49DD-9BBE-2225A38DDE4C}" type="presParOf" srcId="{1884CDBA-B541-4B54-A725-B772D569A494}" destId="{7EB4BF08-2036-48AB-9F32-97C9ACC33B11}" srcOrd="0" destOrd="0" presId="urn:microsoft.com/office/officeart/2008/layout/VerticalCurvedList"/>
    <dgm:cxn modelId="{FA571BBA-8402-4727-B88E-21E2926E6084}" type="presParOf" srcId="{B063B490-FD58-466D-A884-494EE21A9786}" destId="{9380594D-0042-4C00-8C69-081A663DC9DA}" srcOrd="9" destOrd="0" presId="urn:microsoft.com/office/officeart/2008/layout/VerticalCurvedList"/>
    <dgm:cxn modelId="{F696ADCF-51C6-4FE2-B8BB-0D7FD89A7703}" type="presParOf" srcId="{B063B490-FD58-466D-A884-494EE21A9786}" destId="{8FF11853-64A7-4BF7-92B6-C9F45D601DAB}" srcOrd="10" destOrd="0" presId="urn:microsoft.com/office/officeart/2008/layout/VerticalCurvedList"/>
    <dgm:cxn modelId="{7F9D2FA0-2EB6-4EF0-90AB-43DD31508043}" type="presParOf" srcId="{8FF11853-64A7-4BF7-92B6-C9F45D601DAB}" destId="{1409E636-C64E-4040-8801-4A49E2C50B6A}" srcOrd="0" destOrd="0" presId="urn:microsoft.com/office/officeart/2008/layout/VerticalCurvedList"/>
    <dgm:cxn modelId="{4C30A607-C377-43B4-96D8-0D969C477D38}" type="presParOf" srcId="{B063B490-FD58-466D-A884-494EE21A9786}" destId="{B2F6CB72-D467-4F69-A8C9-A6844DF98711}" srcOrd="11" destOrd="0" presId="urn:microsoft.com/office/officeart/2008/layout/VerticalCurvedList"/>
    <dgm:cxn modelId="{FDDF77F0-F1AA-4022-8B57-A1135DE081A1}" type="presParOf" srcId="{B063B490-FD58-466D-A884-494EE21A9786}" destId="{8188D755-44DE-49B6-8C8C-5BF358A134ED}" srcOrd="12" destOrd="0" presId="urn:microsoft.com/office/officeart/2008/layout/VerticalCurvedList"/>
    <dgm:cxn modelId="{9DED0668-3E9A-45A7-BDD8-8BF1226AD455}" type="presParOf" srcId="{8188D755-44DE-49B6-8C8C-5BF358A134ED}" destId="{6F1740FB-3D23-40CA-9025-57E8739B9223}" srcOrd="0" destOrd="0" presId="urn:microsoft.com/office/officeart/2008/layout/VerticalCurvedList"/>
    <dgm:cxn modelId="{5D0903DF-50A6-425F-B609-170896CCBA94}" type="presParOf" srcId="{B063B490-FD58-466D-A884-494EE21A9786}" destId="{9F1EF167-AEDB-4019-8D9F-276AD4428DEE}" srcOrd="13" destOrd="0" presId="urn:microsoft.com/office/officeart/2008/layout/VerticalCurvedList"/>
    <dgm:cxn modelId="{3A4D3556-6211-4E94-A5B5-C87E6CA876EF}" type="presParOf" srcId="{B063B490-FD58-466D-A884-494EE21A9786}" destId="{27FD8B6F-D440-44D7-B3C2-4C5B70EFA5F3}" srcOrd="14" destOrd="0" presId="urn:microsoft.com/office/officeart/2008/layout/VerticalCurvedList"/>
    <dgm:cxn modelId="{C448F3EC-3D3B-40CD-B673-2087ED8E88D8}" type="presParOf" srcId="{27FD8B6F-D440-44D7-B3C2-4C5B70EFA5F3}" destId="{7AE82F90-47A5-4602-AA5E-AD8EC1963E1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2AAF86-4B0D-4B6F-B613-F31EDD4F7A57}"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s-CO"/>
        </a:p>
      </dgm:t>
    </dgm:pt>
    <dgm:pt modelId="{071970DB-6814-45C4-A84B-C9534E183055}">
      <dgm:prSet phldrT="[Texto]"/>
      <dgm:spPr>
        <a:xfrm>
          <a:off x="4509702" y="351802"/>
          <a:ext cx="2164940" cy="2164940"/>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CO" b="1" dirty="0" err="1" smtClean="0">
              <a:solidFill>
                <a:sysClr val="window" lastClr="FFFFFF"/>
              </a:solidFill>
              <a:latin typeface="Calibri"/>
              <a:ea typeface="+mn-ea"/>
              <a:cs typeface="+mn-cs"/>
            </a:rPr>
            <a:t>Corporate</a:t>
          </a:r>
          <a:r>
            <a:rPr lang="es-CO" b="1" dirty="0" smtClean="0">
              <a:solidFill>
                <a:sysClr val="window" lastClr="FFFFFF"/>
              </a:solidFill>
              <a:latin typeface="Calibri"/>
              <a:ea typeface="+mn-ea"/>
              <a:cs typeface="+mn-cs"/>
            </a:rPr>
            <a:t> </a:t>
          </a:r>
          <a:r>
            <a:rPr lang="es-CO" b="1" dirty="0" err="1" smtClean="0">
              <a:solidFill>
                <a:sysClr val="window" lastClr="FFFFFF"/>
              </a:solidFill>
              <a:latin typeface="Calibri"/>
              <a:ea typeface="+mn-ea"/>
              <a:cs typeface="+mn-cs"/>
            </a:rPr>
            <a:t>Compliance</a:t>
          </a:r>
          <a:r>
            <a:rPr lang="es-CO" b="1" dirty="0" smtClean="0">
              <a:solidFill>
                <a:sysClr val="window" lastClr="FFFFFF"/>
              </a:solidFill>
              <a:latin typeface="Calibri"/>
              <a:ea typeface="+mn-ea"/>
              <a:cs typeface="+mn-cs"/>
            </a:rPr>
            <a:t> </a:t>
          </a:r>
          <a:endParaRPr lang="es-CO" b="1" dirty="0">
            <a:solidFill>
              <a:sysClr val="window" lastClr="FFFFFF"/>
            </a:solidFill>
            <a:latin typeface="Calibri"/>
            <a:ea typeface="+mn-ea"/>
            <a:cs typeface="+mn-cs"/>
          </a:endParaRPr>
        </a:p>
      </dgm:t>
    </dgm:pt>
    <dgm:pt modelId="{21210751-A27B-4D9C-B157-514A630E4746}" type="parTrans" cxnId="{9309E126-9886-4A7B-BAF3-FB6445901012}">
      <dgm:prSet/>
      <dgm:spPr/>
      <dgm:t>
        <a:bodyPr/>
        <a:lstStyle/>
        <a:p>
          <a:endParaRPr lang="es-CO"/>
        </a:p>
      </dgm:t>
    </dgm:pt>
    <dgm:pt modelId="{EC0F37E1-6A02-4D7C-B15C-A5EF0CC959E5}" type="sibTrans" cxnId="{9309E126-9886-4A7B-BAF3-FB6445901012}">
      <dgm:prSet/>
      <dgm:spPr/>
      <dgm:t>
        <a:bodyPr/>
        <a:lstStyle/>
        <a:p>
          <a:endParaRPr lang="es-CO"/>
        </a:p>
      </dgm:t>
    </dgm:pt>
    <dgm:pt modelId="{540FC35F-4D30-442B-9F78-E1479D303B2A}">
      <dgm:prSet phldrT="[Texto]"/>
      <dgm:spPr>
        <a:xfrm>
          <a:off x="7053507" y="351802"/>
          <a:ext cx="2164940" cy="2164940"/>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CO" b="1" dirty="0" err="1" smtClean="0">
              <a:solidFill>
                <a:sysClr val="window" lastClr="FFFFFF"/>
              </a:solidFill>
              <a:latin typeface="Calibri"/>
              <a:ea typeface="+mn-ea"/>
              <a:cs typeface="+mn-cs"/>
            </a:rPr>
            <a:t>Customer</a:t>
          </a:r>
          <a:r>
            <a:rPr lang="es-CO" b="1" dirty="0" smtClean="0">
              <a:solidFill>
                <a:sysClr val="window" lastClr="FFFFFF"/>
              </a:solidFill>
              <a:latin typeface="Calibri"/>
              <a:ea typeface="+mn-ea"/>
              <a:cs typeface="+mn-cs"/>
            </a:rPr>
            <a:t> </a:t>
          </a:r>
          <a:r>
            <a:rPr lang="es-CO" b="1" dirty="0" err="1" smtClean="0">
              <a:solidFill>
                <a:sysClr val="window" lastClr="FFFFFF"/>
              </a:solidFill>
              <a:latin typeface="Calibri"/>
              <a:ea typeface="+mn-ea"/>
              <a:cs typeface="+mn-cs"/>
            </a:rPr>
            <a:t>Compliance</a:t>
          </a:r>
          <a:endParaRPr lang="es-CO" b="1" dirty="0">
            <a:solidFill>
              <a:sysClr val="window" lastClr="FFFFFF"/>
            </a:solidFill>
            <a:latin typeface="Calibri"/>
            <a:ea typeface="+mn-ea"/>
            <a:cs typeface="+mn-cs"/>
          </a:endParaRPr>
        </a:p>
      </dgm:t>
    </dgm:pt>
    <dgm:pt modelId="{385B465B-022B-49C8-9747-8653B4566550}" type="parTrans" cxnId="{12269386-BBA0-4AE6-A6B1-8A5760ACBD3C}">
      <dgm:prSet/>
      <dgm:spPr/>
      <dgm:t>
        <a:bodyPr/>
        <a:lstStyle/>
        <a:p>
          <a:endParaRPr lang="es-CO"/>
        </a:p>
      </dgm:t>
    </dgm:pt>
    <dgm:pt modelId="{8EDBBE0B-ACB6-45F6-9AA8-FDD477E4939C}" type="sibTrans" cxnId="{12269386-BBA0-4AE6-A6B1-8A5760ACBD3C}">
      <dgm:prSet/>
      <dgm:spPr/>
      <dgm:t>
        <a:bodyPr/>
        <a:lstStyle/>
        <a:p>
          <a:endParaRPr lang="es-CO"/>
        </a:p>
      </dgm:t>
    </dgm:pt>
    <dgm:pt modelId="{DCE857DF-AE48-465C-859B-50B57E109280}">
      <dgm:prSet phldrT="[Texto]"/>
      <dgm:spPr>
        <a:xfrm>
          <a:off x="4509702" y="2895607"/>
          <a:ext cx="2164940" cy="216494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CO" b="1" dirty="0" err="1" smtClean="0">
              <a:solidFill>
                <a:sysClr val="window" lastClr="FFFFFF"/>
              </a:solidFill>
              <a:latin typeface="Calibri"/>
              <a:ea typeface="+mn-ea"/>
              <a:cs typeface="+mn-cs"/>
            </a:rPr>
            <a:t>Securities</a:t>
          </a:r>
          <a:r>
            <a:rPr lang="es-CO" b="1" dirty="0" smtClean="0">
              <a:solidFill>
                <a:sysClr val="window" lastClr="FFFFFF"/>
              </a:solidFill>
              <a:latin typeface="Calibri"/>
              <a:ea typeface="+mn-ea"/>
              <a:cs typeface="+mn-cs"/>
            </a:rPr>
            <a:t> &amp; </a:t>
          </a:r>
          <a:r>
            <a:rPr lang="es-CO" b="1" dirty="0" err="1" smtClean="0">
              <a:solidFill>
                <a:sysClr val="window" lastClr="FFFFFF"/>
              </a:solidFill>
              <a:latin typeface="Calibri"/>
              <a:ea typeface="+mn-ea"/>
              <a:cs typeface="+mn-cs"/>
            </a:rPr>
            <a:t>Derivatives</a:t>
          </a:r>
          <a:r>
            <a:rPr lang="es-CO" b="1" dirty="0" smtClean="0">
              <a:solidFill>
                <a:sysClr val="window" lastClr="FFFFFF"/>
              </a:solidFill>
              <a:latin typeface="Calibri"/>
              <a:ea typeface="+mn-ea"/>
              <a:cs typeface="+mn-cs"/>
            </a:rPr>
            <a:t> </a:t>
          </a:r>
          <a:endParaRPr lang="es-CO" b="1" dirty="0">
            <a:solidFill>
              <a:sysClr val="window" lastClr="FFFFFF"/>
            </a:solidFill>
            <a:latin typeface="Calibri"/>
            <a:ea typeface="+mn-ea"/>
            <a:cs typeface="+mn-cs"/>
          </a:endParaRPr>
        </a:p>
      </dgm:t>
    </dgm:pt>
    <dgm:pt modelId="{4E03D603-D1B7-4CE5-B2A7-ABE5CC35B811}" type="parTrans" cxnId="{492923F6-7DB7-4B5F-AD42-3504D01457C9}">
      <dgm:prSet/>
      <dgm:spPr/>
      <dgm:t>
        <a:bodyPr/>
        <a:lstStyle/>
        <a:p>
          <a:endParaRPr lang="es-CO"/>
        </a:p>
      </dgm:t>
    </dgm:pt>
    <dgm:pt modelId="{20C672FE-DCD8-4A38-8CA5-2946E56E8508}" type="sibTrans" cxnId="{492923F6-7DB7-4B5F-AD42-3504D01457C9}">
      <dgm:prSet/>
      <dgm:spPr/>
      <dgm:t>
        <a:bodyPr/>
        <a:lstStyle/>
        <a:p>
          <a:endParaRPr lang="es-CO"/>
        </a:p>
      </dgm:t>
    </dgm:pt>
    <dgm:pt modelId="{C69F565D-6316-4758-8D9B-3AADB989D49A}">
      <dgm:prSet phldrT="[Texto]"/>
      <dgm:spPr>
        <a:xfrm>
          <a:off x="7053507" y="2895607"/>
          <a:ext cx="2164940" cy="2164940"/>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s-CO" b="1" dirty="0" smtClean="0">
              <a:solidFill>
                <a:sysClr val="window" lastClr="FFFFFF"/>
              </a:solidFill>
              <a:latin typeface="Calibri"/>
              <a:ea typeface="+mn-ea"/>
              <a:cs typeface="+mn-cs"/>
            </a:rPr>
            <a:t>PLD&amp;FT</a:t>
          </a:r>
          <a:endParaRPr lang="es-CO" b="1" dirty="0">
            <a:solidFill>
              <a:sysClr val="window" lastClr="FFFFFF"/>
            </a:solidFill>
            <a:latin typeface="Calibri"/>
            <a:ea typeface="+mn-ea"/>
            <a:cs typeface="+mn-cs"/>
          </a:endParaRPr>
        </a:p>
      </dgm:t>
    </dgm:pt>
    <dgm:pt modelId="{2D97F105-A7E3-43F8-AA1E-4DA45FEE1AB2}" type="parTrans" cxnId="{62BDE8C7-FAF5-4405-A55B-0DCD120F299D}">
      <dgm:prSet/>
      <dgm:spPr/>
      <dgm:t>
        <a:bodyPr/>
        <a:lstStyle/>
        <a:p>
          <a:endParaRPr lang="es-CO"/>
        </a:p>
      </dgm:t>
    </dgm:pt>
    <dgm:pt modelId="{A23471D2-7D79-43F9-96B6-6A76BE5C08A0}" type="sibTrans" cxnId="{62BDE8C7-FAF5-4405-A55B-0DCD120F299D}">
      <dgm:prSet/>
      <dgm:spPr/>
      <dgm:t>
        <a:bodyPr/>
        <a:lstStyle/>
        <a:p>
          <a:endParaRPr lang="es-CO"/>
        </a:p>
      </dgm:t>
    </dgm:pt>
    <dgm:pt modelId="{0268A198-436A-4442-97B8-604DEB103D56}" type="pres">
      <dgm:prSet presAssocID="{782AAF86-4B0D-4B6F-B613-F31EDD4F7A57}" presName="matrix" presStyleCnt="0">
        <dgm:presLayoutVars>
          <dgm:chMax val="1"/>
          <dgm:dir/>
          <dgm:resizeHandles val="exact"/>
        </dgm:presLayoutVars>
      </dgm:prSet>
      <dgm:spPr/>
      <dgm:t>
        <a:bodyPr/>
        <a:lstStyle/>
        <a:p>
          <a:endParaRPr lang="es-CO"/>
        </a:p>
      </dgm:t>
    </dgm:pt>
    <dgm:pt modelId="{99F5173E-B559-4F6F-98F9-95D5733FC1EC}" type="pres">
      <dgm:prSet presAssocID="{782AAF86-4B0D-4B6F-B613-F31EDD4F7A57}" presName="axisShape" presStyleLbl="bgShp" presStyleIdx="0" presStyleCnt="1"/>
      <dgm:spPr>
        <a:xfrm>
          <a:off x="4157899" y="0"/>
          <a:ext cx="5412351" cy="5412351"/>
        </a:xfrm>
        <a:prstGeom prst="quadArrow">
          <a:avLst>
            <a:gd name="adj1" fmla="val 2000"/>
            <a:gd name="adj2" fmla="val 4000"/>
            <a:gd name="adj3" fmla="val 5000"/>
          </a:avLst>
        </a:prstGeom>
        <a:solidFill>
          <a:srgbClr val="C0504D">
            <a:tint val="40000"/>
            <a:hueOff val="0"/>
            <a:satOff val="0"/>
            <a:lumOff val="0"/>
            <a:alphaOff val="0"/>
          </a:srgbClr>
        </a:solidFill>
        <a:ln>
          <a:noFill/>
        </a:ln>
        <a:effectLst/>
      </dgm:spPr>
      <dgm:t>
        <a:bodyPr/>
        <a:lstStyle/>
        <a:p>
          <a:endParaRPr lang="es-CO"/>
        </a:p>
      </dgm:t>
    </dgm:pt>
    <dgm:pt modelId="{3144BA12-B260-462B-BE52-D15A9D3F0259}" type="pres">
      <dgm:prSet presAssocID="{782AAF86-4B0D-4B6F-B613-F31EDD4F7A57}" presName="rect1" presStyleLbl="node1" presStyleIdx="0" presStyleCnt="4">
        <dgm:presLayoutVars>
          <dgm:chMax val="0"/>
          <dgm:chPref val="0"/>
          <dgm:bulletEnabled val="1"/>
        </dgm:presLayoutVars>
      </dgm:prSet>
      <dgm:spPr/>
      <dgm:t>
        <a:bodyPr/>
        <a:lstStyle/>
        <a:p>
          <a:endParaRPr lang="es-CO"/>
        </a:p>
      </dgm:t>
    </dgm:pt>
    <dgm:pt modelId="{AAF017F3-CCD7-4D7F-AFFB-8406CA636C28}" type="pres">
      <dgm:prSet presAssocID="{782AAF86-4B0D-4B6F-B613-F31EDD4F7A57}" presName="rect2" presStyleLbl="node1" presStyleIdx="1" presStyleCnt="4">
        <dgm:presLayoutVars>
          <dgm:chMax val="0"/>
          <dgm:chPref val="0"/>
          <dgm:bulletEnabled val="1"/>
        </dgm:presLayoutVars>
      </dgm:prSet>
      <dgm:spPr/>
      <dgm:t>
        <a:bodyPr/>
        <a:lstStyle/>
        <a:p>
          <a:endParaRPr lang="es-CO"/>
        </a:p>
      </dgm:t>
    </dgm:pt>
    <dgm:pt modelId="{EAD334F0-5D1A-4FE2-A035-20CF6136B4CD}" type="pres">
      <dgm:prSet presAssocID="{782AAF86-4B0D-4B6F-B613-F31EDD4F7A57}" presName="rect3" presStyleLbl="node1" presStyleIdx="2" presStyleCnt="4">
        <dgm:presLayoutVars>
          <dgm:chMax val="0"/>
          <dgm:chPref val="0"/>
          <dgm:bulletEnabled val="1"/>
        </dgm:presLayoutVars>
      </dgm:prSet>
      <dgm:spPr/>
      <dgm:t>
        <a:bodyPr/>
        <a:lstStyle/>
        <a:p>
          <a:endParaRPr lang="es-CO"/>
        </a:p>
      </dgm:t>
    </dgm:pt>
    <dgm:pt modelId="{49AC2EDF-A9BE-46D8-B26A-DE4D46889733}" type="pres">
      <dgm:prSet presAssocID="{782AAF86-4B0D-4B6F-B613-F31EDD4F7A57}" presName="rect4" presStyleLbl="node1" presStyleIdx="3" presStyleCnt="4">
        <dgm:presLayoutVars>
          <dgm:chMax val="0"/>
          <dgm:chPref val="0"/>
          <dgm:bulletEnabled val="1"/>
        </dgm:presLayoutVars>
      </dgm:prSet>
      <dgm:spPr/>
      <dgm:t>
        <a:bodyPr/>
        <a:lstStyle/>
        <a:p>
          <a:endParaRPr lang="es-CO"/>
        </a:p>
      </dgm:t>
    </dgm:pt>
  </dgm:ptLst>
  <dgm:cxnLst>
    <dgm:cxn modelId="{492923F6-7DB7-4B5F-AD42-3504D01457C9}" srcId="{782AAF86-4B0D-4B6F-B613-F31EDD4F7A57}" destId="{DCE857DF-AE48-465C-859B-50B57E109280}" srcOrd="2" destOrd="0" parTransId="{4E03D603-D1B7-4CE5-B2A7-ABE5CC35B811}" sibTransId="{20C672FE-DCD8-4A38-8CA5-2946E56E8508}"/>
    <dgm:cxn modelId="{62BDE8C7-FAF5-4405-A55B-0DCD120F299D}" srcId="{782AAF86-4B0D-4B6F-B613-F31EDD4F7A57}" destId="{C69F565D-6316-4758-8D9B-3AADB989D49A}" srcOrd="3" destOrd="0" parTransId="{2D97F105-A7E3-43F8-AA1E-4DA45FEE1AB2}" sibTransId="{A23471D2-7D79-43F9-96B6-6A76BE5C08A0}"/>
    <dgm:cxn modelId="{EE571967-3922-4181-A7EB-63BAB98EA65D}" type="presOf" srcId="{C69F565D-6316-4758-8D9B-3AADB989D49A}" destId="{49AC2EDF-A9BE-46D8-B26A-DE4D46889733}" srcOrd="0" destOrd="0" presId="urn:microsoft.com/office/officeart/2005/8/layout/matrix2"/>
    <dgm:cxn modelId="{12269386-BBA0-4AE6-A6B1-8A5760ACBD3C}" srcId="{782AAF86-4B0D-4B6F-B613-F31EDD4F7A57}" destId="{540FC35F-4D30-442B-9F78-E1479D303B2A}" srcOrd="1" destOrd="0" parTransId="{385B465B-022B-49C8-9747-8653B4566550}" sibTransId="{8EDBBE0B-ACB6-45F6-9AA8-FDD477E4939C}"/>
    <dgm:cxn modelId="{AD8DDA79-C4C7-4876-B138-2BD1AFBF16F3}" type="presOf" srcId="{540FC35F-4D30-442B-9F78-E1479D303B2A}" destId="{AAF017F3-CCD7-4D7F-AFFB-8406CA636C28}" srcOrd="0" destOrd="0" presId="urn:microsoft.com/office/officeart/2005/8/layout/matrix2"/>
    <dgm:cxn modelId="{9309E126-9886-4A7B-BAF3-FB6445901012}" srcId="{782AAF86-4B0D-4B6F-B613-F31EDD4F7A57}" destId="{071970DB-6814-45C4-A84B-C9534E183055}" srcOrd="0" destOrd="0" parTransId="{21210751-A27B-4D9C-B157-514A630E4746}" sibTransId="{EC0F37E1-6A02-4D7C-B15C-A5EF0CC959E5}"/>
    <dgm:cxn modelId="{6AF4A4DA-65D9-4A42-83CF-2BF814366671}" type="presOf" srcId="{071970DB-6814-45C4-A84B-C9534E183055}" destId="{3144BA12-B260-462B-BE52-D15A9D3F0259}" srcOrd="0" destOrd="0" presId="urn:microsoft.com/office/officeart/2005/8/layout/matrix2"/>
    <dgm:cxn modelId="{FE749E91-6F60-4CB4-9FDB-F75B2FBBF6D0}" type="presOf" srcId="{DCE857DF-AE48-465C-859B-50B57E109280}" destId="{EAD334F0-5D1A-4FE2-A035-20CF6136B4CD}" srcOrd="0" destOrd="0" presId="urn:microsoft.com/office/officeart/2005/8/layout/matrix2"/>
    <dgm:cxn modelId="{CE890DAE-4436-4C6E-8CA0-1AC7428F1652}" type="presOf" srcId="{782AAF86-4B0D-4B6F-B613-F31EDD4F7A57}" destId="{0268A198-436A-4442-97B8-604DEB103D56}" srcOrd="0" destOrd="0" presId="urn:microsoft.com/office/officeart/2005/8/layout/matrix2"/>
    <dgm:cxn modelId="{350577B5-7EEA-42CE-A27F-608C23A12E63}" type="presParOf" srcId="{0268A198-436A-4442-97B8-604DEB103D56}" destId="{99F5173E-B559-4F6F-98F9-95D5733FC1EC}" srcOrd="0" destOrd="0" presId="urn:microsoft.com/office/officeart/2005/8/layout/matrix2"/>
    <dgm:cxn modelId="{5A9ACF0E-5940-455E-BDE0-8374E0ED8668}" type="presParOf" srcId="{0268A198-436A-4442-97B8-604DEB103D56}" destId="{3144BA12-B260-462B-BE52-D15A9D3F0259}" srcOrd="1" destOrd="0" presId="urn:microsoft.com/office/officeart/2005/8/layout/matrix2"/>
    <dgm:cxn modelId="{27747462-0A01-457A-B411-79AC1BFE3C15}" type="presParOf" srcId="{0268A198-436A-4442-97B8-604DEB103D56}" destId="{AAF017F3-CCD7-4D7F-AFFB-8406CA636C28}" srcOrd="2" destOrd="0" presId="urn:microsoft.com/office/officeart/2005/8/layout/matrix2"/>
    <dgm:cxn modelId="{974A7CE5-6C00-4549-84E1-9F95E64FDE19}" type="presParOf" srcId="{0268A198-436A-4442-97B8-604DEB103D56}" destId="{EAD334F0-5D1A-4FE2-A035-20CF6136B4CD}" srcOrd="3" destOrd="0" presId="urn:microsoft.com/office/officeart/2005/8/layout/matrix2"/>
    <dgm:cxn modelId="{A3AF77E5-D5BE-4B8E-9834-877846F72A1F}" type="presParOf" srcId="{0268A198-436A-4442-97B8-604DEB103D56}" destId="{49AC2EDF-A9BE-46D8-B26A-DE4D4688973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94E436-ACDB-478C-BA9B-827F80954F01}" type="doc">
      <dgm:prSet loTypeId="urn:microsoft.com/office/officeart/2005/8/layout/chevron1" loCatId="process" qsTypeId="urn:microsoft.com/office/officeart/2005/8/quickstyle/simple1" qsCatId="simple" csTypeId="urn:microsoft.com/office/officeart/2005/8/colors/colorful5" csCatId="colorful" phldr="1"/>
      <dgm:spPr/>
    </dgm:pt>
    <dgm:pt modelId="{492798E7-463F-4E41-A4E1-A02EFC20F49E}">
      <dgm:prSet phldrT="[Texto]" custT="1"/>
      <dgm:spPr/>
      <dgm:t>
        <a:bodyPr/>
        <a:lstStyle/>
        <a:p>
          <a:r>
            <a:rPr lang="es-CO" sz="1200" b="1" dirty="0" smtClean="0"/>
            <a:t>Diseño y lanzamiento</a:t>
          </a:r>
          <a:endParaRPr lang="es-CO" sz="1200" b="1" dirty="0"/>
        </a:p>
      </dgm:t>
    </dgm:pt>
    <dgm:pt modelId="{E126FA0A-3896-4CB2-A292-1D37EBA1DAE4}" type="parTrans" cxnId="{27C212EF-5C43-4BC4-8E71-2D758F9EE51E}">
      <dgm:prSet/>
      <dgm:spPr/>
      <dgm:t>
        <a:bodyPr/>
        <a:lstStyle/>
        <a:p>
          <a:endParaRPr lang="es-CO" sz="1800" b="1"/>
        </a:p>
      </dgm:t>
    </dgm:pt>
    <dgm:pt modelId="{30BFD590-E8B0-4A40-B789-13D39D0C4FB8}" type="sibTrans" cxnId="{27C212EF-5C43-4BC4-8E71-2D758F9EE51E}">
      <dgm:prSet/>
      <dgm:spPr/>
      <dgm:t>
        <a:bodyPr/>
        <a:lstStyle/>
        <a:p>
          <a:endParaRPr lang="es-CO" sz="1800" b="1"/>
        </a:p>
      </dgm:t>
    </dgm:pt>
    <dgm:pt modelId="{DF377C4C-0CA2-43EF-ABA8-8D0A95596F48}">
      <dgm:prSet phldrT="[Texto]" custT="1"/>
      <dgm:spPr/>
      <dgm:t>
        <a:bodyPr/>
        <a:lstStyle/>
        <a:p>
          <a:r>
            <a:rPr lang="es-CO" sz="1200" b="1" dirty="0" smtClean="0"/>
            <a:t>Información precontractual</a:t>
          </a:r>
          <a:endParaRPr lang="es-CO" sz="1200" b="1" dirty="0"/>
        </a:p>
      </dgm:t>
    </dgm:pt>
    <dgm:pt modelId="{078D2EB7-9348-4075-AFB6-FAB9A2F00C9E}" type="parTrans" cxnId="{5189B1CE-1E9B-4640-8638-F80EAE1984FE}">
      <dgm:prSet/>
      <dgm:spPr/>
      <dgm:t>
        <a:bodyPr/>
        <a:lstStyle/>
        <a:p>
          <a:endParaRPr lang="es-CO" sz="1800" b="1"/>
        </a:p>
      </dgm:t>
    </dgm:pt>
    <dgm:pt modelId="{B65E048E-E586-4E99-BFF1-398E1AF7308C}" type="sibTrans" cxnId="{5189B1CE-1E9B-4640-8638-F80EAE1984FE}">
      <dgm:prSet/>
      <dgm:spPr/>
      <dgm:t>
        <a:bodyPr/>
        <a:lstStyle/>
        <a:p>
          <a:endParaRPr lang="es-CO" sz="1800" b="1"/>
        </a:p>
      </dgm:t>
    </dgm:pt>
    <dgm:pt modelId="{E6398B04-B745-40DF-A330-81765238242B}">
      <dgm:prSet phldrT="[Texto]" custT="1"/>
      <dgm:spPr/>
      <dgm:t>
        <a:bodyPr/>
        <a:lstStyle/>
        <a:p>
          <a:r>
            <a:rPr lang="es-CO" sz="1200" b="1" dirty="0" smtClean="0"/>
            <a:t>Adecuación</a:t>
          </a:r>
          <a:endParaRPr lang="es-CO" sz="1200" b="1" dirty="0"/>
        </a:p>
      </dgm:t>
    </dgm:pt>
    <dgm:pt modelId="{55A4D6EB-F51D-47C7-A014-4A34AF30B2B4}" type="parTrans" cxnId="{4D0AD450-F771-4417-A58C-6C72EC403248}">
      <dgm:prSet/>
      <dgm:spPr/>
      <dgm:t>
        <a:bodyPr/>
        <a:lstStyle/>
        <a:p>
          <a:endParaRPr lang="es-CO" sz="1800" b="1"/>
        </a:p>
      </dgm:t>
    </dgm:pt>
    <dgm:pt modelId="{222C63DF-E858-4F6A-95EE-777396871F4D}" type="sibTrans" cxnId="{4D0AD450-F771-4417-A58C-6C72EC403248}">
      <dgm:prSet/>
      <dgm:spPr/>
      <dgm:t>
        <a:bodyPr/>
        <a:lstStyle/>
        <a:p>
          <a:endParaRPr lang="es-CO" sz="1800" b="1"/>
        </a:p>
      </dgm:t>
    </dgm:pt>
    <dgm:pt modelId="{8A95BA16-6161-4D8C-9927-3D302A0440B5}">
      <dgm:prSet phldrT="[Texto]" custT="1"/>
      <dgm:spPr/>
      <dgm:t>
        <a:bodyPr/>
        <a:lstStyle/>
        <a:p>
          <a:r>
            <a:rPr lang="es-CO" sz="1200" b="1" dirty="0" smtClean="0"/>
            <a:t>Contratación</a:t>
          </a:r>
          <a:endParaRPr lang="es-CO" sz="1200" b="1" dirty="0"/>
        </a:p>
      </dgm:t>
    </dgm:pt>
    <dgm:pt modelId="{C0B4D0C3-6543-46FA-A7D4-669B230C8195}" type="parTrans" cxnId="{4C8DEA1C-8AE2-4CBA-BAB9-80F2263DE7B9}">
      <dgm:prSet/>
      <dgm:spPr/>
      <dgm:t>
        <a:bodyPr/>
        <a:lstStyle/>
        <a:p>
          <a:endParaRPr lang="es-CO" sz="1800" b="1"/>
        </a:p>
      </dgm:t>
    </dgm:pt>
    <dgm:pt modelId="{AF10B51C-8083-4B48-A66E-50F155A9AA97}" type="sibTrans" cxnId="{4C8DEA1C-8AE2-4CBA-BAB9-80F2263DE7B9}">
      <dgm:prSet/>
      <dgm:spPr/>
      <dgm:t>
        <a:bodyPr/>
        <a:lstStyle/>
        <a:p>
          <a:endParaRPr lang="es-CO" sz="1800" b="1"/>
        </a:p>
      </dgm:t>
    </dgm:pt>
    <dgm:pt modelId="{06B7BB0D-B132-40CD-B8D8-2317781D10E1}">
      <dgm:prSet phldrT="[Texto]" custT="1"/>
      <dgm:spPr/>
      <dgm:t>
        <a:bodyPr/>
        <a:lstStyle/>
        <a:p>
          <a:r>
            <a:rPr lang="es-CO" sz="1200" b="1" dirty="0" smtClean="0"/>
            <a:t>Seguimiento e información </a:t>
          </a:r>
          <a:r>
            <a:rPr lang="es-CO" sz="1200" b="1" dirty="0" err="1" smtClean="0"/>
            <a:t>postcontractual</a:t>
          </a:r>
          <a:endParaRPr lang="es-CO" sz="1200" b="1" dirty="0"/>
        </a:p>
      </dgm:t>
    </dgm:pt>
    <dgm:pt modelId="{E77C422D-70CD-453D-AD2B-6BABD154DB59}" type="parTrans" cxnId="{9DCE754E-A2FD-42C9-BC96-0FDD6BC96DFE}">
      <dgm:prSet/>
      <dgm:spPr/>
      <dgm:t>
        <a:bodyPr/>
        <a:lstStyle/>
        <a:p>
          <a:endParaRPr lang="es-CO" sz="1800" b="1"/>
        </a:p>
      </dgm:t>
    </dgm:pt>
    <dgm:pt modelId="{7B8547C1-CA2E-47E2-AB98-DD0A42CE368A}" type="sibTrans" cxnId="{9DCE754E-A2FD-42C9-BC96-0FDD6BC96DFE}">
      <dgm:prSet/>
      <dgm:spPr/>
      <dgm:t>
        <a:bodyPr/>
        <a:lstStyle/>
        <a:p>
          <a:endParaRPr lang="es-CO" sz="1800" b="1"/>
        </a:p>
      </dgm:t>
    </dgm:pt>
    <dgm:pt modelId="{619956E4-B032-4D03-9FA7-93F56D9387B8}" type="pres">
      <dgm:prSet presAssocID="{AF94E436-ACDB-478C-BA9B-827F80954F01}" presName="Name0" presStyleCnt="0">
        <dgm:presLayoutVars>
          <dgm:dir/>
          <dgm:animLvl val="lvl"/>
          <dgm:resizeHandles val="exact"/>
        </dgm:presLayoutVars>
      </dgm:prSet>
      <dgm:spPr/>
    </dgm:pt>
    <dgm:pt modelId="{A12A62DA-1F18-4BF8-AA89-0C2A6F54196D}" type="pres">
      <dgm:prSet presAssocID="{492798E7-463F-4E41-A4E1-A02EFC20F49E}" presName="parTxOnly" presStyleLbl="node1" presStyleIdx="0" presStyleCnt="5">
        <dgm:presLayoutVars>
          <dgm:chMax val="0"/>
          <dgm:chPref val="0"/>
          <dgm:bulletEnabled val="1"/>
        </dgm:presLayoutVars>
      </dgm:prSet>
      <dgm:spPr/>
      <dgm:t>
        <a:bodyPr/>
        <a:lstStyle/>
        <a:p>
          <a:endParaRPr lang="es-CO"/>
        </a:p>
      </dgm:t>
    </dgm:pt>
    <dgm:pt modelId="{6F05EA99-A4E4-4C76-B65B-E004872C4F30}" type="pres">
      <dgm:prSet presAssocID="{30BFD590-E8B0-4A40-B789-13D39D0C4FB8}" presName="parTxOnlySpace" presStyleCnt="0"/>
      <dgm:spPr/>
    </dgm:pt>
    <dgm:pt modelId="{82CE0AC7-C8DC-425A-93EE-A23130E95B88}" type="pres">
      <dgm:prSet presAssocID="{DF377C4C-0CA2-43EF-ABA8-8D0A95596F48}" presName="parTxOnly" presStyleLbl="node1" presStyleIdx="1" presStyleCnt="5">
        <dgm:presLayoutVars>
          <dgm:chMax val="0"/>
          <dgm:chPref val="0"/>
          <dgm:bulletEnabled val="1"/>
        </dgm:presLayoutVars>
      </dgm:prSet>
      <dgm:spPr/>
      <dgm:t>
        <a:bodyPr/>
        <a:lstStyle/>
        <a:p>
          <a:endParaRPr lang="es-CO"/>
        </a:p>
      </dgm:t>
    </dgm:pt>
    <dgm:pt modelId="{90D772E2-FACF-4FC8-97A0-7D3FE0918C6E}" type="pres">
      <dgm:prSet presAssocID="{B65E048E-E586-4E99-BFF1-398E1AF7308C}" presName="parTxOnlySpace" presStyleCnt="0"/>
      <dgm:spPr/>
    </dgm:pt>
    <dgm:pt modelId="{FEBBCC55-5C6E-4C56-98B2-314612E5BB02}" type="pres">
      <dgm:prSet presAssocID="{E6398B04-B745-40DF-A330-81765238242B}" presName="parTxOnly" presStyleLbl="node1" presStyleIdx="2" presStyleCnt="5">
        <dgm:presLayoutVars>
          <dgm:chMax val="0"/>
          <dgm:chPref val="0"/>
          <dgm:bulletEnabled val="1"/>
        </dgm:presLayoutVars>
      </dgm:prSet>
      <dgm:spPr/>
      <dgm:t>
        <a:bodyPr/>
        <a:lstStyle/>
        <a:p>
          <a:endParaRPr lang="es-CO"/>
        </a:p>
      </dgm:t>
    </dgm:pt>
    <dgm:pt modelId="{FE4B6364-674D-44D8-AC43-FBF54C5F3608}" type="pres">
      <dgm:prSet presAssocID="{222C63DF-E858-4F6A-95EE-777396871F4D}" presName="parTxOnlySpace" presStyleCnt="0"/>
      <dgm:spPr/>
    </dgm:pt>
    <dgm:pt modelId="{72EF5C83-5B30-4246-A7B0-8E2D1E055625}" type="pres">
      <dgm:prSet presAssocID="{8A95BA16-6161-4D8C-9927-3D302A0440B5}" presName="parTxOnly" presStyleLbl="node1" presStyleIdx="3" presStyleCnt="5">
        <dgm:presLayoutVars>
          <dgm:chMax val="0"/>
          <dgm:chPref val="0"/>
          <dgm:bulletEnabled val="1"/>
        </dgm:presLayoutVars>
      </dgm:prSet>
      <dgm:spPr/>
      <dgm:t>
        <a:bodyPr/>
        <a:lstStyle/>
        <a:p>
          <a:endParaRPr lang="es-CO"/>
        </a:p>
      </dgm:t>
    </dgm:pt>
    <dgm:pt modelId="{7D9FBF65-7EAE-49D6-9FDD-70FD5F6BEA81}" type="pres">
      <dgm:prSet presAssocID="{AF10B51C-8083-4B48-A66E-50F155A9AA97}" presName="parTxOnlySpace" presStyleCnt="0"/>
      <dgm:spPr/>
    </dgm:pt>
    <dgm:pt modelId="{F1E24294-EDEA-4798-A4ED-21A3A328077B}" type="pres">
      <dgm:prSet presAssocID="{06B7BB0D-B132-40CD-B8D8-2317781D10E1}" presName="parTxOnly" presStyleLbl="node1" presStyleIdx="4" presStyleCnt="5">
        <dgm:presLayoutVars>
          <dgm:chMax val="0"/>
          <dgm:chPref val="0"/>
          <dgm:bulletEnabled val="1"/>
        </dgm:presLayoutVars>
      </dgm:prSet>
      <dgm:spPr/>
      <dgm:t>
        <a:bodyPr/>
        <a:lstStyle/>
        <a:p>
          <a:endParaRPr lang="es-CO"/>
        </a:p>
      </dgm:t>
    </dgm:pt>
  </dgm:ptLst>
  <dgm:cxnLst>
    <dgm:cxn modelId="{9BCF9E7E-9653-4D24-81E7-90FF925232B2}" type="presOf" srcId="{AF94E436-ACDB-478C-BA9B-827F80954F01}" destId="{619956E4-B032-4D03-9FA7-93F56D9387B8}" srcOrd="0" destOrd="0" presId="urn:microsoft.com/office/officeart/2005/8/layout/chevron1"/>
    <dgm:cxn modelId="{2647159D-CE6B-4B2B-BEDD-1BB799B1451A}" type="presOf" srcId="{DF377C4C-0CA2-43EF-ABA8-8D0A95596F48}" destId="{82CE0AC7-C8DC-425A-93EE-A23130E95B88}" srcOrd="0" destOrd="0" presId="urn:microsoft.com/office/officeart/2005/8/layout/chevron1"/>
    <dgm:cxn modelId="{5189B1CE-1E9B-4640-8638-F80EAE1984FE}" srcId="{AF94E436-ACDB-478C-BA9B-827F80954F01}" destId="{DF377C4C-0CA2-43EF-ABA8-8D0A95596F48}" srcOrd="1" destOrd="0" parTransId="{078D2EB7-9348-4075-AFB6-FAB9A2F00C9E}" sibTransId="{B65E048E-E586-4E99-BFF1-398E1AF7308C}"/>
    <dgm:cxn modelId="{9DA353E0-A914-4A8D-8089-E1725AA84D37}" type="presOf" srcId="{06B7BB0D-B132-40CD-B8D8-2317781D10E1}" destId="{F1E24294-EDEA-4798-A4ED-21A3A328077B}" srcOrd="0" destOrd="0" presId="urn:microsoft.com/office/officeart/2005/8/layout/chevron1"/>
    <dgm:cxn modelId="{9DCE754E-A2FD-42C9-BC96-0FDD6BC96DFE}" srcId="{AF94E436-ACDB-478C-BA9B-827F80954F01}" destId="{06B7BB0D-B132-40CD-B8D8-2317781D10E1}" srcOrd="4" destOrd="0" parTransId="{E77C422D-70CD-453D-AD2B-6BABD154DB59}" sibTransId="{7B8547C1-CA2E-47E2-AB98-DD0A42CE368A}"/>
    <dgm:cxn modelId="{5462865D-139C-47C8-9A9D-6807FC337BCF}" type="presOf" srcId="{8A95BA16-6161-4D8C-9927-3D302A0440B5}" destId="{72EF5C83-5B30-4246-A7B0-8E2D1E055625}" srcOrd="0" destOrd="0" presId="urn:microsoft.com/office/officeart/2005/8/layout/chevron1"/>
    <dgm:cxn modelId="{B17CD928-57E3-4393-9722-3F64C173EB99}" type="presOf" srcId="{492798E7-463F-4E41-A4E1-A02EFC20F49E}" destId="{A12A62DA-1F18-4BF8-AA89-0C2A6F54196D}" srcOrd="0" destOrd="0" presId="urn:microsoft.com/office/officeart/2005/8/layout/chevron1"/>
    <dgm:cxn modelId="{27C212EF-5C43-4BC4-8E71-2D758F9EE51E}" srcId="{AF94E436-ACDB-478C-BA9B-827F80954F01}" destId="{492798E7-463F-4E41-A4E1-A02EFC20F49E}" srcOrd="0" destOrd="0" parTransId="{E126FA0A-3896-4CB2-A292-1D37EBA1DAE4}" sibTransId="{30BFD590-E8B0-4A40-B789-13D39D0C4FB8}"/>
    <dgm:cxn modelId="{4D0AD450-F771-4417-A58C-6C72EC403248}" srcId="{AF94E436-ACDB-478C-BA9B-827F80954F01}" destId="{E6398B04-B745-40DF-A330-81765238242B}" srcOrd="2" destOrd="0" parTransId="{55A4D6EB-F51D-47C7-A014-4A34AF30B2B4}" sibTransId="{222C63DF-E858-4F6A-95EE-777396871F4D}"/>
    <dgm:cxn modelId="{85DE090A-6308-49D0-83B9-997D5D8770B7}" type="presOf" srcId="{E6398B04-B745-40DF-A330-81765238242B}" destId="{FEBBCC55-5C6E-4C56-98B2-314612E5BB02}" srcOrd="0" destOrd="0" presId="urn:microsoft.com/office/officeart/2005/8/layout/chevron1"/>
    <dgm:cxn modelId="{4C8DEA1C-8AE2-4CBA-BAB9-80F2263DE7B9}" srcId="{AF94E436-ACDB-478C-BA9B-827F80954F01}" destId="{8A95BA16-6161-4D8C-9927-3D302A0440B5}" srcOrd="3" destOrd="0" parTransId="{C0B4D0C3-6543-46FA-A7D4-669B230C8195}" sibTransId="{AF10B51C-8083-4B48-A66E-50F155A9AA97}"/>
    <dgm:cxn modelId="{C3567437-AB3C-4176-AD35-29308B4EB759}" type="presParOf" srcId="{619956E4-B032-4D03-9FA7-93F56D9387B8}" destId="{A12A62DA-1F18-4BF8-AA89-0C2A6F54196D}" srcOrd="0" destOrd="0" presId="urn:microsoft.com/office/officeart/2005/8/layout/chevron1"/>
    <dgm:cxn modelId="{A7AFC962-BC04-42D0-B888-17D73EEDCCCF}" type="presParOf" srcId="{619956E4-B032-4D03-9FA7-93F56D9387B8}" destId="{6F05EA99-A4E4-4C76-B65B-E004872C4F30}" srcOrd="1" destOrd="0" presId="urn:microsoft.com/office/officeart/2005/8/layout/chevron1"/>
    <dgm:cxn modelId="{446311F4-7161-421B-8A48-A4BC99D36A44}" type="presParOf" srcId="{619956E4-B032-4D03-9FA7-93F56D9387B8}" destId="{82CE0AC7-C8DC-425A-93EE-A23130E95B88}" srcOrd="2" destOrd="0" presId="urn:microsoft.com/office/officeart/2005/8/layout/chevron1"/>
    <dgm:cxn modelId="{2126810C-2C73-4AAE-A34B-242064E3308D}" type="presParOf" srcId="{619956E4-B032-4D03-9FA7-93F56D9387B8}" destId="{90D772E2-FACF-4FC8-97A0-7D3FE0918C6E}" srcOrd="3" destOrd="0" presId="urn:microsoft.com/office/officeart/2005/8/layout/chevron1"/>
    <dgm:cxn modelId="{3EEEF43A-EBF9-4B39-B1BB-F2F8D80F24F1}" type="presParOf" srcId="{619956E4-B032-4D03-9FA7-93F56D9387B8}" destId="{FEBBCC55-5C6E-4C56-98B2-314612E5BB02}" srcOrd="4" destOrd="0" presId="urn:microsoft.com/office/officeart/2005/8/layout/chevron1"/>
    <dgm:cxn modelId="{DC6B0E3E-5282-4258-8785-DE87733F5DB8}" type="presParOf" srcId="{619956E4-B032-4D03-9FA7-93F56D9387B8}" destId="{FE4B6364-674D-44D8-AC43-FBF54C5F3608}" srcOrd="5" destOrd="0" presId="urn:microsoft.com/office/officeart/2005/8/layout/chevron1"/>
    <dgm:cxn modelId="{5A138E96-69F6-487D-AA9B-EE0F640A6372}" type="presParOf" srcId="{619956E4-B032-4D03-9FA7-93F56D9387B8}" destId="{72EF5C83-5B30-4246-A7B0-8E2D1E055625}" srcOrd="6" destOrd="0" presId="urn:microsoft.com/office/officeart/2005/8/layout/chevron1"/>
    <dgm:cxn modelId="{AFCD82F3-BA06-438F-AC67-2F397B3BF93B}" type="presParOf" srcId="{619956E4-B032-4D03-9FA7-93F56D9387B8}" destId="{7D9FBF65-7EAE-49D6-9FDD-70FD5F6BEA81}" srcOrd="7" destOrd="0" presId="urn:microsoft.com/office/officeart/2005/8/layout/chevron1"/>
    <dgm:cxn modelId="{B5E5A3FA-A0E9-433F-AC0E-C56CEEF9F0F3}" type="presParOf" srcId="{619956E4-B032-4D03-9FA7-93F56D9387B8}" destId="{F1E24294-EDEA-4798-A4ED-21A3A328077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006060-62C7-4D4A-BFDB-3B47973B4365}"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s-MX"/>
        </a:p>
      </dgm:t>
    </dgm:pt>
    <dgm:pt modelId="{39ED1BDC-0108-465F-8365-D2699E9D9CCB}">
      <dgm:prSet custT="1"/>
      <dgm:spPr/>
      <dgm:t>
        <a:bodyPr/>
        <a:lstStyle/>
        <a:p>
          <a:pPr algn="ctr" rtl="0"/>
          <a:r>
            <a:rPr lang="es-MX" sz="1400" dirty="0" smtClean="0">
              <a:latin typeface="Arial" pitchFamily="34" charset="0"/>
              <a:cs typeface="Arial" pitchFamily="34" charset="0"/>
            </a:rPr>
            <a:t>Envío de Reportes Regulatorios.</a:t>
          </a:r>
          <a:endParaRPr lang="es-MX" sz="1400" dirty="0">
            <a:latin typeface="Arial" pitchFamily="34" charset="0"/>
            <a:cs typeface="Arial" pitchFamily="34" charset="0"/>
          </a:endParaRPr>
        </a:p>
      </dgm:t>
    </dgm:pt>
    <dgm:pt modelId="{F5FF4AB5-6564-4AFD-912E-1F83BEE3E47A}" type="parTrans" cxnId="{B38390AE-765F-47EF-981E-EB73E36468D6}">
      <dgm:prSet/>
      <dgm:spPr/>
      <dgm:t>
        <a:bodyPr/>
        <a:lstStyle/>
        <a:p>
          <a:pPr algn="ctr"/>
          <a:endParaRPr lang="es-MX" sz="1400">
            <a:latin typeface="Arial" pitchFamily="34" charset="0"/>
            <a:cs typeface="Arial" pitchFamily="34" charset="0"/>
          </a:endParaRPr>
        </a:p>
      </dgm:t>
    </dgm:pt>
    <dgm:pt modelId="{643B3322-7A4A-4983-8DAD-5B2E5EF13AAF}" type="sibTrans" cxnId="{B38390AE-765F-47EF-981E-EB73E36468D6}">
      <dgm:prSet/>
      <dgm:spPr/>
      <dgm:t>
        <a:bodyPr/>
        <a:lstStyle/>
        <a:p>
          <a:pPr algn="ctr"/>
          <a:endParaRPr lang="es-MX" sz="1400">
            <a:latin typeface="Arial" pitchFamily="34" charset="0"/>
            <a:cs typeface="Arial" pitchFamily="34" charset="0"/>
          </a:endParaRPr>
        </a:p>
      </dgm:t>
    </dgm:pt>
    <dgm:pt modelId="{6C9A6F75-4450-47B6-B19C-6DAF64331B42}">
      <dgm:prSet custT="1"/>
      <dgm:spPr/>
      <dgm:t>
        <a:bodyPr/>
        <a:lstStyle/>
        <a:p>
          <a:pPr algn="ctr" rtl="0"/>
          <a:r>
            <a:rPr lang="es-MX" sz="1400" dirty="0" smtClean="0">
              <a:latin typeface="Arial" pitchFamily="34" charset="0"/>
              <a:cs typeface="Arial" pitchFamily="34" charset="0"/>
            </a:rPr>
            <a:t>Políticas de identificación.</a:t>
          </a:r>
          <a:endParaRPr lang="es-MX" sz="1400" dirty="0">
            <a:latin typeface="Arial" pitchFamily="34" charset="0"/>
            <a:cs typeface="Arial" pitchFamily="34" charset="0"/>
          </a:endParaRPr>
        </a:p>
      </dgm:t>
    </dgm:pt>
    <dgm:pt modelId="{618A20F1-43E8-4A28-9828-924AFF12DD4D}" type="parTrans" cxnId="{B3082A33-AD5D-4203-AF72-05F76FB2F340}">
      <dgm:prSet/>
      <dgm:spPr/>
      <dgm:t>
        <a:bodyPr/>
        <a:lstStyle/>
        <a:p>
          <a:pPr algn="ctr"/>
          <a:endParaRPr lang="es-MX" sz="1400">
            <a:latin typeface="Arial" pitchFamily="34" charset="0"/>
            <a:cs typeface="Arial" pitchFamily="34" charset="0"/>
          </a:endParaRPr>
        </a:p>
      </dgm:t>
    </dgm:pt>
    <dgm:pt modelId="{1BB72314-F59F-4092-8E94-E5044928E408}" type="sibTrans" cxnId="{B3082A33-AD5D-4203-AF72-05F76FB2F340}">
      <dgm:prSet/>
      <dgm:spPr/>
      <dgm:t>
        <a:bodyPr/>
        <a:lstStyle/>
        <a:p>
          <a:pPr algn="ctr"/>
          <a:endParaRPr lang="es-MX" sz="1400">
            <a:latin typeface="Arial" pitchFamily="34" charset="0"/>
            <a:cs typeface="Arial" pitchFamily="34" charset="0"/>
          </a:endParaRPr>
        </a:p>
      </dgm:t>
    </dgm:pt>
    <dgm:pt modelId="{B29944C1-60E9-4E92-85F5-BF8443687214}">
      <dgm:prSet custT="1"/>
      <dgm:spPr/>
      <dgm:t>
        <a:bodyPr/>
        <a:lstStyle/>
        <a:p>
          <a:pPr algn="ctr" rtl="0"/>
          <a:r>
            <a:rPr lang="es-MX" sz="1400" dirty="0" smtClean="0">
              <a:latin typeface="Arial" pitchFamily="34" charset="0"/>
              <a:cs typeface="Arial" pitchFamily="34" charset="0"/>
            </a:rPr>
            <a:t>Someter a dictaminación las operaciones al CCC.</a:t>
          </a:r>
          <a:endParaRPr lang="es-MX" sz="1400" dirty="0">
            <a:latin typeface="Arial" pitchFamily="34" charset="0"/>
            <a:cs typeface="Arial" pitchFamily="34" charset="0"/>
          </a:endParaRPr>
        </a:p>
      </dgm:t>
    </dgm:pt>
    <dgm:pt modelId="{6067E564-3D5A-49DC-8EF0-069AF9AB3A51}" type="parTrans" cxnId="{5989E024-15C1-4C5A-8515-5EF54B6E822B}">
      <dgm:prSet/>
      <dgm:spPr/>
      <dgm:t>
        <a:bodyPr/>
        <a:lstStyle/>
        <a:p>
          <a:pPr algn="ctr"/>
          <a:endParaRPr lang="es-MX" sz="1400">
            <a:latin typeface="Arial" pitchFamily="34" charset="0"/>
            <a:cs typeface="Arial" pitchFamily="34" charset="0"/>
          </a:endParaRPr>
        </a:p>
      </dgm:t>
    </dgm:pt>
    <dgm:pt modelId="{F2BA1C81-C885-4A5B-9E2F-BC02DAFBFD9D}" type="sibTrans" cxnId="{5989E024-15C1-4C5A-8515-5EF54B6E822B}">
      <dgm:prSet/>
      <dgm:spPr/>
      <dgm:t>
        <a:bodyPr/>
        <a:lstStyle/>
        <a:p>
          <a:pPr algn="ctr"/>
          <a:endParaRPr lang="es-MX" sz="1400">
            <a:latin typeface="Arial" pitchFamily="34" charset="0"/>
            <a:cs typeface="Arial" pitchFamily="34" charset="0"/>
          </a:endParaRPr>
        </a:p>
      </dgm:t>
    </dgm:pt>
    <dgm:pt modelId="{E1AB4712-3AF8-49EB-AE33-5A128CE58868}">
      <dgm:prSet custT="1"/>
      <dgm:spPr/>
      <dgm:t>
        <a:bodyPr/>
        <a:lstStyle/>
        <a:p>
          <a:pPr algn="ctr" rtl="0"/>
          <a:r>
            <a:rPr lang="es-MX" sz="1400" smtClean="0">
              <a:latin typeface="Arial" pitchFamily="34" charset="0"/>
              <a:cs typeface="Arial" pitchFamily="34" charset="0"/>
            </a:rPr>
            <a:t>Programas de Capacitación.</a:t>
          </a:r>
          <a:endParaRPr lang="es-MX" sz="1400">
            <a:latin typeface="Arial" pitchFamily="34" charset="0"/>
            <a:cs typeface="Arial" pitchFamily="34" charset="0"/>
          </a:endParaRPr>
        </a:p>
      </dgm:t>
    </dgm:pt>
    <dgm:pt modelId="{7810FD89-EBE3-415C-9B6E-3F72CFB7EF12}" type="parTrans" cxnId="{0B2137FA-B532-4857-B0DF-C786469AD5FA}">
      <dgm:prSet/>
      <dgm:spPr/>
      <dgm:t>
        <a:bodyPr/>
        <a:lstStyle/>
        <a:p>
          <a:pPr algn="ctr"/>
          <a:endParaRPr lang="es-MX" sz="1400">
            <a:latin typeface="Arial" pitchFamily="34" charset="0"/>
            <a:cs typeface="Arial" pitchFamily="34" charset="0"/>
          </a:endParaRPr>
        </a:p>
      </dgm:t>
    </dgm:pt>
    <dgm:pt modelId="{FAF21998-E5FB-474C-84BD-C5549E20D54D}" type="sibTrans" cxnId="{0B2137FA-B532-4857-B0DF-C786469AD5FA}">
      <dgm:prSet/>
      <dgm:spPr/>
      <dgm:t>
        <a:bodyPr/>
        <a:lstStyle/>
        <a:p>
          <a:pPr algn="ctr"/>
          <a:endParaRPr lang="es-MX" sz="1400">
            <a:latin typeface="Arial" pitchFamily="34" charset="0"/>
            <a:cs typeface="Arial" pitchFamily="34" charset="0"/>
          </a:endParaRPr>
        </a:p>
      </dgm:t>
    </dgm:pt>
    <dgm:pt modelId="{CCCC3C0B-C491-4834-A0D9-6EF45160B723}">
      <dgm:prSet custT="1"/>
      <dgm:spPr/>
      <dgm:t>
        <a:bodyPr/>
        <a:lstStyle/>
        <a:p>
          <a:pPr algn="ctr" rtl="0"/>
          <a:r>
            <a:rPr lang="es-MX" sz="1400" smtClean="0">
              <a:latin typeface="Arial" pitchFamily="34" charset="0"/>
              <a:cs typeface="Arial" pitchFamily="34" charset="0"/>
            </a:rPr>
            <a:t>Aseguramiento o Desbloqueo de cuentas.</a:t>
          </a:r>
          <a:endParaRPr lang="es-MX" sz="1400">
            <a:latin typeface="Arial" pitchFamily="34" charset="0"/>
            <a:cs typeface="Arial" pitchFamily="34" charset="0"/>
          </a:endParaRPr>
        </a:p>
      </dgm:t>
    </dgm:pt>
    <dgm:pt modelId="{8BBADFFE-014F-442C-9CB0-656996729E91}" type="parTrans" cxnId="{A2D1D5F6-8B71-4E01-88E0-29DC1706570D}">
      <dgm:prSet/>
      <dgm:spPr/>
      <dgm:t>
        <a:bodyPr/>
        <a:lstStyle/>
        <a:p>
          <a:pPr algn="ctr"/>
          <a:endParaRPr lang="es-MX" sz="1400">
            <a:latin typeface="Arial" pitchFamily="34" charset="0"/>
            <a:cs typeface="Arial" pitchFamily="34" charset="0"/>
          </a:endParaRPr>
        </a:p>
      </dgm:t>
    </dgm:pt>
    <dgm:pt modelId="{53C34E7E-61FB-4ECE-B6EC-90EF7BF51F56}" type="sibTrans" cxnId="{A2D1D5F6-8B71-4E01-88E0-29DC1706570D}">
      <dgm:prSet/>
      <dgm:spPr/>
      <dgm:t>
        <a:bodyPr/>
        <a:lstStyle/>
        <a:p>
          <a:pPr algn="ctr"/>
          <a:endParaRPr lang="es-MX" sz="1400">
            <a:latin typeface="Arial" pitchFamily="34" charset="0"/>
            <a:cs typeface="Arial" pitchFamily="34" charset="0"/>
          </a:endParaRPr>
        </a:p>
      </dgm:t>
    </dgm:pt>
    <dgm:pt modelId="{15699396-92CE-4B60-9F22-2EADBF7C7DCE}">
      <dgm:prSet custT="1"/>
      <dgm:spPr/>
      <dgm:t>
        <a:bodyPr/>
        <a:lstStyle/>
        <a:p>
          <a:pPr algn="ctr" rtl="0"/>
          <a:r>
            <a:rPr lang="es-MX" sz="1400" smtClean="0">
              <a:latin typeface="Arial" pitchFamily="34" charset="0"/>
              <a:cs typeface="Arial" pitchFamily="34" charset="0"/>
            </a:rPr>
            <a:t>Metodología para evaluaciones de Riesgos.</a:t>
          </a:r>
          <a:endParaRPr lang="es-MX" sz="1400">
            <a:latin typeface="Arial" pitchFamily="34" charset="0"/>
            <a:cs typeface="Arial" pitchFamily="34" charset="0"/>
          </a:endParaRPr>
        </a:p>
      </dgm:t>
    </dgm:pt>
    <dgm:pt modelId="{F06E3939-04F0-4F30-A182-D535621C9235}" type="parTrans" cxnId="{C805063C-42EB-42C8-A86C-DB500F4C5007}">
      <dgm:prSet/>
      <dgm:spPr/>
      <dgm:t>
        <a:bodyPr/>
        <a:lstStyle/>
        <a:p>
          <a:pPr algn="ctr"/>
          <a:endParaRPr lang="es-MX" sz="1400">
            <a:latin typeface="Arial" pitchFamily="34" charset="0"/>
            <a:cs typeface="Arial" pitchFamily="34" charset="0"/>
          </a:endParaRPr>
        </a:p>
      </dgm:t>
    </dgm:pt>
    <dgm:pt modelId="{AC554C2E-ACEC-42F7-9B3F-2A32B4B350A0}" type="sibTrans" cxnId="{C805063C-42EB-42C8-A86C-DB500F4C5007}">
      <dgm:prSet/>
      <dgm:spPr/>
      <dgm:t>
        <a:bodyPr/>
        <a:lstStyle/>
        <a:p>
          <a:pPr algn="ctr"/>
          <a:endParaRPr lang="es-MX" sz="1400">
            <a:latin typeface="Arial" pitchFamily="34" charset="0"/>
            <a:cs typeface="Arial" pitchFamily="34" charset="0"/>
          </a:endParaRPr>
        </a:p>
      </dgm:t>
    </dgm:pt>
    <dgm:pt modelId="{B482F23F-19AF-4715-B069-F84DCCC1FA60}" type="pres">
      <dgm:prSet presAssocID="{51006060-62C7-4D4A-BFDB-3B47973B4365}" presName="Name0" presStyleCnt="0">
        <dgm:presLayoutVars>
          <dgm:dir/>
          <dgm:animLvl val="lvl"/>
          <dgm:resizeHandles val="exact"/>
        </dgm:presLayoutVars>
      </dgm:prSet>
      <dgm:spPr/>
      <dgm:t>
        <a:bodyPr/>
        <a:lstStyle/>
        <a:p>
          <a:endParaRPr lang="es-MX"/>
        </a:p>
      </dgm:t>
    </dgm:pt>
    <dgm:pt modelId="{B83974D8-ED41-49F1-B27A-E4BF5414992A}" type="pres">
      <dgm:prSet presAssocID="{15699396-92CE-4B60-9F22-2EADBF7C7DCE}" presName="boxAndChildren" presStyleCnt="0"/>
      <dgm:spPr/>
    </dgm:pt>
    <dgm:pt modelId="{82C126A6-9866-4133-BFEE-DC146C5DD4DC}" type="pres">
      <dgm:prSet presAssocID="{15699396-92CE-4B60-9F22-2EADBF7C7DCE}" presName="parentTextBox" presStyleLbl="node1" presStyleIdx="0" presStyleCnt="6"/>
      <dgm:spPr/>
      <dgm:t>
        <a:bodyPr/>
        <a:lstStyle/>
        <a:p>
          <a:endParaRPr lang="es-MX"/>
        </a:p>
      </dgm:t>
    </dgm:pt>
    <dgm:pt modelId="{A7A59E7E-3A3A-472F-A676-24E90C5D2962}" type="pres">
      <dgm:prSet presAssocID="{53C34E7E-61FB-4ECE-B6EC-90EF7BF51F56}" presName="sp" presStyleCnt="0"/>
      <dgm:spPr/>
    </dgm:pt>
    <dgm:pt modelId="{9E01FD8D-24AD-48C2-9FBD-1BD002311CFB}" type="pres">
      <dgm:prSet presAssocID="{CCCC3C0B-C491-4834-A0D9-6EF45160B723}" presName="arrowAndChildren" presStyleCnt="0"/>
      <dgm:spPr/>
    </dgm:pt>
    <dgm:pt modelId="{D4E18DB4-8E01-4728-BA3F-4E771630B45F}" type="pres">
      <dgm:prSet presAssocID="{CCCC3C0B-C491-4834-A0D9-6EF45160B723}" presName="parentTextArrow" presStyleLbl="node1" presStyleIdx="1" presStyleCnt="6"/>
      <dgm:spPr/>
      <dgm:t>
        <a:bodyPr/>
        <a:lstStyle/>
        <a:p>
          <a:endParaRPr lang="es-MX"/>
        </a:p>
      </dgm:t>
    </dgm:pt>
    <dgm:pt modelId="{02128641-BC21-472F-B200-5ADC2DC064C8}" type="pres">
      <dgm:prSet presAssocID="{FAF21998-E5FB-474C-84BD-C5549E20D54D}" presName="sp" presStyleCnt="0"/>
      <dgm:spPr/>
    </dgm:pt>
    <dgm:pt modelId="{6FAB56CE-D974-4B03-8A29-8BCF916059B8}" type="pres">
      <dgm:prSet presAssocID="{E1AB4712-3AF8-49EB-AE33-5A128CE58868}" presName="arrowAndChildren" presStyleCnt="0"/>
      <dgm:spPr/>
    </dgm:pt>
    <dgm:pt modelId="{6520B6C7-AFA4-42E9-AA6E-FD0B3C55749F}" type="pres">
      <dgm:prSet presAssocID="{E1AB4712-3AF8-49EB-AE33-5A128CE58868}" presName="parentTextArrow" presStyleLbl="node1" presStyleIdx="2" presStyleCnt="6"/>
      <dgm:spPr/>
      <dgm:t>
        <a:bodyPr/>
        <a:lstStyle/>
        <a:p>
          <a:endParaRPr lang="es-MX"/>
        </a:p>
      </dgm:t>
    </dgm:pt>
    <dgm:pt modelId="{F6DC1A27-C207-4D24-B53E-AE1038A3285E}" type="pres">
      <dgm:prSet presAssocID="{F2BA1C81-C885-4A5B-9E2F-BC02DAFBFD9D}" presName="sp" presStyleCnt="0"/>
      <dgm:spPr/>
    </dgm:pt>
    <dgm:pt modelId="{A0E27902-2140-4D9D-989B-BC69B0B0ACA6}" type="pres">
      <dgm:prSet presAssocID="{B29944C1-60E9-4E92-85F5-BF8443687214}" presName="arrowAndChildren" presStyleCnt="0"/>
      <dgm:spPr/>
    </dgm:pt>
    <dgm:pt modelId="{E610994F-82E8-42BC-BEF2-E987AA918E08}" type="pres">
      <dgm:prSet presAssocID="{B29944C1-60E9-4E92-85F5-BF8443687214}" presName="parentTextArrow" presStyleLbl="node1" presStyleIdx="3" presStyleCnt="6"/>
      <dgm:spPr/>
      <dgm:t>
        <a:bodyPr/>
        <a:lstStyle/>
        <a:p>
          <a:endParaRPr lang="es-MX"/>
        </a:p>
      </dgm:t>
    </dgm:pt>
    <dgm:pt modelId="{0E8E2695-C7E7-4539-BD20-476648367602}" type="pres">
      <dgm:prSet presAssocID="{1BB72314-F59F-4092-8E94-E5044928E408}" presName="sp" presStyleCnt="0"/>
      <dgm:spPr/>
    </dgm:pt>
    <dgm:pt modelId="{BECBCA9A-6F26-4847-AA0E-BBE459856A41}" type="pres">
      <dgm:prSet presAssocID="{6C9A6F75-4450-47B6-B19C-6DAF64331B42}" presName="arrowAndChildren" presStyleCnt="0"/>
      <dgm:spPr/>
    </dgm:pt>
    <dgm:pt modelId="{05092284-1985-4059-9D04-B3C1D2504E54}" type="pres">
      <dgm:prSet presAssocID="{6C9A6F75-4450-47B6-B19C-6DAF64331B42}" presName="parentTextArrow" presStyleLbl="node1" presStyleIdx="4" presStyleCnt="6"/>
      <dgm:spPr/>
      <dgm:t>
        <a:bodyPr/>
        <a:lstStyle/>
        <a:p>
          <a:endParaRPr lang="es-MX"/>
        </a:p>
      </dgm:t>
    </dgm:pt>
    <dgm:pt modelId="{E69ADD29-CC9A-4A64-89C8-98688361A3D2}" type="pres">
      <dgm:prSet presAssocID="{643B3322-7A4A-4983-8DAD-5B2E5EF13AAF}" presName="sp" presStyleCnt="0"/>
      <dgm:spPr/>
    </dgm:pt>
    <dgm:pt modelId="{4071E55A-AA2E-4E7D-B699-1C090C7E75C3}" type="pres">
      <dgm:prSet presAssocID="{39ED1BDC-0108-465F-8365-D2699E9D9CCB}" presName="arrowAndChildren" presStyleCnt="0"/>
      <dgm:spPr/>
    </dgm:pt>
    <dgm:pt modelId="{AA8FCDEB-89AD-4333-88EB-286ED7D46033}" type="pres">
      <dgm:prSet presAssocID="{39ED1BDC-0108-465F-8365-D2699E9D9CCB}" presName="parentTextArrow" presStyleLbl="node1" presStyleIdx="5" presStyleCnt="6"/>
      <dgm:spPr/>
      <dgm:t>
        <a:bodyPr/>
        <a:lstStyle/>
        <a:p>
          <a:endParaRPr lang="es-MX"/>
        </a:p>
      </dgm:t>
    </dgm:pt>
  </dgm:ptLst>
  <dgm:cxnLst>
    <dgm:cxn modelId="{A2D1D5F6-8B71-4E01-88E0-29DC1706570D}" srcId="{51006060-62C7-4D4A-BFDB-3B47973B4365}" destId="{CCCC3C0B-C491-4834-A0D9-6EF45160B723}" srcOrd="4" destOrd="0" parTransId="{8BBADFFE-014F-442C-9CB0-656996729E91}" sibTransId="{53C34E7E-61FB-4ECE-B6EC-90EF7BF51F56}"/>
    <dgm:cxn modelId="{28504818-3649-472A-BDEC-EB4B512C4A70}" type="presOf" srcId="{CCCC3C0B-C491-4834-A0D9-6EF45160B723}" destId="{D4E18DB4-8E01-4728-BA3F-4E771630B45F}" srcOrd="0" destOrd="0" presId="urn:microsoft.com/office/officeart/2005/8/layout/process4"/>
    <dgm:cxn modelId="{296129F7-0C07-4BEE-857D-C4C8516EE76A}" type="presOf" srcId="{15699396-92CE-4B60-9F22-2EADBF7C7DCE}" destId="{82C126A6-9866-4133-BFEE-DC146C5DD4DC}" srcOrd="0" destOrd="0" presId="urn:microsoft.com/office/officeart/2005/8/layout/process4"/>
    <dgm:cxn modelId="{B38390AE-765F-47EF-981E-EB73E36468D6}" srcId="{51006060-62C7-4D4A-BFDB-3B47973B4365}" destId="{39ED1BDC-0108-465F-8365-D2699E9D9CCB}" srcOrd="0" destOrd="0" parTransId="{F5FF4AB5-6564-4AFD-912E-1F83BEE3E47A}" sibTransId="{643B3322-7A4A-4983-8DAD-5B2E5EF13AAF}"/>
    <dgm:cxn modelId="{7C23D580-1052-4E6C-B74F-D3D28145C42D}" type="presOf" srcId="{E1AB4712-3AF8-49EB-AE33-5A128CE58868}" destId="{6520B6C7-AFA4-42E9-AA6E-FD0B3C55749F}" srcOrd="0" destOrd="0" presId="urn:microsoft.com/office/officeart/2005/8/layout/process4"/>
    <dgm:cxn modelId="{0B2137FA-B532-4857-B0DF-C786469AD5FA}" srcId="{51006060-62C7-4D4A-BFDB-3B47973B4365}" destId="{E1AB4712-3AF8-49EB-AE33-5A128CE58868}" srcOrd="3" destOrd="0" parTransId="{7810FD89-EBE3-415C-9B6E-3F72CFB7EF12}" sibTransId="{FAF21998-E5FB-474C-84BD-C5549E20D54D}"/>
    <dgm:cxn modelId="{683D7614-5302-453A-9A13-AE0E6668593D}" type="presOf" srcId="{B29944C1-60E9-4E92-85F5-BF8443687214}" destId="{E610994F-82E8-42BC-BEF2-E987AA918E08}" srcOrd="0" destOrd="0" presId="urn:microsoft.com/office/officeart/2005/8/layout/process4"/>
    <dgm:cxn modelId="{C805063C-42EB-42C8-A86C-DB500F4C5007}" srcId="{51006060-62C7-4D4A-BFDB-3B47973B4365}" destId="{15699396-92CE-4B60-9F22-2EADBF7C7DCE}" srcOrd="5" destOrd="0" parTransId="{F06E3939-04F0-4F30-A182-D535621C9235}" sibTransId="{AC554C2E-ACEC-42F7-9B3F-2A32B4B350A0}"/>
    <dgm:cxn modelId="{7EB75BB3-8626-4C04-94B2-C880D2C7210E}" type="presOf" srcId="{6C9A6F75-4450-47B6-B19C-6DAF64331B42}" destId="{05092284-1985-4059-9D04-B3C1D2504E54}" srcOrd="0" destOrd="0" presId="urn:microsoft.com/office/officeart/2005/8/layout/process4"/>
    <dgm:cxn modelId="{91698EE8-5711-41A5-A473-6298B594B253}" type="presOf" srcId="{51006060-62C7-4D4A-BFDB-3B47973B4365}" destId="{B482F23F-19AF-4715-B069-F84DCCC1FA60}" srcOrd="0" destOrd="0" presId="urn:microsoft.com/office/officeart/2005/8/layout/process4"/>
    <dgm:cxn modelId="{5989E024-15C1-4C5A-8515-5EF54B6E822B}" srcId="{51006060-62C7-4D4A-BFDB-3B47973B4365}" destId="{B29944C1-60E9-4E92-85F5-BF8443687214}" srcOrd="2" destOrd="0" parTransId="{6067E564-3D5A-49DC-8EF0-069AF9AB3A51}" sibTransId="{F2BA1C81-C885-4A5B-9E2F-BC02DAFBFD9D}"/>
    <dgm:cxn modelId="{B3082A33-AD5D-4203-AF72-05F76FB2F340}" srcId="{51006060-62C7-4D4A-BFDB-3B47973B4365}" destId="{6C9A6F75-4450-47B6-B19C-6DAF64331B42}" srcOrd="1" destOrd="0" parTransId="{618A20F1-43E8-4A28-9828-924AFF12DD4D}" sibTransId="{1BB72314-F59F-4092-8E94-E5044928E408}"/>
    <dgm:cxn modelId="{8645334D-AFF0-45E7-80A5-AA8B39BC5C38}" type="presOf" srcId="{39ED1BDC-0108-465F-8365-D2699E9D9CCB}" destId="{AA8FCDEB-89AD-4333-88EB-286ED7D46033}" srcOrd="0" destOrd="0" presId="urn:microsoft.com/office/officeart/2005/8/layout/process4"/>
    <dgm:cxn modelId="{E35867BD-61ED-4145-98B7-8E382323C377}" type="presParOf" srcId="{B482F23F-19AF-4715-B069-F84DCCC1FA60}" destId="{B83974D8-ED41-49F1-B27A-E4BF5414992A}" srcOrd="0" destOrd="0" presId="urn:microsoft.com/office/officeart/2005/8/layout/process4"/>
    <dgm:cxn modelId="{CD9E6F53-1FF3-4BB5-A84D-8DD3B7C9A6DE}" type="presParOf" srcId="{B83974D8-ED41-49F1-B27A-E4BF5414992A}" destId="{82C126A6-9866-4133-BFEE-DC146C5DD4DC}" srcOrd="0" destOrd="0" presId="urn:microsoft.com/office/officeart/2005/8/layout/process4"/>
    <dgm:cxn modelId="{00F3BCB4-2297-4D41-872F-D07E8EED2301}" type="presParOf" srcId="{B482F23F-19AF-4715-B069-F84DCCC1FA60}" destId="{A7A59E7E-3A3A-472F-A676-24E90C5D2962}" srcOrd="1" destOrd="0" presId="urn:microsoft.com/office/officeart/2005/8/layout/process4"/>
    <dgm:cxn modelId="{76CF836B-9459-47C2-A1FD-7F46ABB86820}" type="presParOf" srcId="{B482F23F-19AF-4715-B069-F84DCCC1FA60}" destId="{9E01FD8D-24AD-48C2-9FBD-1BD002311CFB}" srcOrd="2" destOrd="0" presId="urn:microsoft.com/office/officeart/2005/8/layout/process4"/>
    <dgm:cxn modelId="{A6DB5B42-A3C3-4231-B683-E82105C5FE1A}" type="presParOf" srcId="{9E01FD8D-24AD-48C2-9FBD-1BD002311CFB}" destId="{D4E18DB4-8E01-4728-BA3F-4E771630B45F}" srcOrd="0" destOrd="0" presId="urn:microsoft.com/office/officeart/2005/8/layout/process4"/>
    <dgm:cxn modelId="{DBEF3C3D-E71F-4C85-B487-AD741651A523}" type="presParOf" srcId="{B482F23F-19AF-4715-B069-F84DCCC1FA60}" destId="{02128641-BC21-472F-B200-5ADC2DC064C8}" srcOrd="3" destOrd="0" presId="urn:microsoft.com/office/officeart/2005/8/layout/process4"/>
    <dgm:cxn modelId="{A47E81DC-934A-490E-BA88-609772E0F862}" type="presParOf" srcId="{B482F23F-19AF-4715-B069-F84DCCC1FA60}" destId="{6FAB56CE-D974-4B03-8A29-8BCF916059B8}" srcOrd="4" destOrd="0" presId="urn:microsoft.com/office/officeart/2005/8/layout/process4"/>
    <dgm:cxn modelId="{4A9E5CF7-1E02-46FB-BC4D-58FC0DC9A2E1}" type="presParOf" srcId="{6FAB56CE-D974-4B03-8A29-8BCF916059B8}" destId="{6520B6C7-AFA4-42E9-AA6E-FD0B3C55749F}" srcOrd="0" destOrd="0" presId="urn:microsoft.com/office/officeart/2005/8/layout/process4"/>
    <dgm:cxn modelId="{3823CBCA-83D4-4D87-885C-D09BCA2EEE18}" type="presParOf" srcId="{B482F23F-19AF-4715-B069-F84DCCC1FA60}" destId="{F6DC1A27-C207-4D24-B53E-AE1038A3285E}" srcOrd="5" destOrd="0" presId="urn:microsoft.com/office/officeart/2005/8/layout/process4"/>
    <dgm:cxn modelId="{0AAA837B-4B00-4D4A-85D7-B626614B7B89}" type="presParOf" srcId="{B482F23F-19AF-4715-B069-F84DCCC1FA60}" destId="{A0E27902-2140-4D9D-989B-BC69B0B0ACA6}" srcOrd="6" destOrd="0" presId="urn:microsoft.com/office/officeart/2005/8/layout/process4"/>
    <dgm:cxn modelId="{8696E98A-03F6-46D3-BAC7-28822570653B}" type="presParOf" srcId="{A0E27902-2140-4D9D-989B-BC69B0B0ACA6}" destId="{E610994F-82E8-42BC-BEF2-E987AA918E08}" srcOrd="0" destOrd="0" presId="urn:microsoft.com/office/officeart/2005/8/layout/process4"/>
    <dgm:cxn modelId="{07BFF880-3C03-4A8C-8903-0B7406995F9A}" type="presParOf" srcId="{B482F23F-19AF-4715-B069-F84DCCC1FA60}" destId="{0E8E2695-C7E7-4539-BD20-476648367602}" srcOrd="7" destOrd="0" presId="urn:microsoft.com/office/officeart/2005/8/layout/process4"/>
    <dgm:cxn modelId="{2CD59300-AE3F-4BC6-B472-485A60B6AAAD}" type="presParOf" srcId="{B482F23F-19AF-4715-B069-F84DCCC1FA60}" destId="{BECBCA9A-6F26-4847-AA0E-BBE459856A41}" srcOrd="8" destOrd="0" presId="urn:microsoft.com/office/officeart/2005/8/layout/process4"/>
    <dgm:cxn modelId="{86269D2C-17CE-4F5A-8A06-B887251593C9}" type="presParOf" srcId="{BECBCA9A-6F26-4847-AA0E-BBE459856A41}" destId="{05092284-1985-4059-9D04-B3C1D2504E54}" srcOrd="0" destOrd="0" presId="urn:microsoft.com/office/officeart/2005/8/layout/process4"/>
    <dgm:cxn modelId="{7C56B315-12E9-4516-9870-869F047A0759}" type="presParOf" srcId="{B482F23F-19AF-4715-B069-F84DCCC1FA60}" destId="{E69ADD29-CC9A-4A64-89C8-98688361A3D2}" srcOrd="9" destOrd="0" presId="urn:microsoft.com/office/officeart/2005/8/layout/process4"/>
    <dgm:cxn modelId="{A543B964-9B34-4B8F-89B0-DBD46F88777D}" type="presParOf" srcId="{B482F23F-19AF-4715-B069-F84DCCC1FA60}" destId="{4071E55A-AA2E-4E7D-B699-1C090C7E75C3}" srcOrd="10" destOrd="0" presId="urn:microsoft.com/office/officeart/2005/8/layout/process4"/>
    <dgm:cxn modelId="{5C173E4F-CF8A-4BF6-A5BC-84C7CEBEBF20}" type="presParOf" srcId="{4071E55A-AA2E-4E7D-B699-1C090C7E75C3}" destId="{AA8FCDEB-89AD-4333-88EB-286ED7D4603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5AF8C-2DE1-460A-B77F-2949090ED079}">
      <dsp:nvSpPr>
        <dsp:cNvPr id="0" name=""/>
        <dsp:cNvSpPr/>
      </dsp:nvSpPr>
      <dsp:spPr>
        <a:xfrm>
          <a:off x="-3164665" y="-487060"/>
          <a:ext cx="3774470" cy="3774470"/>
        </a:xfrm>
        <a:prstGeom prst="blockArc">
          <a:avLst>
            <a:gd name="adj1" fmla="val 18900000"/>
            <a:gd name="adj2" fmla="val 2700000"/>
            <a:gd name="adj3" fmla="val 276"/>
          </a:avLst>
        </a:pr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1118131-33DD-4671-928E-14995C32407C}">
      <dsp:nvSpPr>
        <dsp:cNvPr id="0" name=""/>
        <dsp:cNvSpPr/>
      </dsp:nvSpPr>
      <dsp:spPr>
        <a:xfrm>
          <a:off x="267769" y="174965"/>
          <a:ext cx="4854789" cy="35015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36" tIns="35560" rIns="35560" bIns="35560" numCol="1" spcCol="1270" anchor="ctr" anchorCtr="0">
          <a:noAutofit/>
        </a:bodyPr>
        <a:lstStyle/>
        <a:p>
          <a:pPr lvl="0" algn="l" defTabSz="622300">
            <a:lnSpc>
              <a:spcPct val="90000"/>
            </a:lnSpc>
            <a:spcBef>
              <a:spcPct val="0"/>
            </a:spcBef>
            <a:spcAft>
              <a:spcPct val="35000"/>
            </a:spcAft>
          </a:pPr>
          <a:r>
            <a:rPr lang="es-CO" sz="1400" kern="1200" dirty="0" smtClean="0">
              <a:solidFill>
                <a:sysClr val="window" lastClr="FFFFFF"/>
              </a:solidFill>
              <a:latin typeface="Calibri"/>
              <a:ea typeface="+mn-ea"/>
              <a:cs typeface="+mn-cs"/>
            </a:rPr>
            <a:t>Profesionalización de Juntas</a:t>
          </a:r>
          <a:endParaRPr lang="es-CO" sz="1400" kern="1200" dirty="0">
            <a:solidFill>
              <a:sysClr val="window" lastClr="FFFFFF"/>
            </a:solidFill>
            <a:latin typeface="Calibri"/>
            <a:ea typeface="+mn-ea"/>
            <a:cs typeface="+mn-cs"/>
          </a:endParaRPr>
        </a:p>
      </dsp:txBody>
      <dsp:txXfrm>
        <a:off x="267769" y="174965"/>
        <a:ext cx="4854789" cy="350155"/>
      </dsp:txXfrm>
    </dsp:sp>
    <dsp:sp modelId="{B6A6183E-534C-4992-BA08-2632B1816EEB}">
      <dsp:nvSpPr>
        <dsp:cNvPr id="0" name=""/>
        <dsp:cNvSpPr/>
      </dsp:nvSpPr>
      <dsp:spPr>
        <a:xfrm>
          <a:off x="48921" y="131196"/>
          <a:ext cx="437694" cy="437694"/>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20FAFC2B-21EF-4129-95D1-7A49E3B606C0}">
      <dsp:nvSpPr>
        <dsp:cNvPr id="0" name=""/>
        <dsp:cNvSpPr/>
      </dsp:nvSpPr>
      <dsp:spPr>
        <a:xfrm>
          <a:off x="518680" y="700031"/>
          <a:ext cx="4603877" cy="350155"/>
        </a:xfrm>
        <a:prstGeom prst="rect">
          <a:avLst/>
        </a:prstGeom>
        <a:solidFill>
          <a:srgbClr val="8064A2">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36" tIns="35560" rIns="35560" bIns="35560" numCol="1" spcCol="1270" anchor="ctr" anchorCtr="0">
          <a:noAutofit/>
        </a:bodyPr>
        <a:lstStyle/>
        <a:p>
          <a:pPr lvl="0" algn="l" defTabSz="622300">
            <a:lnSpc>
              <a:spcPct val="90000"/>
            </a:lnSpc>
            <a:spcBef>
              <a:spcPct val="0"/>
            </a:spcBef>
            <a:spcAft>
              <a:spcPct val="35000"/>
            </a:spcAft>
          </a:pPr>
          <a:r>
            <a:rPr lang="es-CO" sz="1400" kern="1200" dirty="0" smtClean="0">
              <a:solidFill>
                <a:sysClr val="window" lastClr="FFFFFF"/>
              </a:solidFill>
              <a:latin typeface="Calibri"/>
              <a:ea typeface="+mn-ea"/>
              <a:cs typeface="+mn-cs"/>
            </a:rPr>
            <a:t>Compromiso Alta Dirección</a:t>
          </a:r>
          <a:endParaRPr lang="es-CO" sz="1400" kern="1200" dirty="0">
            <a:solidFill>
              <a:sysClr val="window" lastClr="FFFFFF"/>
            </a:solidFill>
            <a:latin typeface="Calibri"/>
            <a:ea typeface="+mn-ea"/>
            <a:cs typeface="+mn-cs"/>
          </a:endParaRPr>
        </a:p>
      </dsp:txBody>
      <dsp:txXfrm>
        <a:off x="518680" y="700031"/>
        <a:ext cx="4603877" cy="350155"/>
      </dsp:txXfrm>
    </dsp:sp>
    <dsp:sp modelId="{9AAEF85A-488A-4791-906D-D7BC132794C6}">
      <dsp:nvSpPr>
        <dsp:cNvPr id="0" name=""/>
        <dsp:cNvSpPr/>
      </dsp:nvSpPr>
      <dsp:spPr>
        <a:xfrm>
          <a:off x="299833" y="656262"/>
          <a:ext cx="437694" cy="437694"/>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53C1E62E-F4B9-48B6-A505-6C925086F7EA}">
      <dsp:nvSpPr>
        <dsp:cNvPr id="0" name=""/>
        <dsp:cNvSpPr/>
      </dsp:nvSpPr>
      <dsp:spPr>
        <a:xfrm>
          <a:off x="595690" y="1225097"/>
          <a:ext cx="4526868" cy="350155"/>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36" tIns="35560" rIns="35560" bIns="35560" numCol="1" spcCol="1270" anchor="ctr" anchorCtr="0">
          <a:noAutofit/>
        </a:bodyPr>
        <a:lstStyle/>
        <a:p>
          <a:pPr lvl="0" algn="l" defTabSz="622300">
            <a:lnSpc>
              <a:spcPct val="90000"/>
            </a:lnSpc>
            <a:spcBef>
              <a:spcPct val="0"/>
            </a:spcBef>
            <a:spcAft>
              <a:spcPct val="35000"/>
            </a:spcAft>
          </a:pPr>
          <a:r>
            <a:rPr lang="es-CO" sz="1400" kern="1200" smtClean="0">
              <a:solidFill>
                <a:sysClr val="window" lastClr="FFFFFF"/>
              </a:solidFill>
              <a:latin typeface="Calibri"/>
              <a:ea typeface="+mn-ea"/>
              <a:cs typeface="+mn-cs"/>
            </a:rPr>
            <a:t>Adecuada estructura de gobierno - Independencia</a:t>
          </a:r>
          <a:endParaRPr lang="es-ES" sz="1400" kern="1200">
            <a:solidFill>
              <a:sysClr val="window" lastClr="FFFFFF"/>
            </a:solidFill>
            <a:latin typeface="Calibri"/>
            <a:ea typeface="+mn-ea"/>
            <a:cs typeface="+mn-cs"/>
          </a:endParaRPr>
        </a:p>
      </dsp:txBody>
      <dsp:txXfrm>
        <a:off x="595690" y="1225097"/>
        <a:ext cx="4526868" cy="350155"/>
      </dsp:txXfrm>
    </dsp:sp>
    <dsp:sp modelId="{B1B554D7-91ED-4EC5-933E-C40C4900434F}">
      <dsp:nvSpPr>
        <dsp:cNvPr id="0" name=""/>
        <dsp:cNvSpPr/>
      </dsp:nvSpPr>
      <dsp:spPr>
        <a:xfrm>
          <a:off x="376842" y="1181327"/>
          <a:ext cx="437694" cy="437694"/>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9DD21C5-14C1-4311-9187-FDCEFE9CE892}">
      <dsp:nvSpPr>
        <dsp:cNvPr id="0" name=""/>
        <dsp:cNvSpPr/>
      </dsp:nvSpPr>
      <dsp:spPr>
        <a:xfrm>
          <a:off x="518680" y="1750162"/>
          <a:ext cx="4603877" cy="350155"/>
        </a:xfrm>
        <a:prstGeom prst="rect">
          <a:avLst/>
        </a:prstGeom>
        <a:solidFill>
          <a:srgbClr val="8064A2">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36" tIns="35560" rIns="35560" bIns="35560" numCol="1" spcCol="1270" anchor="ctr" anchorCtr="0">
          <a:noAutofit/>
        </a:bodyPr>
        <a:lstStyle/>
        <a:p>
          <a:pPr lvl="0" algn="l" defTabSz="622300">
            <a:lnSpc>
              <a:spcPct val="90000"/>
            </a:lnSpc>
            <a:spcBef>
              <a:spcPct val="0"/>
            </a:spcBef>
            <a:spcAft>
              <a:spcPct val="35000"/>
            </a:spcAft>
          </a:pPr>
          <a:r>
            <a:rPr lang="es-CO" sz="1400" kern="1200" dirty="0" smtClean="0">
              <a:solidFill>
                <a:sysClr val="window" lastClr="FFFFFF"/>
              </a:solidFill>
              <a:latin typeface="Calibri"/>
              <a:ea typeface="+mn-ea"/>
              <a:cs typeface="+mn-cs"/>
            </a:rPr>
            <a:t>Rendición de cuentas – Revelación de información</a:t>
          </a:r>
          <a:endParaRPr lang="es-CO" sz="1400" kern="1200" dirty="0">
            <a:solidFill>
              <a:sysClr val="window" lastClr="FFFFFF"/>
            </a:solidFill>
            <a:latin typeface="Calibri"/>
            <a:ea typeface="+mn-ea"/>
            <a:cs typeface="+mn-cs"/>
          </a:endParaRPr>
        </a:p>
      </dsp:txBody>
      <dsp:txXfrm>
        <a:off x="518680" y="1750162"/>
        <a:ext cx="4603877" cy="350155"/>
      </dsp:txXfrm>
    </dsp:sp>
    <dsp:sp modelId="{29412180-4219-4808-AC09-9338F6B670A4}">
      <dsp:nvSpPr>
        <dsp:cNvPr id="0" name=""/>
        <dsp:cNvSpPr/>
      </dsp:nvSpPr>
      <dsp:spPr>
        <a:xfrm>
          <a:off x="299833" y="1706393"/>
          <a:ext cx="437694" cy="437694"/>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5B637C0-A6AC-4BBA-88B3-4A91EAB0F967}">
      <dsp:nvSpPr>
        <dsp:cNvPr id="0" name=""/>
        <dsp:cNvSpPr/>
      </dsp:nvSpPr>
      <dsp:spPr>
        <a:xfrm>
          <a:off x="267769" y="2275228"/>
          <a:ext cx="4854789" cy="350155"/>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936" tIns="35560" rIns="35560" bIns="35560" numCol="1" spcCol="1270" anchor="ctr" anchorCtr="0">
          <a:noAutofit/>
        </a:bodyPr>
        <a:lstStyle/>
        <a:p>
          <a:pPr lvl="0" algn="l" defTabSz="622300">
            <a:lnSpc>
              <a:spcPct val="90000"/>
            </a:lnSpc>
            <a:spcBef>
              <a:spcPct val="0"/>
            </a:spcBef>
            <a:spcAft>
              <a:spcPct val="35000"/>
            </a:spcAft>
          </a:pPr>
          <a:r>
            <a:rPr lang="es-CO" sz="1400" kern="1200" dirty="0" smtClean="0">
              <a:solidFill>
                <a:sysClr val="window" lastClr="FFFFFF"/>
              </a:solidFill>
              <a:latin typeface="Calibri"/>
              <a:ea typeface="+mn-ea"/>
              <a:cs typeface="+mn-cs"/>
            </a:rPr>
            <a:t>Interacción con Órganos de Control</a:t>
          </a:r>
          <a:endParaRPr lang="es-CO" sz="1400" kern="1200" dirty="0">
            <a:solidFill>
              <a:sysClr val="window" lastClr="FFFFFF"/>
            </a:solidFill>
            <a:latin typeface="Calibri"/>
            <a:ea typeface="+mn-ea"/>
            <a:cs typeface="+mn-cs"/>
          </a:endParaRPr>
        </a:p>
      </dsp:txBody>
      <dsp:txXfrm>
        <a:off x="267769" y="2275228"/>
        <a:ext cx="4854789" cy="350155"/>
      </dsp:txXfrm>
    </dsp:sp>
    <dsp:sp modelId="{29B17712-4B15-4693-872C-CBC09BB2259C}">
      <dsp:nvSpPr>
        <dsp:cNvPr id="0" name=""/>
        <dsp:cNvSpPr/>
      </dsp:nvSpPr>
      <dsp:spPr>
        <a:xfrm>
          <a:off x="48921" y="2231458"/>
          <a:ext cx="437694" cy="437694"/>
        </a:xfrm>
        <a:prstGeom prst="ellipse">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78991-B764-4B4B-9D98-96D5CD614367}">
      <dsp:nvSpPr>
        <dsp:cNvPr id="0" name=""/>
        <dsp:cNvSpPr/>
      </dsp:nvSpPr>
      <dsp:spPr>
        <a:xfrm>
          <a:off x="1328737" y="39364"/>
          <a:ext cx="1328737" cy="976312"/>
        </a:xfrm>
        <a:prstGeom prst="trapezoid">
          <a:avLst>
            <a:gd name="adj" fmla="val 68049"/>
          </a:avLst>
        </a:prstGeom>
        <a:solidFill>
          <a:srgbClr val="00206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CO" sz="1200" kern="1200" dirty="0" smtClean="0"/>
        </a:p>
        <a:p>
          <a:pPr lvl="0" algn="ctr" defTabSz="533400">
            <a:lnSpc>
              <a:spcPct val="90000"/>
            </a:lnSpc>
            <a:spcBef>
              <a:spcPct val="0"/>
            </a:spcBef>
            <a:spcAft>
              <a:spcPct val="35000"/>
            </a:spcAft>
          </a:pPr>
          <a:r>
            <a:rPr lang="es-CO" sz="1200" kern="1200" dirty="0" smtClean="0">
              <a:solidFill>
                <a:schemeClr val="bg1"/>
              </a:solidFill>
            </a:rPr>
            <a:t>Gestión </a:t>
          </a:r>
        </a:p>
        <a:p>
          <a:pPr lvl="0" algn="ctr" defTabSz="533400">
            <a:lnSpc>
              <a:spcPct val="90000"/>
            </a:lnSpc>
            <a:spcBef>
              <a:spcPct val="0"/>
            </a:spcBef>
            <a:spcAft>
              <a:spcPct val="35000"/>
            </a:spcAft>
          </a:pPr>
          <a:r>
            <a:rPr lang="es-CO" sz="1200" kern="1200" dirty="0" smtClean="0">
              <a:solidFill>
                <a:schemeClr val="bg1"/>
              </a:solidFill>
            </a:rPr>
            <a:t>de Riesgos</a:t>
          </a:r>
          <a:endParaRPr lang="es-CO" sz="1200" kern="1200" dirty="0">
            <a:solidFill>
              <a:schemeClr val="bg1"/>
            </a:solidFill>
          </a:endParaRPr>
        </a:p>
      </dsp:txBody>
      <dsp:txXfrm>
        <a:off x="1328737" y="39364"/>
        <a:ext cx="1328737" cy="976312"/>
      </dsp:txXfrm>
    </dsp:sp>
    <dsp:sp modelId="{A268B7C3-D976-41DF-8CAC-DAA8B4DFE442}">
      <dsp:nvSpPr>
        <dsp:cNvPr id="0" name=""/>
        <dsp:cNvSpPr/>
      </dsp:nvSpPr>
      <dsp:spPr>
        <a:xfrm>
          <a:off x="664368" y="976312"/>
          <a:ext cx="2657475" cy="976312"/>
        </a:xfrm>
        <a:prstGeom prst="trapezoid">
          <a:avLst>
            <a:gd name="adj" fmla="val 68049"/>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t>Control Interno</a:t>
          </a:r>
          <a:endParaRPr lang="es-CO" sz="1200" kern="1200" dirty="0"/>
        </a:p>
      </dsp:txBody>
      <dsp:txXfrm>
        <a:off x="1129427" y="976312"/>
        <a:ext cx="1727358" cy="976312"/>
      </dsp:txXfrm>
    </dsp:sp>
    <dsp:sp modelId="{AF7F12C1-8EDF-4A69-9DF1-840099B8A06F}">
      <dsp:nvSpPr>
        <dsp:cNvPr id="0" name=""/>
        <dsp:cNvSpPr/>
      </dsp:nvSpPr>
      <dsp:spPr>
        <a:xfrm>
          <a:off x="0" y="1952625"/>
          <a:ext cx="3986212" cy="976312"/>
        </a:xfrm>
        <a:prstGeom prst="trapezoid">
          <a:avLst>
            <a:gd name="adj" fmla="val 6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kern="1200" dirty="0" smtClean="0"/>
            <a:t>Gobierno Corporativo</a:t>
          </a:r>
          <a:endParaRPr lang="es-CO" sz="1200" kern="1200" dirty="0"/>
        </a:p>
      </dsp:txBody>
      <dsp:txXfrm>
        <a:off x="697587" y="1952625"/>
        <a:ext cx="2591038" cy="976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5E927-78EA-485B-84A5-18B31721EB4C}">
      <dsp:nvSpPr>
        <dsp:cNvPr id="0" name=""/>
        <dsp:cNvSpPr/>
      </dsp:nvSpPr>
      <dsp:spPr>
        <a:xfrm>
          <a:off x="-4593403"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42E441-DF45-4C20-A8B7-09C6380BA30C}">
      <dsp:nvSpPr>
        <dsp:cNvPr id="0" name=""/>
        <dsp:cNvSpPr/>
      </dsp:nvSpPr>
      <dsp:spPr>
        <a:xfrm>
          <a:off x="285089" y="184749"/>
          <a:ext cx="5756656" cy="369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CO" sz="1900" kern="1200" noProof="0" dirty="0" smtClean="0"/>
            <a:t>Especialización en Funciones LA/FT</a:t>
          </a:r>
          <a:endParaRPr lang="es-CO" sz="1900" kern="1200" noProof="0" dirty="0"/>
        </a:p>
      </dsp:txBody>
      <dsp:txXfrm>
        <a:off x="285089" y="184749"/>
        <a:ext cx="5756656" cy="369336"/>
      </dsp:txXfrm>
    </dsp:sp>
    <dsp:sp modelId="{320893EF-F0DF-49A9-8B52-8CF428C916D4}">
      <dsp:nvSpPr>
        <dsp:cNvPr id="0" name=""/>
        <dsp:cNvSpPr/>
      </dsp:nvSpPr>
      <dsp:spPr>
        <a:xfrm>
          <a:off x="54254" y="138582"/>
          <a:ext cx="461670" cy="46167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0EC3F7-0319-41BE-B0A8-B4A39DB69DB4}">
      <dsp:nvSpPr>
        <dsp:cNvPr id="0" name=""/>
        <dsp:cNvSpPr/>
      </dsp:nvSpPr>
      <dsp:spPr>
        <a:xfrm>
          <a:off x="619556" y="739079"/>
          <a:ext cx="5422188" cy="369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CO" sz="1900" kern="1200" noProof="0" dirty="0" smtClean="0"/>
            <a:t>Equipos Profesionales</a:t>
          </a:r>
          <a:endParaRPr lang="es-CO" sz="1900" kern="1200" noProof="0" dirty="0"/>
        </a:p>
      </dsp:txBody>
      <dsp:txXfrm>
        <a:off x="619556" y="739079"/>
        <a:ext cx="5422188" cy="369336"/>
      </dsp:txXfrm>
    </dsp:sp>
    <dsp:sp modelId="{56B3426E-D313-4022-A6D3-0D9E763966A3}">
      <dsp:nvSpPr>
        <dsp:cNvPr id="0" name=""/>
        <dsp:cNvSpPr/>
      </dsp:nvSpPr>
      <dsp:spPr>
        <a:xfrm>
          <a:off x="388721" y="692912"/>
          <a:ext cx="461670" cy="46167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3D8BB83-A27D-4C6F-9C5E-680311D54C24}">
      <dsp:nvSpPr>
        <dsp:cNvPr id="0" name=""/>
        <dsp:cNvSpPr/>
      </dsp:nvSpPr>
      <dsp:spPr>
        <a:xfrm>
          <a:off x="802843" y="1293002"/>
          <a:ext cx="5238902" cy="369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CO" sz="1900" kern="1200" noProof="0" dirty="0" smtClean="0"/>
            <a:t>Posicionamiento en la Organización</a:t>
          </a:r>
          <a:endParaRPr lang="es-CO" sz="1900" kern="1200" noProof="0" dirty="0"/>
        </a:p>
      </dsp:txBody>
      <dsp:txXfrm>
        <a:off x="802843" y="1293002"/>
        <a:ext cx="5238902" cy="369336"/>
      </dsp:txXfrm>
    </dsp:sp>
    <dsp:sp modelId="{EBA2F578-8DEE-4B96-9010-ADBDDAB29C7C}">
      <dsp:nvSpPr>
        <dsp:cNvPr id="0" name=""/>
        <dsp:cNvSpPr/>
      </dsp:nvSpPr>
      <dsp:spPr>
        <a:xfrm>
          <a:off x="572007" y="1246835"/>
          <a:ext cx="461670" cy="46167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EC4EDB-D625-4E77-803D-FCB01816EA30}">
      <dsp:nvSpPr>
        <dsp:cNvPr id="0" name=""/>
        <dsp:cNvSpPr/>
      </dsp:nvSpPr>
      <dsp:spPr>
        <a:xfrm>
          <a:off x="861364" y="1847331"/>
          <a:ext cx="5180380" cy="369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CO" sz="1900" kern="1200" noProof="0" dirty="0" smtClean="0"/>
            <a:t>Conexión Regional</a:t>
          </a:r>
          <a:endParaRPr lang="es-CO" sz="1900" kern="1200" noProof="0" dirty="0"/>
        </a:p>
      </dsp:txBody>
      <dsp:txXfrm>
        <a:off x="861364" y="1847331"/>
        <a:ext cx="5180380" cy="369336"/>
      </dsp:txXfrm>
    </dsp:sp>
    <dsp:sp modelId="{7EB4BF08-2036-48AB-9F32-97C9ACC33B11}">
      <dsp:nvSpPr>
        <dsp:cNvPr id="0" name=""/>
        <dsp:cNvSpPr/>
      </dsp:nvSpPr>
      <dsp:spPr>
        <a:xfrm>
          <a:off x="630529" y="1801164"/>
          <a:ext cx="461670" cy="46167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380594D-0042-4C00-8C69-081A663DC9DA}">
      <dsp:nvSpPr>
        <dsp:cNvPr id="0" name=""/>
        <dsp:cNvSpPr/>
      </dsp:nvSpPr>
      <dsp:spPr>
        <a:xfrm>
          <a:off x="802843" y="2401661"/>
          <a:ext cx="5238902" cy="369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CO" sz="1900" kern="1200" noProof="0" dirty="0" smtClean="0"/>
            <a:t>Independencia en líneas de reporte</a:t>
          </a:r>
          <a:endParaRPr lang="es-CO" sz="1900" kern="1200" noProof="0" dirty="0"/>
        </a:p>
      </dsp:txBody>
      <dsp:txXfrm>
        <a:off x="802843" y="2401661"/>
        <a:ext cx="5238902" cy="369336"/>
      </dsp:txXfrm>
    </dsp:sp>
    <dsp:sp modelId="{1409E636-C64E-4040-8801-4A49E2C50B6A}">
      <dsp:nvSpPr>
        <dsp:cNvPr id="0" name=""/>
        <dsp:cNvSpPr/>
      </dsp:nvSpPr>
      <dsp:spPr>
        <a:xfrm>
          <a:off x="572007" y="2355494"/>
          <a:ext cx="461670" cy="46167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F6CB72-D467-4F69-A8C9-A6844DF98711}">
      <dsp:nvSpPr>
        <dsp:cNvPr id="0" name=""/>
        <dsp:cNvSpPr/>
      </dsp:nvSpPr>
      <dsp:spPr>
        <a:xfrm>
          <a:off x="619556" y="2955584"/>
          <a:ext cx="5422188" cy="369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CO" sz="1900" kern="1200" noProof="0" dirty="0" smtClean="0"/>
            <a:t>Entrenamiento y Recertificación Anual</a:t>
          </a:r>
          <a:endParaRPr lang="es-CO" sz="1900" kern="1200" noProof="0" dirty="0"/>
        </a:p>
      </dsp:txBody>
      <dsp:txXfrm>
        <a:off x="619556" y="2955584"/>
        <a:ext cx="5422188" cy="369336"/>
      </dsp:txXfrm>
    </dsp:sp>
    <dsp:sp modelId="{6F1740FB-3D23-40CA-9025-57E8739B9223}">
      <dsp:nvSpPr>
        <dsp:cNvPr id="0" name=""/>
        <dsp:cNvSpPr/>
      </dsp:nvSpPr>
      <dsp:spPr>
        <a:xfrm>
          <a:off x="388721" y="2909417"/>
          <a:ext cx="461670" cy="46167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F1EF167-AEDB-4019-8D9F-276AD4428DEE}">
      <dsp:nvSpPr>
        <dsp:cNvPr id="0" name=""/>
        <dsp:cNvSpPr/>
      </dsp:nvSpPr>
      <dsp:spPr>
        <a:xfrm>
          <a:off x="285089" y="3509914"/>
          <a:ext cx="5756656" cy="369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CO" sz="1900" kern="1200" noProof="0" dirty="0" smtClean="0"/>
            <a:t>Líneas de Defensa</a:t>
          </a:r>
          <a:endParaRPr lang="es-CO" sz="1900" kern="1200" noProof="0" dirty="0"/>
        </a:p>
      </dsp:txBody>
      <dsp:txXfrm>
        <a:off x="285089" y="3509914"/>
        <a:ext cx="5756656" cy="369336"/>
      </dsp:txXfrm>
    </dsp:sp>
    <dsp:sp modelId="{7AE82F90-47A5-4602-AA5E-AD8EC1963E1E}">
      <dsp:nvSpPr>
        <dsp:cNvPr id="0" name=""/>
        <dsp:cNvSpPr/>
      </dsp:nvSpPr>
      <dsp:spPr>
        <a:xfrm>
          <a:off x="54254" y="3463747"/>
          <a:ext cx="461670" cy="461670"/>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173E-B559-4F6F-98F9-95D5733FC1EC}">
      <dsp:nvSpPr>
        <dsp:cNvPr id="0" name=""/>
        <dsp:cNvSpPr/>
      </dsp:nvSpPr>
      <dsp:spPr>
        <a:xfrm>
          <a:off x="112747" y="0"/>
          <a:ext cx="4121112" cy="4121112"/>
        </a:xfrm>
        <a:prstGeom prst="quadArrow">
          <a:avLst>
            <a:gd name="adj1" fmla="val 2000"/>
            <a:gd name="adj2" fmla="val 4000"/>
            <a:gd name="adj3" fmla="val 5000"/>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144BA12-B260-462B-BE52-D15A9D3F0259}">
      <dsp:nvSpPr>
        <dsp:cNvPr id="0" name=""/>
        <dsp:cNvSpPr/>
      </dsp:nvSpPr>
      <dsp:spPr>
        <a:xfrm>
          <a:off x="380620" y="267872"/>
          <a:ext cx="1648444" cy="1648444"/>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err="1" smtClean="0">
              <a:solidFill>
                <a:sysClr val="window" lastClr="FFFFFF"/>
              </a:solidFill>
              <a:latin typeface="Calibri"/>
              <a:ea typeface="+mn-ea"/>
              <a:cs typeface="+mn-cs"/>
            </a:rPr>
            <a:t>Corporate</a:t>
          </a:r>
          <a:r>
            <a:rPr lang="es-CO" sz="2100" b="1" kern="1200" dirty="0" smtClean="0">
              <a:solidFill>
                <a:sysClr val="window" lastClr="FFFFFF"/>
              </a:solidFill>
              <a:latin typeface="Calibri"/>
              <a:ea typeface="+mn-ea"/>
              <a:cs typeface="+mn-cs"/>
            </a:rPr>
            <a:t> </a:t>
          </a:r>
          <a:r>
            <a:rPr lang="es-CO" sz="2100" b="1" kern="1200" dirty="0" err="1" smtClean="0">
              <a:solidFill>
                <a:sysClr val="window" lastClr="FFFFFF"/>
              </a:solidFill>
              <a:latin typeface="Calibri"/>
              <a:ea typeface="+mn-ea"/>
              <a:cs typeface="+mn-cs"/>
            </a:rPr>
            <a:t>Compliance</a:t>
          </a:r>
          <a:r>
            <a:rPr lang="es-CO" sz="2100" b="1" kern="1200" dirty="0" smtClean="0">
              <a:solidFill>
                <a:sysClr val="window" lastClr="FFFFFF"/>
              </a:solidFill>
              <a:latin typeface="Calibri"/>
              <a:ea typeface="+mn-ea"/>
              <a:cs typeface="+mn-cs"/>
            </a:rPr>
            <a:t> </a:t>
          </a:r>
          <a:endParaRPr lang="es-CO" sz="2100" b="1" kern="1200" dirty="0">
            <a:solidFill>
              <a:sysClr val="window" lastClr="FFFFFF"/>
            </a:solidFill>
            <a:latin typeface="Calibri"/>
            <a:ea typeface="+mn-ea"/>
            <a:cs typeface="+mn-cs"/>
          </a:endParaRPr>
        </a:p>
      </dsp:txBody>
      <dsp:txXfrm>
        <a:off x="461090" y="348342"/>
        <a:ext cx="1487504" cy="1487504"/>
      </dsp:txXfrm>
    </dsp:sp>
    <dsp:sp modelId="{AAF017F3-CCD7-4D7F-AFFB-8406CA636C28}">
      <dsp:nvSpPr>
        <dsp:cNvPr id="0" name=""/>
        <dsp:cNvSpPr/>
      </dsp:nvSpPr>
      <dsp:spPr>
        <a:xfrm>
          <a:off x="2317542" y="267872"/>
          <a:ext cx="1648444" cy="164844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err="1" smtClean="0">
              <a:solidFill>
                <a:sysClr val="window" lastClr="FFFFFF"/>
              </a:solidFill>
              <a:latin typeface="Calibri"/>
              <a:ea typeface="+mn-ea"/>
              <a:cs typeface="+mn-cs"/>
            </a:rPr>
            <a:t>Customer</a:t>
          </a:r>
          <a:r>
            <a:rPr lang="es-CO" sz="2100" b="1" kern="1200" dirty="0" smtClean="0">
              <a:solidFill>
                <a:sysClr val="window" lastClr="FFFFFF"/>
              </a:solidFill>
              <a:latin typeface="Calibri"/>
              <a:ea typeface="+mn-ea"/>
              <a:cs typeface="+mn-cs"/>
            </a:rPr>
            <a:t> </a:t>
          </a:r>
          <a:r>
            <a:rPr lang="es-CO" sz="2100" b="1" kern="1200" dirty="0" err="1" smtClean="0">
              <a:solidFill>
                <a:sysClr val="window" lastClr="FFFFFF"/>
              </a:solidFill>
              <a:latin typeface="Calibri"/>
              <a:ea typeface="+mn-ea"/>
              <a:cs typeface="+mn-cs"/>
            </a:rPr>
            <a:t>Compliance</a:t>
          </a:r>
          <a:endParaRPr lang="es-CO" sz="2100" b="1" kern="1200" dirty="0">
            <a:solidFill>
              <a:sysClr val="window" lastClr="FFFFFF"/>
            </a:solidFill>
            <a:latin typeface="Calibri"/>
            <a:ea typeface="+mn-ea"/>
            <a:cs typeface="+mn-cs"/>
          </a:endParaRPr>
        </a:p>
      </dsp:txBody>
      <dsp:txXfrm>
        <a:off x="2398012" y="348342"/>
        <a:ext cx="1487504" cy="1487504"/>
      </dsp:txXfrm>
    </dsp:sp>
    <dsp:sp modelId="{EAD334F0-5D1A-4FE2-A035-20CF6136B4CD}">
      <dsp:nvSpPr>
        <dsp:cNvPr id="0" name=""/>
        <dsp:cNvSpPr/>
      </dsp:nvSpPr>
      <dsp:spPr>
        <a:xfrm>
          <a:off x="380620" y="2204794"/>
          <a:ext cx="1648444" cy="164844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err="1" smtClean="0">
              <a:solidFill>
                <a:sysClr val="window" lastClr="FFFFFF"/>
              </a:solidFill>
              <a:latin typeface="Calibri"/>
              <a:ea typeface="+mn-ea"/>
              <a:cs typeface="+mn-cs"/>
            </a:rPr>
            <a:t>Securities</a:t>
          </a:r>
          <a:r>
            <a:rPr lang="es-CO" sz="2100" b="1" kern="1200" dirty="0" smtClean="0">
              <a:solidFill>
                <a:sysClr val="window" lastClr="FFFFFF"/>
              </a:solidFill>
              <a:latin typeface="Calibri"/>
              <a:ea typeface="+mn-ea"/>
              <a:cs typeface="+mn-cs"/>
            </a:rPr>
            <a:t> &amp; </a:t>
          </a:r>
          <a:r>
            <a:rPr lang="es-CO" sz="2100" b="1" kern="1200" dirty="0" err="1" smtClean="0">
              <a:solidFill>
                <a:sysClr val="window" lastClr="FFFFFF"/>
              </a:solidFill>
              <a:latin typeface="Calibri"/>
              <a:ea typeface="+mn-ea"/>
              <a:cs typeface="+mn-cs"/>
            </a:rPr>
            <a:t>Derivatives</a:t>
          </a:r>
          <a:r>
            <a:rPr lang="es-CO" sz="2100" b="1" kern="1200" dirty="0" smtClean="0">
              <a:solidFill>
                <a:sysClr val="window" lastClr="FFFFFF"/>
              </a:solidFill>
              <a:latin typeface="Calibri"/>
              <a:ea typeface="+mn-ea"/>
              <a:cs typeface="+mn-cs"/>
            </a:rPr>
            <a:t> </a:t>
          </a:r>
          <a:endParaRPr lang="es-CO" sz="2100" b="1" kern="1200" dirty="0">
            <a:solidFill>
              <a:sysClr val="window" lastClr="FFFFFF"/>
            </a:solidFill>
            <a:latin typeface="Calibri"/>
            <a:ea typeface="+mn-ea"/>
            <a:cs typeface="+mn-cs"/>
          </a:endParaRPr>
        </a:p>
      </dsp:txBody>
      <dsp:txXfrm>
        <a:off x="461090" y="2285264"/>
        <a:ext cx="1487504" cy="1487504"/>
      </dsp:txXfrm>
    </dsp:sp>
    <dsp:sp modelId="{49AC2EDF-A9BE-46D8-B26A-DE4D46889733}">
      <dsp:nvSpPr>
        <dsp:cNvPr id="0" name=""/>
        <dsp:cNvSpPr/>
      </dsp:nvSpPr>
      <dsp:spPr>
        <a:xfrm>
          <a:off x="2317542" y="2204794"/>
          <a:ext cx="1648444" cy="1648444"/>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ysClr val="window" lastClr="FFFFFF"/>
              </a:solidFill>
              <a:latin typeface="Calibri"/>
              <a:ea typeface="+mn-ea"/>
              <a:cs typeface="+mn-cs"/>
            </a:rPr>
            <a:t>PLD&amp;FT</a:t>
          </a:r>
          <a:endParaRPr lang="es-CO" sz="2100" b="1" kern="1200" dirty="0">
            <a:solidFill>
              <a:sysClr val="window" lastClr="FFFFFF"/>
            </a:solidFill>
            <a:latin typeface="Calibri"/>
            <a:ea typeface="+mn-ea"/>
            <a:cs typeface="+mn-cs"/>
          </a:endParaRPr>
        </a:p>
      </dsp:txBody>
      <dsp:txXfrm>
        <a:off x="2398012" y="2285264"/>
        <a:ext cx="1487504" cy="1487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A62DA-1F18-4BF8-AA89-0C2A6F54196D}">
      <dsp:nvSpPr>
        <dsp:cNvPr id="0" name=""/>
        <dsp:cNvSpPr/>
      </dsp:nvSpPr>
      <dsp:spPr>
        <a:xfrm>
          <a:off x="2140" y="1651016"/>
          <a:ext cx="1904915" cy="76196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dirty="0" smtClean="0"/>
            <a:t>Diseño y lanzamiento</a:t>
          </a:r>
          <a:endParaRPr lang="es-CO" sz="1200" b="1" kern="1200" dirty="0"/>
        </a:p>
      </dsp:txBody>
      <dsp:txXfrm>
        <a:off x="383123" y="1651016"/>
        <a:ext cx="1142949" cy="761966"/>
      </dsp:txXfrm>
    </dsp:sp>
    <dsp:sp modelId="{82CE0AC7-C8DC-425A-93EE-A23130E95B88}">
      <dsp:nvSpPr>
        <dsp:cNvPr id="0" name=""/>
        <dsp:cNvSpPr/>
      </dsp:nvSpPr>
      <dsp:spPr>
        <a:xfrm>
          <a:off x="1716563" y="1651016"/>
          <a:ext cx="1904915" cy="761966"/>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dirty="0" smtClean="0"/>
            <a:t>Información precontractual</a:t>
          </a:r>
          <a:endParaRPr lang="es-CO" sz="1200" b="1" kern="1200" dirty="0"/>
        </a:p>
      </dsp:txBody>
      <dsp:txXfrm>
        <a:off x="2097546" y="1651016"/>
        <a:ext cx="1142949" cy="761966"/>
      </dsp:txXfrm>
    </dsp:sp>
    <dsp:sp modelId="{FEBBCC55-5C6E-4C56-98B2-314612E5BB02}">
      <dsp:nvSpPr>
        <dsp:cNvPr id="0" name=""/>
        <dsp:cNvSpPr/>
      </dsp:nvSpPr>
      <dsp:spPr>
        <a:xfrm>
          <a:off x="3430987" y="1651016"/>
          <a:ext cx="1904915" cy="761966"/>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dirty="0" smtClean="0"/>
            <a:t>Adecuación</a:t>
          </a:r>
          <a:endParaRPr lang="es-CO" sz="1200" b="1" kern="1200" dirty="0"/>
        </a:p>
      </dsp:txBody>
      <dsp:txXfrm>
        <a:off x="3811970" y="1651016"/>
        <a:ext cx="1142949" cy="761966"/>
      </dsp:txXfrm>
    </dsp:sp>
    <dsp:sp modelId="{72EF5C83-5B30-4246-A7B0-8E2D1E055625}">
      <dsp:nvSpPr>
        <dsp:cNvPr id="0" name=""/>
        <dsp:cNvSpPr/>
      </dsp:nvSpPr>
      <dsp:spPr>
        <a:xfrm>
          <a:off x="5145411" y="1651016"/>
          <a:ext cx="1904915" cy="761966"/>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dirty="0" smtClean="0"/>
            <a:t>Contratación</a:t>
          </a:r>
          <a:endParaRPr lang="es-CO" sz="1200" b="1" kern="1200" dirty="0"/>
        </a:p>
      </dsp:txBody>
      <dsp:txXfrm>
        <a:off x="5526394" y="1651016"/>
        <a:ext cx="1142949" cy="761966"/>
      </dsp:txXfrm>
    </dsp:sp>
    <dsp:sp modelId="{F1E24294-EDEA-4798-A4ED-21A3A328077B}">
      <dsp:nvSpPr>
        <dsp:cNvPr id="0" name=""/>
        <dsp:cNvSpPr/>
      </dsp:nvSpPr>
      <dsp:spPr>
        <a:xfrm>
          <a:off x="6859834" y="1651016"/>
          <a:ext cx="1904915" cy="76196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CO" sz="1200" b="1" kern="1200" dirty="0" smtClean="0"/>
            <a:t>Seguimiento e información </a:t>
          </a:r>
          <a:r>
            <a:rPr lang="es-CO" sz="1200" b="1" kern="1200" dirty="0" err="1" smtClean="0"/>
            <a:t>postcontractual</a:t>
          </a:r>
          <a:endParaRPr lang="es-CO" sz="1200" b="1" kern="1200" dirty="0"/>
        </a:p>
      </dsp:txBody>
      <dsp:txXfrm>
        <a:off x="7240817" y="1651016"/>
        <a:ext cx="1142949" cy="7619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126A6-9866-4133-BFEE-DC146C5DD4DC}">
      <dsp:nvSpPr>
        <dsp:cNvPr id="0" name=""/>
        <dsp:cNvSpPr/>
      </dsp:nvSpPr>
      <dsp:spPr>
        <a:xfrm>
          <a:off x="0" y="2651011"/>
          <a:ext cx="3957638" cy="3479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kern="1200" smtClean="0">
              <a:latin typeface="Arial" pitchFamily="34" charset="0"/>
              <a:cs typeface="Arial" pitchFamily="34" charset="0"/>
            </a:rPr>
            <a:t>Metodología para evaluaciones de Riesgos.</a:t>
          </a:r>
          <a:endParaRPr lang="es-MX" sz="1400" kern="1200">
            <a:latin typeface="Arial" pitchFamily="34" charset="0"/>
            <a:cs typeface="Arial" pitchFamily="34" charset="0"/>
          </a:endParaRPr>
        </a:p>
      </dsp:txBody>
      <dsp:txXfrm>
        <a:off x="0" y="2651011"/>
        <a:ext cx="3957638" cy="347943"/>
      </dsp:txXfrm>
    </dsp:sp>
    <dsp:sp modelId="{D4E18DB4-8E01-4728-BA3F-4E771630B45F}">
      <dsp:nvSpPr>
        <dsp:cNvPr id="0" name=""/>
        <dsp:cNvSpPr/>
      </dsp:nvSpPr>
      <dsp:spPr>
        <a:xfrm rot="10800000">
          <a:off x="0" y="2121093"/>
          <a:ext cx="3957638" cy="5351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kern="1200" smtClean="0">
              <a:latin typeface="Arial" pitchFamily="34" charset="0"/>
              <a:cs typeface="Arial" pitchFamily="34" charset="0"/>
            </a:rPr>
            <a:t>Aseguramiento o Desbloqueo de cuentas.</a:t>
          </a:r>
          <a:endParaRPr lang="es-MX" sz="1400" kern="1200">
            <a:latin typeface="Arial" pitchFamily="34" charset="0"/>
            <a:cs typeface="Arial" pitchFamily="34" charset="0"/>
          </a:endParaRPr>
        </a:p>
      </dsp:txBody>
      <dsp:txXfrm rot="10800000">
        <a:off x="0" y="2121093"/>
        <a:ext cx="3957638" cy="347716"/>
      </dsp:txXfrm>
    </dsp:sp>
    <dsp:sp modelId="{6520B6C7-AFA4-42E9-AA6E-FD0B3C55749F}">
      <dsp:nvSpPr>
        <dsp:cNvPr id="0" name=""/>
        <dsp:cNvSpPr/>
      </dsp:nvSpPr>
      <dsp:spPr>
        <a:xfrm rot="10800000">
          <a:off x="0" y="1591174"/>
          <a:ext cx="3957638" cy="5351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kern="1200" smtClean="0">
              <a:latin typeface="Arial" pitchFamily="34" charset="0"/>
              <a:cs typeface="Arial" pitchFamily="34" charset="0"/>
            </a:rPr>
            <a:t>Programas de Capacitación.</a:t>
          </a:r>
          <a:endParaRPr lang="es-MX" sz="1400" kern="1200">
            <a:latin typeface="Arial" pitchFamily="34" charset="0"/>
            <a:cs typeface="Arial" pitchFamily="34" charset="0"/>
          </a:endParaRPr>
        </a:p>
      </dsp:txBody>
      <dsp:txXfrm rot="10800000">
        <a:off x="0" y="1591174"/>
        <a:ext cx="3957638" cy="347716"/>
      </dsp:txXfrm>
    </dsp:sp>
    <dsp:sp modelId="{E610994F-82E8-42BC-BEF2-E987AA918E08}">
      <dsp:nvSpPr>
        <dsp:cNvPr id="0" name=""/>
        <dsp:cNvSpPr/>
      </dsp:nvSpPr>
      <dsp:spPr>
        <a:xfrm rot="10800000">
          <a:off x="0" y="1061256"/>
          <a:ext cx="3957638" cy="5351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itchFamily="34" charset="0"/>
              <a:cs typeface="Arial" pitchFamily="34" charset="0"/>
            </a:rPr>
            <a:t>Someter a dictaminación las operaciones al CCC.</a:t>
          </a:r>
          <a:endParaRPr lang="es-MX" sz="1400" kern="1200" dirty="0">
            <a:latin typeface="Arial" pitchFamily="34" charset="0"/>
            <a:cs typeface="Arial" pitchFamily="34" charset="0"/>
          </a:endParaRPr>
        </a:p>
      </dsp:txBody>
      <dsp:txXfrm rot="10800000">
        <a:off x="0" y="1061256"/>
        <a:ext cx="3957638" cy="347716"/>
      </dsp:txXfrm>
    </dsp:sp>
    <dsp:sp modelId="{05092284-1985-4059-9D04-B3C1D2504E54}">
      <dsp:nvSpPr>
        <dsp:cNvPr id="0" name=""/>
        <dsp:cNvSpPr/>
      </dsp:nvSpPr>
      <dsp:spPr>
        <a:xfrm rot="10800000">
          <a:off x="0" y="531337"/>
          <a:ext cx="3957638" cy="5351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itchFamily="34" charset="0"/>
              <a:cs typeface="Arial" pitchFamily="34" charset="0"/>
            </a:rPr>
            <a:t>Políticas de identificación.</a:t>
          </a:r>
          <a:endParaRPr lang="es-MX" sz="1400" kern="1200" dirty="0">
            <a:latin typeface="Arial" pitchFamily="34" charset="0"/>
            <a:cs typeface="Arial" pitchFamily="34" charset="0"/>
          </a:endParaRPr>
        </a:p>
      </dsp:txBody>
      <dsp:txXfrm rot="10800000">
        <a:off x="0" y="531337"/>
        <a:ext cx="3957638" cy="347716"/>
      </dsp:txXfrm>
    </dsp:sp>
    <dsp:sp modelId="{AA8FCDEB-89AD-4333-88EB-286ED7D46033}">
      <dsp:nvSpPr>
        <dsp:cNvPr id="0" name=""/>
        <dsp:cNvSpPr/>
      </dsp:nvSpPr>
      <dsp:spPr>
        <a:xfrm rot="10800000">
          <a:off x="0" y="1419"/>
          <a:ext cx="3957638" cy="53513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s-MX" sz="1400" kern="1200" dirty="0" smtClean="0">
              <a:latin typeface="Arial" pitchFamily="34" charset="0"/>
              <a:cs typeface="Arial" pitchFamily="34" charset="0"/>
            </a:rPr>
            <a:t>Envío de Reportes Regulatorios.</a:t>
          </a:r>
          <a:endParaRPr lang="es-MX" sz="1400" kern="1200" dirty="0">
            <a:latin typeface="Arial" pitchFamily="34" charset="0"/>
            <a:cs typeface="Arial" pitchFamily="34" charset="0"/>
          </a:endParaRPr>
        </a:p>
      </dsp:txBody>
      <dsp:txXfrm rot="10800000">
        <a:off x="0" y="1419"/>
        <a:ext cx="3957638" cy="34771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5AC7EA4-A448-4FEF-B648-6F14A9CF438B}" type="datetimeFigureOut">
              <a:rPr lang="es-CO" smtClean="0"/>
              <a:t>13/07/2017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121792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AC7EA4-A448-4FEF-B648-6F14A9CF438B}" type="datetimeFigureOut">
              <a:rPr lang="es-CO" smtClean="0"/>
              <a:t>13/07/2017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199105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AC7EA4-A448-4FEF-B648-6F14A9CF438B}" type="datetimeFigureOut">
              <a:rPr lang="es-CO" smtClean="0"/>
              <a:t>13/07/2017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307130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5AC7EA4-A448-4FEF-B648-6F14A9CF438B}" type="datetimeFigureOut">
              <a:rPr lang="es-CO" smtClean="0"/>
              <a:t>13/07/2017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134126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5AC7EA4-A448-4FEF-B648-6F14A9CF438B}" type="datetimeFigureOut">
              <a:rPr lang="es-CO" smtClean="0"/>
              <a:t>13/07/2017</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270687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AC7EA4-A448-4FEF-B648-6F14A9CF438B}" type="datetimeFigureOut">
              <a:rPr lang="es-CO" smtClean="0"/>
              <a:t>13/07/2017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32623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5AC7EA4-A448-4FEF-B648-6F14A9CF438B}" type="datetimeFigureOut">
              <a:rPr lang="es-CO" smtClean="0"/>
              <a:t>13/07/2017</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155509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5AC7EA4-A448-4FEF-B648-6F14A9CF438B}" type="datetimeFigureOut">
              <a:rPr lang="es-CO" smtClean="0"/>
              <a:t>13/07/2017</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252666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C7EA4-A448-4FEF-B648-6F14A9CF438B}" type="datetimeFigureOut">
              <a:rPr lang="es-CO" smtClean="0"/>
              <a:t>13/07/2017</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359788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5AC7EA4-A448-4FEF-B648-6F14A9CF438B}" type="datetimeFigureOut">
              <a:rPr lang="es-CO" smtClean="0"/>
              <a:t>13/07/2017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41763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5AC7EA4-A448-4FEF-B648-6F14A9CF438B}" type="datetimeFigureOut">
              <a:rPr lang="es-CO" smtClean="0"/>
              <a:t>13/07/2017</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F11F098-08ED-4FA1-9748-AFB5ACFF7275}" type="slidenum">
              <a:rPr lang="es-CO" smtClean="0"/>
              <a:t>‹Nº›</a:t>
            </a:fld>
            <a:endParaRPr lang="es-CO"/>
          </a:p>
        </p:txBody>
      </p:sp>
    </p:spTree>
    <p:extLst>
      <p:ext uri="{BB962C8B-B14F-4D97-AF65-F5344CB8AC3E}">
        <p14:creationId xmlns:p14="http://schemas.microsoft.com/office/powerpoint/2010/main" val="370140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C7EA4-A448-4FEF-B648-6F14A9CF438B}" type="datetimeFigureOut">
              <a:rPr lang="es-CO" smtClean="0"/>
              <a:t>13/07/2017</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1F098-08ED-4FA1-9748-AFB5ACFF7275}" type="slidenum">
              <a:rPr lang="es-CO" smtClean="0"/>
              <a:t>‹Nº›</a:t>
            </a:fld>
            <a:endParaRPr lang="es-CO"/>
          </a:p>
        </p:txBody>
      </p:sp>
    </p:spTree>
    <p:extLst>
      <p:ext uri="{BB962C8B-B14F-4D97-AF65-F5344CB8AC3E}">
        <p14:creationId xmlns:p14="http://schemas.microsoft.com/office/powerpoint/2010/main" val="2070447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gilberto.rodriguez0217@gmail.com" TargetMode="External"/><Relationship Id="rId5" Type="http://schemas.openxmlformats.org/officeDocument/2006/relationships/hyperlink" Target="mailto:gilberto.rodriguez@banregio.com"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6225" y="59677"/>
            <a:ext cx="5692458" cy="4975961"/>
          </a:xfrm>
          <a:prstGeom prst="rect">
            <a:avLst/>
          </a:prstGeom>
        </p:spPr>
      </p:pic>
      <p:sp>
        <p:nvSpPr>
          <p:cNvPr id="2" name="CuadroTexto 1"/>
          <p:cNvSpPr txBox="1"/>
          <p:nvPr/>
        </p:nvSpPr>
        <p:spPr>
          <a:xfrm>
            <a:off x="1893603" y="5035645"/>
            <a:ext cx="5562485" cy="954107"/>
          </a:xfrm>
          <a:prstGeom prst="rect">
            <a:avLst/>
          </a:prstGeom>
          <a:noFill/>
        </p:spPr>
        <p:txBody>
          <a:bodyPr wrap="none" rtlCol="0">
            <a:spAutoFit/>
          </a:bodyPr>
          <a:lstStyle/>
          <a:p>
            <a:pPr algn="ctr"/>
            <a:r>
              <a:rPr lang="es-CO" sz="2800" b="1" dirty="0" smtClean="0">
                <a:solidFill>
                  <a:srgbClr val="7030A0"/>
                </a:solidFill>
              </a:rPr>
              <a:t> - Los Diferentes Roles del Oficial de </a:t>
            </a:r>
          </a:p>
          <a:p>
            <a:pPr algn="ctr"/>
            <a:r>
              <a:rPr lang="es-CO" sz="2800" b="1" dirty="0" smtClean="0">
                <a:solidFill>
                  <a:srgbClr val="7030A0"/>
                </a:solidFill>
              </a:rPr>
              <a:t> Cumplimiento en La Región -</a:t>
            </a:r>
            <a:endParaRPr lang="es-CO" sz="2800" b="1" dirty="0">
              <a:solidFill>
                <a:srgbClr val="7030A0"/>
              </a:solidFill>
            </a:endParaRPr>
          </a:p>
        </p:txBody>
      </p:sp>
    </p:spTree>
    <p:extLst>
      <p:ext uri="{BB962C8B-B14F-4D97-AF65-F5344CB8AC3E}">
        <p14:creationId xmlns:p14="http://schemas.microsoft.com/office/powerpoint/2010/main" val="1911933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1 Título"/>
          <p:cNvSpPr>
            <a:spLocks noGrp="1"/>
          </p:cNvSpPr>
          <p:nvPr>
            <p:ph type="title"/>
          </p:nvPr>
        </p:nvSpPr>
        <p:spPr>
          <a:xfrm>
            <a:off x="2008091" y="48643"/>
            <a:ext cx="7892653" cy="1380861"/>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smtClean="0">
                <a:ln>
                  <a:noFill/>
                </a:ln>
                <a:solidFill>
                  <a:srgbClr val="4F81BD"/>
                </a:solidFill>
                <a:effectLst/>
                <a:uLnTx/>
                <a:uFillTx/>
              </a:rPr>
              <a:t>Modelo de Cumplimiento BBVA </a:t>
            </a:r>
            <a:endParaRPr kumimoji="0" lang="es-CO" sz="3200" b="1" i="0" u="none" strike="noStrike" kern="0" cap="none" spc="0" normalizeH="0" baseline="0" noProof="0" dirty="0">
              <a:ln>
                <a:noFill/>
              </a:ln>
              <a:solidFill>
                <a:srgbClr val="4F81BD"/>
              </a:solidFill>
              <a:effectLst/>
              <a:uLnTx/>
              <a:uFillTx/>
            </a:endParaRPr>
          </a:p>
        </p:txBody>
      </p:sp>
      <p:grpSp>
        <p:nvGrpSpPr>
          <p:cNvPr id="6" name="5 Grupo"/>
          <p:cNvGrpSpPr/>
          <p:nvPr/>
        </p:nvGrpSpPr>
        <p:grpSpPr>
          <a:xfrm>
            <a:off x="704434" y="1618906"/>
            <a:ext cx="1648444" cy="1648444"/>
            <a:chOff x="380620" y="2204794"/>
            <a:chExt cx="1648444" cy="1648444"/>
          </a:xfrm>
        </p:grpSpPr>
        <p:sp>
          <p:nvSpPr>
            <p:cNvPr id="8" name="7 Rectángulo redondeado"/>
            <p:cNvSpPr/>
            <p:nvPr/>
          </p:nvSpPr>
          <p:spPr>
            <a:xfrm>
              <a:off x="380620" y="2204794"/>
              <a:ext cx="1648444" cy="164844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8 Rectángulo"/>
            <p:cNvSpPr/>
            <p:nvPr/>
          </p:nvSpPr>
          <p:spPr>
            <a:xfrm>
              <a:off x="461090" y="2285264"/>
              <a:ext cx="1487504" cy="148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err="1" smtClean="0">
                  <a:solidFill>
                    <a:sysClr val="window" lastClr="FFFFFF"/>
                  </a:solidFill>
                  <a:latin typeface="Calibri"/>
                  <a:ea typeface="+mn-ea"/>
                  <a:cs typeface="+mn-cs"/>
                </a:rPr>
                <a:t>Securities</a:t>
              </a:r>
              <a:r>
                <a:rPr lang="es-CO" sz="2100" b="1" kern="1200" dirty="0" smtClean="0">
                  <a:solidFill>
                    <a:sysClr val="window" lastClr="FFFFFF"/>
                  </a:solidFill>
                  <a:latin typeface="Calibri"/>
                  <a:ea typeface="+mn-ea"/>
                  <a:cs typeface="+mn-cs"/>
                </a:rPr>
                <a:t> &amp; </a:t>
              </a:r>
              <a:r>
                <a:rPr lang="es-CO" sz="2100" b="1" kern="1200" dirty="0" err="1" smtClean="0">
                  <a:solidFill>
                    <a:sysClr val="window" lastClr="FFFFFF"/>
                  </a:solidFill>
                  <a:latin typeface="Calibri"/>
                  <a:ea typeface="+mn-ea"/>
                  <a:cs typeface="+mn-cs"/>
                </a:rPr>
                <a:t>Derivatives</a:t>
              </a:r>
              <a:r>
                <a:rPr lang="es-CO" sz="2100" b="1" kern="1200" dirty="0" smtClean="0">
                  <a:solidFill>
                    <a:sysClr val="window" lastClr="FFFFFF"/>
                  </a:solidFill>
                  <a:latin typeface="Calibri"/>
                  <a:ea typeface="+mn-ea"/>
                  <a:cs typeface="+mn-cs"/>
                </a:rPr>
                <a:t> </a:t>
              </a:r>
              <a:endParaRPr lang="es-CO" sz="2100" b="1" kern="1200" dirty="0">
                <a:solidFill>
                  <a:sysClr val="window" lastClr="FFFFFF"/>
                </a:solidFill>
                <a:latin typeface="Calibri"/>
                <a:ea typeface="+mn-ea"/>
                <a:cs typeface="+mn-cs"/>
              </a:endParaRPr>
            </a:p>
          </p:txBody>
        </p:sp>
      </p:grpSp>
      <p:sp>
        <p:nvSpPr>
          <p:cNvPr id="10" name="Marcador de contenido 5"/>
          <p:cNvSpPr>
            <a:spLocks noGrp="1"/>
          </p:cNvSpPr>
          <p:nvPr>
            <p:ph idx="1"/>
          </p:nvPr>
        </p:nvSpPr>
        <p:spPr>
          <a:xfrm>
            <a:off x="2374706" y="1825625"/>
            <a:ext cx="6305270" cy="4351338"/>
          </a:xfrm>
        </p:spPr>
        <p:txBody>
          <a:bodyPr>
            <a:normAutofit/>
          </a:bodyPr>
          <a:lstStyle/>
          <a:p>
            <a:pPr>
              <a:buFont typeface="Wingdings" pitchFamily="2" charset="2"/>
              <a:buChar char="ü"/>
            </a:pPr>
            <a:r>
              <a:rPr lang="es-CO" dirty="0" smtClean="0">
                <a:solidFill>
                  <a:schemeClr val="accent5"/>
                </a:solidFill>
              </a:rPr>
              <a:t>Política corporativa de conducta en el MV + RICMV locales</a:t>
            </a:r>
          </a:p>
          <a:p>
            <a:pPr lvl="2"/>
            <a:r>
              <a:rPr lang="es-CO" dirty="0" smtClean="0">
                <a:solidFill>
                  <a:schemeClr val="accent5"/>
                </a:solidFill>
              </a:rPr>
              <a:t>Información privilegiada – Control expedientes</a:t>
            </a:r>
          </a:p>
          <a:p>
            <a:pPr lvl="2"/>
            <a:r>
              <a:rPr lang="es-CO" dirty="0" smtClean="0">
                <a:solidFill>
                  <a:schemeClr val="accent5"/>
                </a:solidFill>
              </a:rPr>
              <a:t>Manipulación de cotizaciones </a:t>
            </a:r>
          </a:p>
          <a:p>
            <a:pPr lvl="2"/>
            <a:r>
              <a:rPr lang="es-CO" dirty="0" smtClean="0">
                <a:solidFill>
                  <a:schemeClr val="accent5"/>
                </a:solidFill>
              </a:rPr>
              <a:t>Conflictos de interés MV</a:t>
            </a:r>
          </a:p>
          <a:p>
            <a:pPr lvl="2"/>
            <a:r>
              <a:rPr lang="es-CO" dirty="0" smtClean="0">
                <a:solidFill>
                  <a:schemeClr val="accent5"/>
                </a:solidFill>
              </a:rPr>
              <a:t>Operativa por cuenta propia</a:t>
            </a:r>
          </a:p>
          <a:p>
            <a:pPr>
              <a:buFont typeface="Wingdings" pitchFamily="2" charset="2"/>
              <a:buChar char="ü"/>
            </a:pPr>
            <a:r>
              <a:rPr lang="es-CO" dirty="0" smtClean="0">
                <a:solidFill>
                  <a:schemeClr val="accent5"/>
                </a:solidFill>
              </a:rPr>
              <a:t>Seguimiento y monitoreo</a:t>
            </a:r>
          </a:p>
          <a:p>
            <a:pPr>
              <a:buFont typeface="Wingdings" pitchFamily="2" charset="2"/>
              <a:buChar char="ü"/>
            </a:pPr>
            <a:r>
              <a:rPr lang="es-CO" dirty="0" smtClean="0">
                <a:solidFill>
                  <a:schemeClr val="accent5"/>
                </a:solidFill>
              </a:rPr>
              <a:t>Canal de consultas</a:t>
            </a:r>
          </a:p>
          <a:p>
            <a:pPr>
              <a:buFont typeface="Wingdings" pitchFamily="2" charset="2"/>
              <a:buChar char="ü"/>
            </a:pPr>
            <a:r>
              <a:rPr lang="es-CO" dirty="0" smtClean="0">
                <a:solidFill>
                  <a:schemeClr val="accent5"/>
                </a:solidFill>
              </a:rPr>
              <a:t>Requerimientos de autoridades MV</a:t>
            </a:r>
          </a:p>
        </p:txBody>
      </p:sp>
    </p:spTree>
    <p:extLst>
      <p:ext uri="{BB962C8B-B14F-4D97-AF65-F5344CB8AC3E}">
        <p14:creationId xmlns:p14="http://schemas.microsoft.com/office/powerpoint/2010/main" val="3225690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1 Título"/>
          <p:cNvSpPr>
            <a:spLocks noGrp="1"/>
          </p:cNvSpPr>
          <p:nvPr>
            <p:ph type="title"/>
          </p:nvPr>
        </p:nvSpPr>
        <p:spPr>
          <a:xfrm>
            <a:off x="2008091" y="48643"/>
            <a:ext cx="7892653" cy="1380861"/>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smtClean="0">
                <a:ln>
                  <a:noFill/>
                </a:ln>
                <a:solidFill>
                  <a:srgbClr val="4F81BD"/>
                </a:solidFill>
                <a:effectLst/>
                <a:uLnTx/>
                <a:uFillTx/>
              </a:rPr>
              <a:t>Modelo de Cumplimiento BBVA </a:t>
            </a:r>
            <a:endParaRPr kumimoji="0" lang="es-CO" sz="3200" b="1" i="0" u="none" strike="noStrike" kern="0" cap="none" spc="0" normalizeH="0" baseline="0" noProof="0" dirty="0">
              <a:ln>
                <a:noFill/>
              </a:ln>
              <a:solidFill>
                <a:srgbClr val="4F81BD"/>
              </a:solidFill>
              <a:effectLst/>
              <a:uLnTx/>
              <a:uFillTx/>
            </a:endParaRPr>
          </a:p>
        </p:txBody>
      </p:sp>
      <p:grpSp>
        <p:nvGrpSpPr>
          <p:cNvPr id="6" name="5 Grupo"/>
          <p:cNvGrpSpPr/>
          <p:nvPr/>
        </p:nvGrpSpPr>
        <p:grpSpPr>
          <a:xfrm>
            <a:off x="604418" y="1576042"/>
            <a:ext cx="1648444" cy="1648444"/>
            <a:chOff x="2317542" y="2204794"/>
            <a:chExt cx="1648444" cy="1648444"/>
          </a:xfrm>
        </p:grpSpPr>
        <p:sp>
          <p:nvSpPr>
            <p:cNvPr id="8" name="7 Rectángulo redondeado"/>
            <p:cNvSpPr/>
            <p:nvPr/>
          </p:nvSpPr>
          <p:spPr>
            <a:xfrm>
              <a:off x="2317542" y="2204794"/>
              <a:ext cx="1648444" cy="1648444"/>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9" name="8 Rectángulo"/>
            <p:cNvSpPr/>
            <p:nvPr/>
          </p:nvSpPr>
          <p:spPr>
            <a:xfrm>
              <a:off x="2398012" y="2285264"/>
              <a:ext cx="1487504" cy="148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smtClean="0">
                  <a:solidFill>
                    <a:sysClr val="window" lastClr="FFFFFF"/>
                  </a:solidFill>
                  <a:latin typeface="Calibri"/>
                  <a:ea typeface="+mn-ea"/>
                  <a:cs typeface="+mn-cs"/>
                </a:rPr>
                <a:t>PLD&amp;FT</a:t>
              </a:r>
              <a:endParaRPr lang="es-CO" sz="2100" b="1" kern="1200" dirty="0">
                <a:solidFill>
                  <a:sysClr val="window" lastClr="FFFFFF"/>
                </a:solidFill>
                <a:latin typeface="Calibri"/>
                <a:ea typeface="+mn-ea"/>
                <a:cs typeface="+mn-cs"/>
              </a:endParaRPr>
            </a:p>
          </p:txBody>
        </p:sp>
      </p:grpSp>
      <p:sp>
        <p:nvSpPr>
          <p:cNvPr id="10" name="Marcador de contenido 5"/>
          <p:cNvSpPr>
            <a:spLocks noGrp="1"/>
          </p:cNvSpPr>
          <p:nvPr>
            <p:ph idx="1"/>
          </p:nvPr>
        </p:nvSpPr>
        <p:spPr>
          <a:xfrm>
            <a:off x="2374706" y="1997081"/>
            <a:ext cx="6305270" cy="4351338"/>
          </a:xfrm>
        </p:spPr>
        <p:txBody>
          <a:bodyPr>
            <a:normAutofit/>
          </a:bodyPr>
          <a:lstStyle/>
          <a:p>
            <a:pPr>
              <a:buFont typeface="Wingdings" pitchFamily="2" charset="2"/>
              <a:buChar char="ü"/>
            </a:pPr>
            <a:r>
              <a:rPr lang="es-CO" dirty="0" smtClean="0">
                <a:solidFill>
                  <a:schemeClr val="accent5"/>
                </a:solidFill>
              </a:rPr>
              <a:t>Definir y proponer políticas de PBC</a:t>
            </a:r>
          </a:p>
          <a:p>
            <a:pPr>
              <a:buFont typeface="Wingdings" pitchFamily="2" charset="2"/>
              <a:buChar char="ü"/>
            </a:pPr>
            <a:r>
              <a:rPr lang="es-CO" dirty="0" smtClean="0">
                <a:solidFill>
                  <a:schemeClr val="accent5"/>
                </a:solidFill>
              </a:rPr>
              <a:t>Implantación de políticas</a:t>
            </a:r>
          </a:p>
          <a:p>
            <a:pPr>
              <a:buFont typeface="Wingdings" pitchFamily="2" charset="2"/>
              <a:buChar char="ü"/>
            </a:pPr>
            <a:r>
              <a:rPr lang="es-CO" dirty="0" smtClean="0">
                <a:solidFill>
                  <a:schemeClr val="accent5"/>
                </a:solidFill>
              </a:rPr>
              <a:t>Analizar e investigar OI</a:t>
            </a:r>
          </a:p>
          <a:p>
            <a:pPr>
              <a:buFont typeface="Wingdings" pitchFamily="2" charset="2"/>
              <a:buChar char="ü"/>
            </a:pPr>
            <a:r>
              <a:rPr lang="es-CO" dirty="0" smtClean="0">
                <a:solidFill>
                  <a:schemeClr val="accent5"/>
                </a:solidFill>
              </a:rPr>
              <a:t>Comité de prevención y control ROS</a:t>
            </a:r>
          </a:p>
          <a:p>
            <a:pPr>
              <a:buFont typeface="Wingdings" pitchFamily="2" charset="2"/>
              <a:buChar char="ü"/>
            </a:pPr>
            <a:r>
              <a:rPr lang="es-CO" dirty="0" smtClean="0">
                <a:solidFill>
                  <a:schemeClr val="accent5"/>
                </a:solidFill>
              </a:rPr>
              <a:t>Requerimientos de autoridades</a:t>
            </a:r>
          </a:p>
          <a:p>
            <a:pPr>
              <a:buFont typeface="Wingdings" pitchFamily="2" charset="2"/>
              <a:buChar char="ü"/>
            </a:pPr>
            <a:r>
              <a:rPr lang="es-CO" dirty="0" smtClean="0">
                <a:solidFill>
                  <a:schemeClr val="accent5"/>
                </a:solidFill>
              </a:rPr>
              <a:t>Programas de formación</a:t>
            </a:r>
          </a:p>
        </p:txBody>
      </p:sp>
    </p:spTree>
    <p:extLst>
      <p:ext uri="{BB962C8B-B14F-4D97-AF65-F5344CB8AC3E}">
        <p14:creationId xmlns:p14="http://schemas.microsoft.com/office/powerpoint/2010/main" val="417603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1 Título"/>
          <p:cNvSpPr>
            <a:spLocks noGrp="1"/>
          </p:cNvSpPr>
          <p:nvPr>
            <p:ph type="title"/>
          </p:nvPr>
        </p:nvSpPr>
        <p:spPr>
          <a:xfrm>
            <a:off x="201775" y="2423977"/>
            <a:ext cx="8552611" cy="1839910"/>
          </a:xfrm>
        </p:spPr>
        <p:txBody>
          <a:bodyPr>
            <a:noAutofit/>
          </a:bodyPr>
          <a:lstStyle/>
          <a:p>
            <a:pPr algn="ctr"/>
            <a:r>
              <a:rPr lang="es-CO" sz="4800" b="1" dirty="0" smtClean="0">
                <a:solidFill>
                  <a:schemeClr val="accent1"/>
                </a:solidFill>
              </a:rPr>
              <a:t>Marco Antonio Bravo</a:t>
            </a:r>
            <a:br>
              <a:rPr lang="es-CO" sz="4800" b="1" dirty="0" smtClean="0">
                <a:solidFill>
                  <a:schemeClr val="accent1"/>
                </a:solidFill>
              </a:rPr>
            </a:br>
            <a:r>
              <a:rPr lang="es-CO" sz="4800" b="1" dirty="0" smtClean="0">
                <a:solidFill>
                  <a:schemeClr val="accent1"/>
                </a:solidFill>
              </a:rPr>
              <a:t> </a:t>
            </a:r>
            <a:r>
              <a:rPr lang="es-CO" sz="3200" b="1" dirty="0">
                <a:solidFill>
                  <a:schemeClr val="accent1"/>
                </a:solidFill>
              </a:rPr>
              <a:t>Oficial de Cumplimiento Banco Internacional de Chile</a:t>
            </a:r>
          </a:p>
        </p:txBody>
      </p:sp>
    </p:spTree>
    <p:extLst>
      <p:ext uri="{BB962C8B-B14F-4D97-AF65-F5344CB8AC3E}">
        <p14:creationId xmlns:p14="http://schemas.microsoft.com/office/powerpoint/2010/main" val="4154829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Subtítulo 2"/>
          <p:cNvSpPr txBox="1">
            <a:spLocks/>
          </p:cNvSpPr>
          <p:nvPr/>
        </p:nvSpPr>
        <p:spPr>
          <a:xfrm>
            <a:off x="177538" y="1409747"/>
            <a:ext cx="3287562" cy="821600"/>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None/>
            </a:pPr>
            <a:r>
              <a:rPr lang="es-ES" sz="3200" b="1" dirty="0" smtClean="0">
                <a:solidFill>
                  <a:schemeClr val="accent5">
                    <a:lumMod val="75000"/>
                  </a:schemeClr>
                </a:solidFill>
                <a:latin typeface="Helvetica"/>
                <a:cs typeface="Helvetica"/>
              </a:rPr>
              <a:t>Ley 19.913: </a:t>
            </a:r>
            <a:endParaRPr lang="es-ES" sz="3200" b="1" dirty="0">
              <a:solidFill>
                <a:schemeClr val="accent5">
                  <a:lumMod val="75000"/>
                </a:schemeClr>
              </a:solidFill>
              <a:latin typeface="Helvetica"/>
              <a:cs typeface="Helvetica"/>
            </a:endParaRPr>
          </a:p>
        </p:txBody>
      </p:sp>
      <p:sp>
        <p:nvSpPr>
          <p:cNvPr id="7" name="CuadroTexto 6"/>
          <p:cNvSpPr txBox="1"/>
          <p:nvPr/>
        </p:nvSpPr>
        <p:spPr>
          <a:xfrm>
            <a:off x="2803769" y="1484839"/>
            <a:ext cx="7963518" cy="492443"/>
          </a:xfrm>
          <a:prstGeom prst="rect">
            <a:avLst/>
          </a:prstGeom>
          <a:noFill/>
        </p:spPr>
        <p:txBody>
          <a:bodyPr wrap="square" rtlCol="0">
            <a:spAutoFit/>
          </a:bodyPr>
          <a:lstStyle/>
          <a:p>
            <a:r>
              <a:rPr lang="es-ES" sz="2600" dirty="0" smtClean="0"/>
              <a:t>Funcionario Responsable ante la UAF </a:t>
            </a:r>
          </a:p>
        </p:txBody>
      </p:sp>
      <p:sp>
        <p:nvSpPr>
          <p:cNvPr id="8" name="Subtítulo 2"/>
          <p:cNvSpPr txBox="1">
            <a:spLocks/>
          </p:cNvSpPr>
          <p:nvPr/>
        </p:nvSpPr>
        <p:spPr>
          <a:xfrm>
            <a:off x="153473" y="2206632"/>
            <a:ext cx="9281898" cy="821600"/>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None/>
            </a:pPr>
            <a:r>
              <a:rPr lang="es-ES" sz="3200" b="1" dirty="0">
                <a:solidFill>
                  <a:schemeClr val="accent5">
                    <a:lumMod val="75000"/>
                  </a:schemeClr>
                </a:solidFill>
                <a:latin typeface="Helvetica"/>
                <a:cs typeface="Helvetica"/>
              </a:rPr>
              <a:t>UAF: Oficial de Cumplimiento</a:t>
            </a:r>
          </a:p>
        </p:txBody>
      </p:sp>
      <p:sp>
        <p:nvSpPr>
          <p:cNvPr id="9" name="CuadroTexto 8"/>
          <p:cNvSpPr txBox="1"/>
          <p:nvPr/>
        </p:nvSpPr>
        <p:spPr>
          <a:xfrm>
            <a:off x="1150192" y="2844989"/>
            <a:ext cx="7816387" cy="1292662"/>
          </a:xfrm>
          <a:prstGeom prst="rect">
            <a:avLst/>
          </a:prstGeom>
          <a:noFill/>
        </p:spPr>
        <p:txBody>
          <a:bodyPr wrap="square" rtlCol="0">
            <a:spAutoFit/>
          </a:bodyPr>
          <a:lstStyle/>
          <a:p>
            <a:pPr indent="-457200">
              <a:buFont typeface="Arial" panose="020B0604020202020204" pitchFamily="34" charset="0"/>
              <a:buChar char="•"/>
            </a:pPr>
            <a:r>
              <a:rPr lang="es-ES" sz="2600" dirty="0"/>
              <a:t>Cargo de alta responsabilidad </a:t>
            </a:r>
            <a:r>
              <a:rPr lang="es-ES" sz="2600" dirty="0" smtClean="0"/>
              <a:t>dentro de </a:t>
            </a:r>
            <a:r>
              <a:rPr lang="es-ES" sz="2600" dirty="0"/>
              <a:t>la empresa</a:t>
            </a:r>
          </a:p>
          <a:p>
            <a:pPr indent="-457200">
              <a:buFont typeface="Arial" panose="020B0604020202020204" pitchFamily="34" charset="0"/>
              <a:buChar char="•"/>
            </a:pPr>
            <a:r>
              <a:rPr lang="es-ES" sz="2600" dirty="0"/>
              <a:t>Asegure debida Independencia</a:t>
            </a:r>
          </a:p>
          <a:p>
            <a:pPr indent="-457200">
              <a:buFont typeface="Arial" panose="020B0604020202020204" pitchFamily="34" charset="0"/>
              <a:buChar char="•"/>
            </a:pPr>
            <a:r>
              <a:rPr lang="es-ES" sz="2600" dirty="0"/>
              <a:t>Función: Prevención LAFT</a:t>
            </a:r>
          </a:p>
        </p:txBody>
      </p:sp>
      <p:sp>
        <p:nvSpPr>
          <p:cNvPr id="10" name="Subtítulo 2"/>
          <p:cNvSpPr txBox="1">
            <a:spLocks/>
          </p:cNvSpPr>
          <p:nvPr/>
        </p:nvSpPr>
        <p:spPr>
          <a:xfrm>
            <a:off x="129405" y="4389332"/>
            <a:ext cx="2180659" cy="821600"/>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None/>
            </a:pPr>
            <a:r>
              <a:rPr lang="es-ES" sz="3200" b="1" dirty="0">
                <a:solidFill>
                  <a:schemeClr val="accent5">
                    <a:lumMod val="75000"/>
                  </a:schemeClr>
                </a:solidFill>
                <a:latin typeface="Helvetica"/>
                <a:cs typeface="Helvetica"/>
              </a:rPr>
              <a:t>S.B.I.F.:  </a:t>
            </a:r>
          </a:p>
        </p:txBody>
      </p:sp>
      <p:sp>
        <p:nvSpPr>
          <p:cNvPr id="11" name="CuadroTexto 10"/>
          <p:cNvSpPr txBox="1"/>
          <p:nvPr/>
        </p:nvSpPr>
        <p:spPr>
          <a:xfrm>
            <a:off x="1120229" y="4985204"/>
            <a:ext cx="8023771" cy="1692771"/>
          </a:xfrm>
          <a:prstGeom prst="rect">
            <a:avLst/>
          </a:prstGeom>
          <a:noFill/>
        </p:spPr>
        <p:txBody>
          <a:bodyPr wrap="square" rtlCol="0">
            <a:spAutoFit/>
          </a:bodyPr>
          <a:lstStyle/>
          <a:p>
            <a:pPr indent="-457200">
              <a:buFont typeface="Arial" panose="020B0604020202020204" pitchFamily="34" charset="0"/>
              <a:buChar char="•"/>
            </a:pPr>
            <a:r>
              <a:rPr lang="es-ES" sz="2600" dirty="0"/>
              <a:t>Oficial de Cumplimiento</a:t>
            </a:r>
          </a:p>
          <a:p>
            <a:pPr indent="-457200">
              <a:buFont typeface="Arial" panose="020B0604020202020204" pitchFamily="34" charset="0"/>
              <a:buChar char="•"/>
            </a:pPr>
            <a:r>
              <a:rPr lang="es-ES" sz="2600" dirty="0"/>
              <a:t>Confianza</a:t>
            </a:r>
          </a:p>
          <a:p>
            <a:pPr indent="-457200">
              <a:buFont typeface="Arial" panose="020B0604020202020204" pitchFamily="34" charset="0"/>
              <a:buChar char="•"/>
            </a:pPr>
            <a:r>
              <a:rPr lang="es-ES" sz="2600" dirty="0"/>
              <a:t>Independiente</a:t>
            </a:r>
          </a:p>
          <a:p>
            <a:pPr indent="-457200">
              <a:buFont typeface="Arial" panose="020B0604020202020204" pitchFamily="34" charset="0"/>
              <a:buChar char="•"/>
            </a:pPr>
            <a:r>
              <a:rPr lang="es-ES" sz="2600" dirty="0"/>
              <a:t>Función: Prevención LAFT/ podrá…….FATCA</a:t>
            </a:r>
          </a:p>
        </p:txBody>
      </p:sp>
    </p:spTree>
    <p:extLst>
      <p:ext uri="{BB962C8B-B14F-4D97-AF65-F5344CB8AC3E}">
        <p14:creationId xmlns:p14="http://schemas.microsoft.com/office/powerpoint/2010/main" val="77220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Subtítulo 2"/>
          <p:cNvSpPr txBox="1">
            <a:spLocks/>
          </p:cNvSpPr>
          <p:nvPr/>
        </p:nvSpPr>
        <p:spPr>
          <a:xfrm>
            <a:off x="2511005" y="247256"/>
            <a:ext cx="4932315" cy="821600"/>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None/>
            </a:pPr>
            <a:r>
              <a:rPr lang="es-ES" sz="3200" b="1" dirty="0">
                <a:solidFill>
                  <a:schemeClr val="accent5">
                    <a:lumMod val="75000"/>
                  </a:schemeClr>
                </a:solidFill>
                <a:latin typeface="Helvetica"/>
                <a:cs typeface="Helvetica"/>
              </a:rPr>
              <a:t>OTROS ROLES </a:t>
            </a:r>
          </a:p>
        </p:txBody>
      </p:sp>
      <p:sp>
        <p:nvSpPr>
          <p:cNvPr id="7" name="Subtítulo 2"/>
          <p:cNvSpPr txBox="1">
            <a:spLocks/>
          </p:cNvSpPr>
          <p:nvPr/>
        </p:nvSpPr>
        <p:spPr>
          <a:xfrm>
            <a:off x="130816" y="1332065"/>
            <a:ext cx="8748849" cy="1058879"/>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2333625" indent="-2333625">
              <a:buNone/>
            </a:pPr>
            <a:r>
              <a:rPr lang="es-ES" sz="3200" b="1" dirty="0">
                <a:solidFill>
                  <a:schemeClr val="accent5">
                    <a:lumMod val="75000"/>
                  </a:schemeClr>
                </a:solidFill>
                <a:latin typeface="Helvetica"/>
                <a:cs typeface="Helvetica"/>
              </a:rPr>
              <a:t>Ley 20.393: </a:t>
            </a:r>
            <a:r>
              <a:rPr lang="es-ES" sz="2600" dirty="0">
                <a:solidFill>
                  <a:schemeClr val="accent5">
                    <a:lumMod val="75000"/>
                  </a:schemeClr>
                </a:solidFill>
                <a:latin typeface="Helvetica"/>
                <a:cs typeface="Helvetica"/>
              </a:rPr>
              <a:t>Responsabilidad penal de las personas jurídicas en los delitos de LA/FT/CO </a:t>
            </a:r>
          </a:p>
        </p:txBody>
      </p:sp>
      <p:sp>
        <p:nvSpPr>
          <p:cNvPr id="8" name="CuadroTexto 7"/>
          <p:cNvSpPr txBox="1"/>
          <p:nvPr/>
        </p:nvSpPr>
        <p:spPr>
          <a:xfrm>
            <a:off x="1269444" y="3823139"/>
            <a:ext cx="4476263" cy="2893100"/>
          </a:xfrm>
          <a:prstGeom prst="rect">
            <a:avLst/>
          </a:prstGeom>
          <a:noFill/>
        </p:spPr>
        <p:txBody>
          <a:bodyPr wrap="square" rtlCol="0">
            <a:spAutoFit/>
          </a:bodyPr>
          <a:lstStyle/>
          <a:p>
            <a:pPr indent="-457200">
              <a:buFont typeface="Arial" panose="020B0604020202020204" pitchFamily="34" charset="0"/>
              <a:buChar char="•"/>
            </a:pPr>
            <a:r>
              <a:rPr lang="es-ES" sz="2600" dirty="0"/>
              <a:t>FATCA / CRS</a:t>
            </a:r>
          </a:p>
          <a:p>
            <a:pPr indent="-457200">
              <a:buFont typeface="Arial" panose="020B0604020202020204" pitchFamily="34" charset="0"/>
              <a:buChar char="•"/>
            </a:pPr>
            <a:r>
              <a:rPr lang="es-ES" sz="2600" dirty="0"/>
              <a:t>Riesgo Operacional</a:t>
            </a:r>
          </a:p>
          <a:p>
            <a:pPr indent="-457200">
              <a:buFont typeface="Arial" panose="020B0604020202020204" pitchFamily="34" charset="0"/>
              <a:buChar char="•"/>
            </a:pPr>
            <a:r>
              <a:rPr lang="es-ES" sz="2600" dirty="0"/>
              <a:t>Seguridad</a:t>
            </a:r>
          </a:p>
          <a:p>
            <a:pPr indent="-457200">
              <a:buFont typeface="Arial" panose="020B0604020202020204" pitchFamily="34" charset="0"/>
              <a:buChar char="•"/>
            </a:pPr>
            <a:r>
              <a:rPr lang="es-ES" sz="2600" dirty="0"/>
              <a:t>Prevención de Fraude </a:t>
            </a:r>
          </a:p>
          <a:p>
            <a:pPr indent="-457200">
              <a:buFont typeface="Arial" panose="020B0604020202020204" pitchFamily="34" charset="0"/>
              <a:buChar char="•"/>
            </a:pPr>
            <a:r>
              <a:rPr lang="es-ES" sz="2600" dirty="0"/>
              <a:t>Cumplimiento Normativo</a:t>
            </a:r>
          </a:p>
          <a:p>
            <a:pPr indent="-457200">
              <a:buFont typeface="Arial" panose="020B0604020202020204" pitchFamily="34" charset="0"/>
              <a:buChar char="•"/>
            </a:pPr>
            <a:r>
              <a:rPr lang="es-ES" sz="2600" dirty="0"/>
              <a:t>Mercado de Valores</a:t>
            </a:r>
          </a:p>
          <a:p>
            <a:pPr indent="-457200">
              <a:buFont typeface="Arial" panose="020B0604020202020204" pitchFamily="34" charset="0"/>
              <a:buChar char="•"/>
            </a:pPr>
            <a:r>
              <a:rPr lang="es-ES" sz="2600" dirty="0"/>
              <a:t>Ética y Conducta </a:t>
            </a:r>
          </a:p>
        </p:txBody>
      </p:sp>
      <p:sp>
        <p:nvSpPr>
          <p:cNvPr id="9" name="CuadroTexto 8"/>
          <p:cNvSpPr txBox="1"/>
          <p:nvPr/>
        </p:nvSpPr>
        <p:spPr>
          <a:xfrm>
            <a:off x="1305470" y="2351594"/>
            <a:ext cx="6826698" cy="892552"/>
          </a:xfrm>
          <a:prstGeom prst="rect">
            <a:avLst/>
          </a:prstGeom>
          <a:noFill/>
        </p:spPr>
        <p:txBody>
          <a:bodyPr wrap="square" rtlCol="0">
            <a:spAutoFit/>
          </a:bodyPr>
          <a:lstStyle/>
          <a:p>
            <a:pPr indent="-457200">
              <a:buFont typeface="Arial" panose="020B0604020202020204" pitchFamily="34" charset="0"/>
              <a:buChar char="•"/>
            </a:pPr>
            <a:r>
              <a:rPr lang="es-ES" sz="2600" dirty="0"/>
              <a:t>Encargado de Prevención</a:t>
            </a:r>
          </a:p>
          <a:p>
            <a:pPr indent="-457200">
              <a:buFont typeface="Arial" panose="020B0604020202020204" pitchFamily="34" charset="0"/>
              <a:buChar char="•"/>
            </a:pPr>
            <a:r>
              <a:rPr lang="es-ES" sz="2600" dirty="0"/>
              <a:t>Autonomía </a:t>
            </a:r>
          </a:p>
        </p:txBody>
      </p:sp>
      <p:sp>
        <p:nvSpPr>
          <p:cNvPr id="10" name="Subtítulo 2"/>
          <p:cNvSpPr txBox="1">
            <a:spLocks/>
          </p:cNvSpPr>
          <p:nvPr/>
        </p:nvSpPr>
        <p:spPr>
          <a:xfrm>
            <a:off x="83118" y="3229099"/>
            <a:ext cx="2032285" cy="744166"/>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None/>
            </a:pPr>
            <a:r>
              <a:rPr lang="es-ES" sz="3200" b="1" dirty="0">
                <a:solidFill>
                  <a:schemeClr val="accent5">
                    <a:lumMod val="75000"/>
                  </a:schemeClr>
                </a:solidFill>
                <a:latin typeface="Helvetica"/>
                <a:cs typeface="Helvetica"/>
              </a:rPr>
              <a:t>Otros: </a:t>
            </a:r>
          </a:p>
        </p:txBody>
      </p:sp>
      <p:pic>
        <p:nvPicPr>
          <p:cNvPr id="11" name="Picture 8"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090" y="3033160"/>
            <a:ext cx="3339575" cy="256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126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pic>
        <p:nvPicPr>
          <p:cNvPr id="4" name="Imagen 3"/>
          <p:cNvPicPr>
            <a:picLocks noChangeAspect="1"/>
          </p:cNvPicPr>
          <p:nvPr/>
        </p:nvPicPr>
        <p:blipFill>
          <a:blip r:embed="rId3"/>
          <a:stretch>
            <a:fillRect/>
          </a:stretch>
        </p:blipFill>
        <p:spPr>
          <a:xfrm>
            <a:off x="2489897" y="545911"/>
            <a:ext cx="4151588" cy="5841916"/>
          </a:xfrm>
          <a:prstGeom prst="rect">
            <a:avLst/>
          </a:prstGeom>
        </p:spPr>
      </p:pic>
    </p:spTree>
    <p:extLst>
      <p:ext uri="{BB962C8B-B14F-4D97-AF65-F5344CB8AC3E}">
        <p14:creationId xmlns:p14="http://schemas.microsoft.com/office/powerpoint/2010/main" val="281768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CuadroTexto 3"/>
          <p:cNvSpPr txBox="1"/>
          <p:nvPr/>
        </p:nvSpPr>
        <p:spPr>
          <a:xfrm>
            <a:off x="1514901" y="559558"/>
            <a:ext cx="6782937" cy="1015663"/>
          </a:xfrm>
          <a:prstGeom prst="rect">
            <a:avLst/>
          </a:prstGeom>
          <a:noFill/>
        </p:spPr>
        <p:txBody>
          <a:bodyPr wrap="square" rtlCol="0">
            <a:spAutoFit/>
          </a:bodyPr>
          <a:lstStyle/>
          <a:p>
            <a:pPr algn="ctr"/>
            <a:r>
              <a:rPr lang="es-ES" sz="6000" b="1" dirty="0">
                <a:solidFill>
                  <a:srgbClr val="4BACC6">
                    <a:lumMod val="75000"/>
                  </a:srgbClr>
                </a:solidFill>
                <a:latin typeface="Helvetica"/>
                <a:cs typeface="Helvetica"/>
              </a:rPr>
              <a:t>OPORTUNIDAD </a:t>
            </a:r>
          </a:p>
        </p:txBody>
      </p:sp>
      <p:pic>
        <p:nvPicPr>
          <p:cNvPr id="2" name="Imagen 1"/>
          <p:cNvPicPr>
            <a:picLocks noChangeAspect="1"/>
          </p:cNvPicPr>
          <p:nvPr/>
        </p:nvPicPr>
        <p:blipFill>
          <a:blip r:embed="rId3"/>
          <a:stretch>
            <a:fillRect/>
          </a:stretch>
        </p:blipFill>
        <p:spPr>
          <a:xfrm>
            <a:off x="436734" y="1799522"/>
            <a:ext cx="8220008" cy="4928833"/>
          </a:xfrm>
          <a:prstGeom prst="rect">
            <a:avLst/>
          </a:prstGeom>
        </p:spPr>
      </p:pic>
    </p:spTree>
    <p:extLst>
      <p:ext uri="{BB962C8B-B14F-4D97-AF65-F5344CB8AC3E}">
        <p14:creationId xmlns:p14="http://schemas.microsoft.com/office/powerpoint/2010/main" val="3783659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1 Título"/>
          <p:cNvSpPr>
            <a:spLocks noGrp="1"/>
          </p:cNvSpPr>
          <p:nvPr>
            <p:ph type="title"/>
          </p:nvPr>
        </p:nvSpPr>
        <p:spPr>
          <a:xfrm>
            <a:off x="201775" y="2423977"/>
            <a:ext cx="8552611" cy="1839910"/>
          </a:xfrm>
        </p:spPr>
        <p:txBody>
          <a:bodyPr>
            <a:noAutofit/>
          </a:bodyPr>
          <a:lstStyle/>
          <a:p>
            <a:pPr algn="ctr"/>
            <a:r>
              <a:rPr lang="es-CO" sz="4800" b="1" dirty="0" smtClean="0">
                <a:solidFill>
                  <a:schemeClr val="accent1"/>
                </a:solidFill>
              </a:rPr>
              <a:t>Gilberto </a:t>
            </a:r>
            <a:r>
              <a:rPr lang="es-CO" sz="4800" b="1" dirty="0">
                <a:solidFill>
                  <a:schemeClr val="accent1"/>
                </a:solidFill>
              </a:rPr>
              <a:t>Rodríguez Leal</a:t>
            </a:r>
            <a:br>
              <a:rPr lang="es-CO" sz="4800" b="1" dirty="0">
                <a:solidFill>
                  <a:schemeClr val="accent1"/>
                </a:solidFill>
              </a:rPr>
            </a:br>
            <a:r>
              <a:rPr lang="es-CO" sz="4800" b="1" dirty="0">
                <a:solidFill>
                  <a:schemeClr val="accent1"/>
                </a:solidFill>
              </a:rPr>
              <a:t> </a:t>
            </a:r>
            <a:r>
              <a:rPr lang="es-CO" sz="3200" b="1" dirty="0">
                <a:solidFill>
                  <a:schemeClr val="accent1"/>
                </a:solidFill>
              </a:rPr>
              <a:t>Gerente de Prevención de Lavado de Dinero Banregio - México</a:t>
            </a:r>
          </a:p>
        </p:txBody>
      </p:sp>
    </p:spTree>
    <p:extLst>
      <p:ext uri="{BB962C8B-B14F-4D97-AF65-F5344CB8AC3E}">
        <p14:creationId xmlns:p14="http://schemas.microsoft.com/office/powerpoint/2010/main" val="4024632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graphicFrame>
        <p:nvGraphicFramePr>
          <p:cNvPr id="10" name="9 Diagrama"/>
          <p:cNvGraphicFramePr/>
          <p:nvPr>
            <p:extLst>
              <p:ext uri="{D42A27DB-BD31-4B8C-83A1-F6EECF244321}">
                <p14:modId xmlns:p14="http://schemas.microsoft.com/office/powerpoint/2010/main" val="1267523409"/>
              </p:ext>
            </p:extLst>
          </p:nvPr>
        </p:nvGraphicFramePr>
        <p:xfrm>
          <a:off x="314326" y="2300288"/>
          <a:ext cx="3957638" cy="3000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ubtítulo 2"/>
          <p:cNvSpPr txBox="1">
            <a:spLocks/>
          </p:cNvSpPr>
          <p:nvPr/>
        </p:nvSpPr>
        <p:spPr>
          <a:xfrm>
            <a:off x="1957386" y="1257301"/>
            <a:ext cx="5314952" cy="457200"/>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Font typeface="Arial"/>
              <a:buNone/>
            </a:pPr>
            <a:r>
              <a:rPr lang="es-MX" sz="1800" b="1" dirty="0">
                <a:solidFill>
                  <a:srgbClr val="1F497D"/>
                </a:solidFill>
                <a:latin typeface="Arial Narrow" pitchFamily="34" charset="0"/>
              </a:rPr>
              <a:t>FUNCIONES Y RESPONSABILIDADES</a:t>
            </a:r>
            <a:endParaRPr lang="es-ES" sz="1800" b="1" dirty="0">
              <a:solidFill>
                <a:srgbClr val="1F497D"/>
              </a:solidFill>
              <a:latin typeface="Arial Narrow" pitchFamily="34" charset="0"/>
              <a:cs typeface="Helvetica"/>
            </a:endParaRP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5022" y="2243138"/>
            <a:ext cx="4263228" cy="324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5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 calcmode="lin" valueType="num">
                                      <p:cBhvr additive="base">
                                        <p:cTn id="17" dur="500" fill="hold"/>
                                        <p:tgtEl>
                                          <p:spTgt spid="1027"/>
                                        </p:tgtEl>
                                        <p:attrNameLst>
                                          <p:attrName>ppt_x</p:attrName>
                                        </p:attrNameLst>
                                      </p:cBhvr>
                                      <p:tavLst>
                                        <p:tav tm="0">
                                          <p:val>
                                            <p:strVal val="#ppt_x"/>
                                          </p:val>
                                        </p:tav>
                                        <p:tav tm="100000">
                                          <p:val>
                                            <p:strVal val="#ppt_x"/>
                                          </p:val>
                                        </p:tav>
                                      </p:tavLst>
                                    </p:anim>
                                    <p:anim calcmode="lin" valueType="num">
                                      <p:cBhvr additive="base">
                                        <p:cTn id="1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6" name="CuadroTexto 3"/>
          <p:cNvSpPr txBox="1"/>
          <p:nvPr/>
        </p:nvSpPr>
        <p:spPr>
          <a:xfrm>
            <a:off x="2461892" y="280954"/>
            <a:ext cx="6682108" cy="3539430"/>
          </a:xfrm>
          <a:prstGeom prst="rect">
            <a:avLst/>
          </a:prstGeom>
          <a:noFill/>
        </p:spPr>
        <p:txBody>
          <a:bodyPr wrap="square" rtlCol="0">
            <a:spAutoFit/>
          </a:bodyPr>
          <a:lstStyle/>
          <a:p>
            <a:pPr algn="just"/>
            <a:r>
              <a:rPr lang="es-MX" sz="1400" b="1" dirty="0" smtClean="0">
                <a:solidFill>
                  <a:prstClr val="black"/>
                </a:solidFill>
                <a:latin typeface="Arial" pitchFamily="34" charset="0"/>
                <a:cs typeface="Arial" pitchFamily="34" charset="0"/>
              </a:rPr>
              <a:t>A FINALES DEL 2015.</a:t>
            </a:r>
          </a:p>
          <a:p>
            <a:pPr algn="just"/>
            <a:endParaRPr lang="es-MX" sz="1400" b="1" dirty="0">
              <a:solidFill>
                <a:prstClr val="black"/>
              </a:solidFill>
              <a:latin typeface="Arial" pitchFamily="34" charset="0"/>
              <a:cs typeface="Arial" pitchFamily="34" charset="0"/>
            </a:endParaRPr>
          </a:p>
          <a:p>
            <a:pPr marL="457200" indent="-457200" algn="just">
              <a:buFont typeface="Arial" pitchFamily="34" charset="0"/>
              <a:buChar char="•"/>
            </a:pPr>
            <a:r>
              <a:rPr lang="es-MX" sz="1400" b="1" dirty="0" smtClean="0">
                <a:solidFill>
                  <a:prstClr val="black"/>
                </a:solidFill>
                <a:latin typeface="Arial" pitchFamily="34" charset="0"/>
                <a:cs typeface="Arial" pitchFamily="34" charset="0"/>
              </a:rPr>
              <a:t>Que</a:t>
            </a:r>
            <a:r>
              <a:rPr lang="es-MX" sz="1400" dirty="0" smtClean="0">
                <a:solidFill>
                  <a:prstClr val="black"/>
                </a:solidFill>
                <a:latin typeface="Arial" pitchFamily="34" charset="0"/>
                <a:cs typeface="Arial" pitchFamily="34" charset="0"/>
              </a:rPr>
              <a:t>:  Certificación Oficial de Cumplimiento.</a:t>
            </a:r>
          </a:p>
          <a:p>
            <a:pPr algn="just"/>
            <a:endParaRPr lang="es-MX" sz="1400" dirty="0">
              <a:solidFill>
                <a:prstClr val="black"/>
              </a:solidFill>
              <a:latin typeface="Arial" pitchFamily="34" charset="0"/>
              <a:cs typeface="Arial" pitchFamily="34" charset="0"/>
            </a:endParaRPr>
          </a:p>
          <a:p>
            <a:pPr marL="457200" indent="-457200" algn="just">
              <a:buFont typeface="Arial" pitchFamily="34" charset="0"/>
              <a:buChar char="•"/>
            </a:pPr>
            <a:r>
              <a:rPr lang="es-MX" sz="1400" b="1" dirty="0" smtClean="0">
                <a:solidFill>
                  <a:prstClr val="black"/>
                </a:solidFill>
                <a:latin typeface="Arial" pitchFamily="34" charset="0"/>
                <a:cs typeface="Arial" pitchFamily="34" charset="0"/>
              </a:rPr>
              <a:t>Para Que</a:t>
            </a:r>
            <a:r>
              <a:rPr lang="es-MX" sz="1400" dirty="0" smtClean="0">
                <a:solidFill>
                  <a:prstClr val="black"/>
                </a:solidFill>
                <a:latin typeface="Arial" pitchFamily="34" charset="0"/>
                <a:cs typeface="Arial" pitchFamily="34" charset="0"/>
              </a:rPr>
              <a:t>: Conocimientos </a:t>
            </a:r>
            <a:r>
              <a:rPr lang="es-MX" sz="1400" dirty="0">
                <a:solidFill>
                  <a:prstClr val="black"/>
                </a:solidFill>
                <a:latin typeface="Arial" pitchFamily="34" charset="0"/>
                <a:cs typeface="Arial" pitchFamily="34" charset="0"/>
              </a:rPr>
              <a:t>mínimos </a:t>
            </a:r>
            <a:r>
              <a:rPr lang="es-MX" sz="1400" dirty="0" smtClean="0">
                <a:solidFill>
                  <a:prstClr val="black"/>
                </a:solidFill>
                <a:latin typeface="Arial" pitchFamily="34" charset="0"/>
                <a:cs typeface="Arial" pitchFamily="34" charset="0"/>
              </a:rPr>
              <a:t>para desempeñar sus funciones.</a:t>
            </a:r>
          </a:p>
          <a:p>
            <a:pPr algn="just"/>
            <a:endParaRPr lang="es-MX" sz="1400" dirty="0" smtClean="0">
              <a:solidFill>
                <a:prstClr val="black"/>
              </a:solidFill>
              <a:latin typeface="Arial" pitchFamily="34" charset="0"/>
              <a:cs typeface="Arial" pitchFamily="34" charset="0"/>
            </a:endParaRPr>
          </a:p>
          <a:p>
            <a:pPr algn="just"/>
            <a:r>
              <a:rPr lang="es-MX" sz="1400" dirty="0">
                <a:solidFill>
                  <a:prstClr val="black"/>
                </a:solidFill>
                <a:latin typeface="Arial" pitchFamily="34" charset="0"/>
                <a:cs typeface="Arial" pitchFamily="34" charset="0"/>
              </a:rPr>
              <a:t>			</a:t>
            </a:r>
            <a:r>
              <a:rPr lang="es-MX" sz="1400" dirty="0" smtClean="0">
                <a:solidFill>
                  <a:prstClr val="black"/>
                </a:solidFill>
                <a:latin typeface="Arial" pitchFamily="34" charset="0"/>
                <a:cs typeface="Arial" pitchFamily="34" charset="0"/>
              </a:rPr>
              <a:t>Licenciatura </a:t>
            </a:r>
            <a:r>
              <a:rPr lang="es-MX" sz="1400" dirty="0">
                <a:solidFill>
                  <a:prstClr val="black"/>
                </a:solidFill>
                <a:latin typeface="Arial" pitchFamily="34" charset="0"/>
                <a:cs typeface="Arial" pitchFamily="34" charset="0"/>
              </a:rPr>
              <a:t>y 1 año Experiencia en PLD</a:t>
            </a:r>
            <a:endParaRPr lang="es-MX" sz="1400" dirty="0" smtClean="0">
              <a:solidFill>
                <a:prstClr val="black"/>
              </a:solidFill>
              <a:latin typeface="Arial" pitchFamily="34" charset="0"/>
              <a:cs typeface="Arial" pitchFamily="34" charset="0"/>
            </a:endParaRPr>
          </a:p>
          <a:p>
            <a:pPr marL="457200" indent="-457200" algn="just">
              <a:buFont typeface="Arial" pitchFamily="34" charset="0"/>
              <a:buChar char="•"/>
            </a:pPr>
            <a:r>
              <a:rPr lang="es-MX" sz="1400" b="1" dirty="0" smtClean="0">
                <a:solidFill>
                  <a:prstClr val="black"/>
                </a:solidFill>
                <a:latin typeface="Arial" pitchFamily="34" charset="0"/>
                <a:cs typeface="Arial" pitchFamily="34" charset="0"/>
              </a:rPr>
              <a:t>Como</a:t>
            </a:r>
            <a:r>
              <a:rPr lang="es-MX" sz="1400" dirty="0" smtClean="0">
                <a:solidFill>
                  <a:prstClr val="black"/>
                </a:solidFill>
                <a:latin typeface="Arial" pitchFamily="34" charset="0"/>
                <a:cs typeface="Arial" pitchFamily="34" charset="0"/>
              </a:rPr>
              <a:t>: Mínimo	 ó           </a:t>
            </a:r>
          </a:p>
          <a:p>
            <a:pPr algn="just"/>
            <a:r>
              <a:rPr lang="es-MX" sz="1400" b="1" dirty="0">
                <a:solidFill>
                  <a:prstClr val="black"/>
                </a:solidFill>
                <a:latin typeface="Arial" pitchFamily="34" charset="0"/>
                <a:cs typeface="Arial" pitchFamily="34" charset="0"/>
              </a:rPr>
              <a:t>	</a:t>
            </a:r>
            <a:r>
              <a:rPr lang="es-MX" sz="1400" b="1" dirty="0" smtClean="0">
                <a:solidFill>
                  <a:prstClr val="black"/>
                </a:solidFill>
                <a:latin typeface="Arial" pitchFamily="34" charset="0"/>
                <a:cs typeface="Arial" pitchFamily="34" charset="0"/>
              </a:rPr>
              <a:t>		</a:t>
            </a:r>
            <a:r>
              <a:rPr lang="es-MX" sz="1400" dirty="0" smtClean="0">
                <a:solidFill>
                  <a:prstClr val="black"/>
                </a:solidFill>
                <a:latin typeface="Arial" pitchFamily="34" charset="0"/>
                <a:cs typeface="Arial" pitchFamily="34" charset="0"/>
              </a:rPr>
              <a:t>Experiencia </a:t>
            </a:r>
            <a:r>
              <a:rPr lang="es-MX" sz="1400" dirty="0">
                <a:solidFill>
                  <a:prstClr val="black"/>
                </a:solidFill>
                <a:latin typeface="Arial" pitchFamily="34" charset="0"/>
                <a:cs typeface="Arial" pitchFamily="34" charset="0"/>
              </a:rPr>
              <a:t>en </a:t>
            </a:r>
            <a:r>
              <a:rPr lang="es-MX" sz="1400" dirty="0" smtClean="0">
                <a:solidFill>
                  <a:prstClr val="black"/>
                </a:solidFill>
                <a:latin typeface="Arial" pitchFamily="34" charset="0"/>
                <a:cs typeface="Arial" pitchFamily="34" charset="0"/>
              </a:rPr>
              <a:t>PLD </a:t>
            </a:r>
            <a:r>
              <a:rPr lang="es-MX" sz="1400" dirty="0">
                <a:solidFill>
                  <a:prstClr val="black"/>
                </a:solidFill>
                <a:latin typeface="Arial" pitchFamily="34" charset="0"/>
                <a:cs typeface="Arial" pitchFamily="34" charset="0"/>
              </a:rPr>
              <a:t>de 4 años</a:t>
            </a:r>
            <a:r>
              <a:rPr lang="es-MX" sz="1400" dirty="0" smtClean="0">
                <a:solidFill>
                  <a:prstClr val="black"/>
                </a:solidFill>
                <a:latin typeface="Arial" pitchFamily="34" charset="0"/>
                <a:cs typeface="Arial" pitchFamily="34" charset="0"/>
              </a:rPr>
              <a:t>.</a:t>
            </a:r>
          </a:p>
          <a:p>
            <a:pPr algn="just"/>
            <a:endParaRPr lang="es-MX" sz="1400" dirty="0">
              <a:solidFill>
                <a:prstClr val="black"/>
              </a:solidFill>
              <a:latin typeface="Arial" pitchFamily="34" charset="0"/>
              <a:cs typeface="Arial" pitchFamily="34" charset="0"/>
            </a:endParaRPr>
          </a:p>
          <a:p>
            <a:pPr marL="457200" indent="-457200" algn="just">
              <a:buFont typeface="Arial" pitchFamily="34" charset="0"/>
              <a:buChar char="•"/>
            </a:pPr>
            <a:endParaRPr lang="es-MX" sz="1400" b="1" dirty="0" smtClean="0">
              <a:solidFill>
                <a:prstClr val="black"/>
              </a:solidFill>
              <a:latin typeface="Arial" pitchFamily="34" charset="0"/>
              <a:cs typeface="Arial" pitchFamily="34" charset="0"/>
            </a:endParaRPr>
          </a:p>
          <a:p>
            <a:pPr marL="457200" indent="-457200" algn="just">
              <a:buFont typeface="Arial" pitchFamily="34" charset="0"/>
              <a:buChar char="•"/>
            </a:pPr>
            <a:r>
              <a:rPr lang="es-MX" sz="1400" b="1" dirty="0" smtClean="0">
                <a:solidFill>
                  <a:prstClr val="black"/>
                </a:solidFill>
                <a:latin typeface="Arial" pitchFamily="34" charset="0"/>
                <a:cs typeface="Arial" pitchFamily="34" charset="0"/>
              </a:rPr>
              <a:t>Cuanto:</a:t>
            </a:r>
            <a:r>
              <a:rPr lang="es-MX" sz="1400" dirty="0" smtClean="0">
                <a:solidFill>
                  <a:prstClr val="black"/>
                </a:solidFill>
                <a:latin typeface="Arial" pitchFamily="34" charset="0"/>
                <a:cs typeface="Arial" pitchFamily="34" charset="0"/>
              </a:rPr>
              <a:t>  5 años. </a:t>
            </a:r>
          </a:p>
          <a:p>
            <a:pPr algn="just"/>
            <a:endParaRPr lang="es-MX" sz="1400" dirty="0">
              <a:solidFill>
                <a:prstClr val="black"/>
              </a:solidFill>
              <a:latin typeface="Arial" pitchFamily="34" charset="0"/>
              <a:cs typeface="Arial" pitchFamily="34" charset="0"/>
            </a:endParaRPr>
          </a:p>
          <a:p>
            <a:pPr marL="514350" indent="-514350" algn="just">
              <a:buFont typeface="+mj-lt"/>
              <a:buAutoNum type="arabicPeriod"/>
            </a:pPr>
            <a:r>
              <a:rPr lang="es-MX" sz="1400" dirty="0" smtClean="0">
                <a:solidFill>
                  <a:prstClr val="black"/>
                </a:solidFill>
                <a:latin typeface="Arial" pitchFamily="34" charset="0"/>
                <a:cs typeface="Arial" pitchFamily="34" charset="0"/>
              </a:rPr>
              <a:t>Básicos </a:t>
            </a:r>
            <a:r>
              <a:rPr lang="es-MX" sz="1400" dirty="0">
                <a:solidFill>
                  <a:prstClr val="black"/>
                </a:solidFill>
                <a:latin typeface="Arial" pitchFamily="34" charset="0"/>
                <a:cs typeface="Arial" pitchFamily="34" charset="0"/>
              </a:rPr>
              <a:t>de PLD/FT.</a:t>
            </a:r>
          </a:p>
          <a:p>
            <a:pPr marL="514350" indent="-514350" algn="just">
              <a:buFont typeface="+mj-lt"/>
              <a:buAutoNum type="arabicPeriod"/>
            </a:pPr>
            <a:r>
              <a:rPr lang="es-MX" sz="1400" dirty="0" smtClean="0">
                <a:solidFill>
                  <a:prstClr val="black"/>
                </a:solidFill>
                <a:latin typeface="Arial" pitchFamily="34" charset="0"/>
                <a:cs typeface="Arial" pitchFamily="34" charset="0"/>
              </a:rPr>
              <a:t>Técnicos </a:t>
            </a:r>
            <a:r>
              <a:rPr lang="es-MX" sz="1400" dirty="0">
                <a:solidFill>
                  <a:prstClr val="black"/>
                </a:solidFill>
                <a:latin typeface="Arial" pitchFamily="34" charset="0"/>
                <a:cs typeface="Arial" pitchFamily="34" charset="0"/>
              </a:rPr>
              <a:t>de PLD/FT</a:t>
            </a:r>
          </a:p>
          <a:p>
            <a:pPr marL="514350" indent="-514350" algn="just">
              <a:buFont typeface="+mj-lt"/>
              <a:buAutoNum type="arabicPeriod"/>
            </a:pPr>
            <a:r>
              <a:rPr lang="es-MX" sz="1400" dirty="0" smtClean="0">
                <a:solidFill>
                  <a:prstClr val="black"/>
                </a:solidFill>
                <a:latin typeface="Arial" pitchFamily="34" charset="0"/>
                <a:cs typeface="Arial" pitchFamily="34" charset="0"/>
              </a:rPr>
              <a:t>Auditoría </a:t>
            </a:r>
            <a:r>
              <a:rPr lang="es-MX" sz="1400" dirty="0">
                <a:solidFill>
                  <a:prstClr val="black"/>
                </a:solidFill>
                <a:latin typeface="Arial" pitchFamily="34" charset="0"/>
                <a:cs typeface="Arial" pitchFamily="34" charset="0"/>
              </a:rPr>
              <a:t>y </a:t>
            </a:r>
            <a:r>
              <a:rPr lang="es-MX" sz="1400" dirty="0" smtClean="0">
                <a:solidFill>
                  <a:prstClr val="black"/>
                </a:solidFill>
                <a:latin typeface="Arial" pitchFamily="34" charset="0"/>
                <a:cs typeface="Arial" pitchFamily="34" charset="0"/>
              </a:rPr>
              <a:t>Riesgos </a:t>
            </a:r>
            <a:r>
              <a:rPr lang="es-MX" sz="1400" dirty="0">
                <a:solidFill>
                  <a:prstClr val="black"/>
                </a:solidFill>
                <a:latin typeface="Arial" pitchFamily="34" charset="0"/>
                <a:cs typeface="Arial" pitchFamily="34" charset="0"/>
              </a:rPr>
              <a:t>de </a:t>
            </a:r>
            <a:r>
              <a:rPr lang="es-MX" sz="1400" dirty="0" smtClean="0">
                <a:solidFill>
                  <a:prstClr val="black"/>
                </a:solidFill>
                <a:latin typeface="Arial" pitchFamily="34" charset="0"/>
                <a:cs typeface="Arial" pitchFamily="34" charset="0"/>
              </a:rPr>
              <a:t>PLD/FT</a:t>
            </a:r>
            <a:r>
              <a:rPr lang="es-ES" sz="1400" dirty="0" smtClean="0">
                <a:solidFill>
                  <a:prstClr val="black"/>
                </a:solidFill>
                <a:latin typeface="Arial" pitchFamily="34" charset="0"/>
                <a:cs typeface="Arial" pitchFamily="34" charset="0"/>
              </a:rPr>
              <a:t>.</a:t>
            </a:r>
          </a:p>
        </p:txBody>
      </p:sp>
      <p:sp>
        <p:nvSpPr>
          <p:cNvPr id="7" name="Subtítulo 2"/>
          <p:cNvSpPr txBox="1">
            <a:spLocks/>
          </p:cNvSpPr>
          <p:nvPr/>
        </p:nvSpPr>
        <p:spPr>
          <a:xfrm>
            <a:off x="417513" y="1640138"/>
            <a:ext cx="1621198" cy="1174467"/>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Font typeface="Arial"/>
              <a:buNone/>
            </a:pPr>
            <a:r>
              <a:rPr lang="es-ES" sz="1400" b="1" dirty="0" smtClean="0">
                <a:solidFill>
                  <a:srgbClr val="1F497D"/>
                </a:solidFill>
                <a:latin typeface="Arial" pitchFamily="34" charset="0"/>
                <a:cs typeface="Arial" pitchFamily="34" charset="0"/>
              </a:rPr>
              <a:t>Certificación para Oficiales de Cumplimiento</a:t>
            </a:r>
            <a:endParaRPr lang="es-ES" sz="1400" b="1" dirty="0">
              <a:solidFill>
                <a:srgbClr val="1F497D"/>
              </a:solidFill>
              <a:latin typeface="Arial" pitchFamily="34" charset="0"/>
              <a:cs typeface="Arial" pitchFamily="34" charset="0"/>
            </a:endParaRPr>
          </a:p>
        </p:txBody>
      </p:sp>
      <p:sp>
        <p:nvSpPr>
          <p:cNvPr id="8" name="7 Abrir llave"/>
          <p:cNvSpPr/>
          <p:nvPr/>
        </p:nvSpPr>
        <p:spPr>
          <a:xfrm>
            <a:off x="2031999" y="28543"/>
            <a:ext cx="368301" cy="381479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sz="1400">
              <a:solidFill>
                <a:prstClr val="black"/>
              </a:solidFill>
            </a:endParaRPr>
          </a:p>
        </p:txBody>
      </p:sp>
      <p:sp>
        <p:nvSpPr>
          <p:cNvPr id="9" name="8 Abrir llave"/>
          <p:cNvSpPr/>
          <p:nvPr/>
        </p:nvSpPr>
        <p:spPr>
          <a:xfrm>
            <a:off x="4838701" y="1493327"/>
            <a:ext cx="45719" cy="142529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sz="1400">
              <a:solidFill>
                <a:prstClr val="black"/>
              </a:solidFill>
            </a:endParaRPr>
          </a:p>
        </p:txBody>
      </p:sp>
      <p:sp>
        <p:nvSpPr>
          <p:cNvPr id="12" name="Subtítulo 2"/>
          <p:cNvSpPr txBox="1">
            <a:spLocks/>
          </p:cNvSpPr>
          <p:nvPr/>
        </p:nvSpPr>
        <p:spPr>
          <a:xfrm>
            <a:off x="213499" y="4015029"/>
            <a:ext cx="2272525" cy="528396"/>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buFont typeface="Arial"/>
              <a:buNone/>
            </a:pPr>
            <a:r>
              <a:rPr lang="es-MX" sz="1800" b="1" dirty="0">
                <a:solidFill>
                  <a:srgbClr val="FF0000"/>
                </a:solidFill>
                <a:latin typeface="Arial Narrow" pitchFamily="34" charset="0"/>
              </a:rPr>
              <a:t>OFICIOS DE </a:t>
            </a:r>
            <a:r>
              <a:rPr lang="es-MX" sz="1800" b="1" dirty="0" smtClean="0">
                <a:solidFill>
                  <a:srgbClr val="FF0000"/>
                </a:solidFill>
                <a:latin typeface="Arial Narrow" pitchFamily="34" charset="0"/>
              </a:rPr>
              <a:t>LPB   </a:t>
            </a:r>
            <a:endParaRPr lang="es-ES" sz="1800" b="1" dirty="0">
              <a:solidFill>
                <a:srgbClr val="FF0000"/>
              </a:solidFill>
              <a:latin typeface="Arial Narrow" pitchFamily="34" charset="0"/>
              <a:cs typeface="Helvetica"/>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913" y="4040763"/>
            <a:ext cx="5584824" cy="257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4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additive="base">
                                        <p:cTn id="29" dur="500" fill="hold"/>
                                        <p:tgtEl>
                                          <p:spTgt spid="2050"/>
                                        </p:tgtEl>
                                        <p:attrNameLst>
                                          <p:attrName>ppt_x</p:attrName>
                                        </p:attrNameLst>
                                      </p:cBhvr>
                                      <p:tavLst>
                                        <p:tav tm="0">
                                          <p:val>
                                            <p:strVal val="#ppt_x"/>
                                          </p:val>
                                        </p:tav>
                                        <p:tav tm="100000">
                                          <p:val>
                                            <p:strVal val="#ppt_x"/>
                                          </p:val>
                                        </p:tav>
                                      </p:tavLst>
                                    </p:anim>
                                    <p:anim calcmode="lin" valueType="num">
                                      <p:cBhvr additive="base">
                                        <p:cTn id="3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graphicFrame>
        <p:nvGraphicFramePr>
          <p:cNvPr id="15" name="14 Diagrama"/>
          <p:cNvGraphicFramePr/>
          <p:nvPr>
            <p:extLst>
              <p:ext uri="{D42A27DB-BD31-4B8C-83A1-F6EECF244321}">
                <p14:modId xmlns:p14="http://schemas.microsoft.com/office/powerpoint/2010/main" val="1904242100"/>
              </p:ext>
            </p:extLst>
          </p:nvPr>
        </p:nvGraphicFramePr>
        <p:xfrm>
          <a:off x="3986213" y="1843089"/>
          <a:ext cx="5157787"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2 Diagrama"/>
          <p:cNvGraphicFramePr/>
          <p:nvPr>
            <p:extLst>
              <p:ext uri="{D42A27DB-BD31-4B8C-83A1-F6EECF244321}">
                <p14:modId xmlns:p14="http://schemas.microsoft.com/office/powerpoint/2010/main" val="1781110318"/>
              </p:ext>
            </p:extLst>
          </p:nvPr>
        </p:nvGraphicFramePr>
        <p:xfrm>
          <a:off x="0" y="1714501"/>
          <a:ext cx="3986213" cy="29289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8612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10" name="Subtítulo 2"/>
          <p:cNvSpPr txBox="1">
            <a:spLocks/>
          </p:cNvSpPr>
          <p:nvPr/>
        </p:nvSpPr>
        <p:spPr>
          <a:xfrm>
            <a:off x="777875" y="542926"/>
            <a:ext cx="8037513" cy="463410"/>
          </a:xfrm>
          <a:prstGeom prst="rect">
            <a:avLst/>
          </a:prstGeom>
        </p:spPr>
        <p:txBody>
          <a:bodyPr vert="horz" lIns="204990" tIns="102495" rIns="204990" bIns="102495" rtlCol="0">
            <a:noAutofit/>
          </a:bodyPr>
          <a:lstStyle>
            <a:lvl1pPr marL="768713" indent="-768713" algn="l" defTabSz="1024951" rtl="0" eaLnBrk="1" latinLnBrk="0" hangingPunct="1">
              <a:spcBef>
                <a:spcPct val="20000"/>
              </a:spcBef>
              <a:buFont typeface="Arial"/>
              <a:buChar char="•"/>
              <a:defRPr sz="7200" kern="1200">
                <a:solidFill>
                  <a:schemeClr val="tx1"/>
                </a:solidFill>
                <a:latin typeface="+mn-lt"/>
                <a:ea typeface="+mn-ea"/>
                <a:cs typeface="+mn-cs"/>
              </a:defRPr>
            </a:lvl1pPr>
            <a:lvl2pPr marL="1665545" indent="-640594" algn="l" defTabSz="1024951" rtl="0" eaLnBrk="1" latinLnBrk="0" hangingPunct="1">
              <a:spcBef>
                <a:spcPct val="20000"/>
              </a:spcBef>
              <a:buFont typeface="Arial"/>
              <a:buChar char="–"/>
              <a:defRPr sz="6300" kern="1200">
                <a:solidFill>
                  <a:schemeClr val="tx1"/>
                </a:solidFill>
                <a:latin typeface="+mn-lt"/>
                <a:ea typeface="+mn-ea"/>
                <a:cs typeface="+mn-cs"/>
              </a:defRPr>
            </a:lvl2pPr>
            <a:lvl3pPr marL="2562377" indent="-512475" algn="l" defTabSz="1024951" rtl="0" eaLnBrk="1" latinLnBrk="0" hangingPunct="1">
              <a:spcBef>
                <a:spcPct val="20000"/>
              </a:spcBef>
              <a:buFont typeface="Arial"/>
              <a:buChar char="•"/>
              <a:defRPr sz="5400" kern="1200">
                <a:solidFill>
                  <a:schemeClr val="tx1"/>
                </a:solidFill>
                <a:latin typeface="+mn-lt"/>
                <a:ea typeface="+mn-ea"/>
                <a:cs typeface="+mn-cs"/>
              </a:defRPr>
            </a:lvl3pPr>
            <a:lvl4pPr marL="3587328" indent="-512475" algn="l" defTabSz="1024951" rtl="0" eaLnBrk="1" latinLnBrk="0" hangingPunct="1">
              <a:spcBef>
                <a:spcPct val="20000"/>
              </a:spcBef>
              <a:buFont typeface="Arial"/>
              <a:buChar char="–"/>
              <a:defRPr sz="4500" kern="1200">
                <a:solidFill>
                  <a:schemeClr val="tx1"/>
                </a:solidFill>
                <a:latin typeface="+mn-lt"/>
                <a:ea typeface="+mn-ea"/>
                <a:cs typeface="+mn-cs"/>
              </a:defRPr>
            </a:lvl4pPr>
            <a:lvl5pPr marL="4612279" indent="-512475" algn="l" defTabSz="1024951" rtl="0" eaLnBrk="1" latinLnBrk="0" hangingPunct="1">
              <a:spcBef>
                <a:spcPct val="20000"/>
              </a:spcBef>
              <a:buFont typeface="Arial"/>
              <a:buChar char="»"/>
              <a:defRPr sz="4500" kern="1200">
                <a:solidFill>
                  <a:schemeClr val="tx1"/>
                </a:solidFill>
                <a:latin typeface="+mn-lt"/>
                <a:ea typeface="+mn-ea"/>
                <a:cs typeface="+mn-cs"/>
              </a:defRPr>
            </a:lvl5pPr>
            <a:lvl6pPr marL="5637230" indent="-512475" algn="l" defTabSz="1024951" rtl="0" eaLnBrk="1" latinLnBrk="0" hangingPunct="1">
              <a:spcBef>
                <a:spcPct val="20000"/>
              </a:spcBef>
              <a:buFont typeface="Arial"/>
              <a:buChar char="•"/>
              <a:defRPr sz="4500" kern="1200">
                <a:solidFill>
                  <a:schemeClr val="tx1"/>
                </a:solidFill>
                <a:latin typeface="+mn-lt"/>
                <a:ea typeface="+mn-ea"/>
                <a:cs typeface="+mn-cs"/>
              </a:defRPr>
            </a:lvl6pPr>
            <a:lvl7pPr marL="6662181" indent="-512475" algn="l" defTabSz="1024951" rtl="0" eaLnBrk="1" latinLnBrk="0" hangingPunct="1">
              <a:spcBef>
                <a:spcPct val="20000"/>
              </a:spcBef>
              <a:buFont typeface="Arial"/>
              <a:buChar char="•"/>
              <a:defRPr sz="4500" kern="1200">
                <a:solidFill>
                  <a:schemeClr val="tx1"/>
                </a:solidFill>
                <a:latin typeface="+mn-lt"/>
                <a:ea typeface="+mn-ea"/>
                <a:cs typeface="+mn-cs"/>
              </a:defRPr>
            </a:lvl7pPr>
            <a:lvl8pPr marL="7687132" indent="-512475" algn="l" defTabSz="1024951" rtl="0" eaLnBrk="1" latinLnBrk="0" hangingPunct="1">
              <a:spcBef>
                <a:spcPct val="20000"/>
              </a:spcBef>
              <a:buFont typeface="Arial"/>
              <a:buChar char="•"/>
              <a:defRPr sz="4500" kern="1200">
                <a:solidFill>
                  <a:schemeClr val="tx1"/>
                </a:solidFill>
                <a:latin typeface="+mn-lt"/>
                <a:ea typeface="+mn-ea"/>
                <a:cs typeface="+mn-cs"/>
              </a:defRPr>
            </a:lvl8pPr>
            <a:lvl9pPr marL="8712083" indent="-512475" algn="l" defTabSz="1024951" rtl="0" eaLnBrk="1" latinLnBrk="0" hangingPunct="1">
              <a:spcBef>
                <a:spcPct val="20000"/>
              </a:spcBef>
              <a:buFont typeface="Arial"/>
              <a:buChar char="•"/>
              <a:defRPr sz="4500" kern="1200">
                <a:solidFill>
                  <a:schemeClr val="tx1"/>
                </a:solidFill>
                <a:latin typeface="+mn-lt"/>
                <a:ea typeface="+mn-ea"/>
                <a:cs typeface="+mn-cs"/>
              </a:defRPr>
            </a:lvl9pPr>
          </a:lstStyle>
          <a:p>
            <a:pPr marL="0" indent="0" algn="ctr">
              <a:buNone/>
            </a:pPr>
            <a:r>
              <a:rPr lang="es-ES" sz="3200" b="1" dirty="0" smtClean="0">
                <a:solidFill>
                  <a:schemeClr val="tx2"/>
                </a:solidFill>
                <a:latin typeface="Helvetica"/>
                <a:cs typeface="Helvetica"/>
              </a:rPr>
              <a:t>Conclusiones</a:t>
            </a:r>
            <a:endParaRPr lang="es-ES" sz="3200" b="1" dirty="0">
              <a:solidFill>
                <a:schemeClr val="tx2"/>
              </a:solidFill>
              <a:latin typeface="Helvetica"/>
              <a:cs typeface="Helvetica"/>
            </a:endParaRPr>
          </a:p>
        </p:txBody>
      </p:sp>
      <p:sp>
        <p:nvSpPr>
          <p:cNvPr id="11" name="CuadroTexto 6"/>
          <p:cNvSpPr txBox="1"/>
          <p:nvPr/>
        </p:nvSpPr>
        <p:spPr>
          <a:xfrm>
            <a:off x="706439" y="1178843"/>
            <a:ext cx="7224328" cy="1815882"/>
          </a:xfrm>
          <a:prstGeom prst="rect">
            <a:avLst/>
          </a:prstGeom>
          <a:noFill/>
        </p:spPr>
        <p:txBody>
          <a:bodyPr wrap="square" rtlCol="0">
            <a:spAutoFit/>
          </a:bodyPr>
          <a:lstStyle/>
          <a:p>
            <a:pPr marL="457200" indent="-457200" fontAlgn="base">
              <a:buFont typeface="Wingdings" pitchFamily="2" charset="2"/>
              <a:buChar char="ü"/>
            </a:pPr>
            <a:r>
              <a:rPr lang="es-MX" sz="1400" b="1" dirty="0" smtClean="0"/>
              <a:t>Dirección General.</a:t>
            </a:r>
          </a:p>
          <a:p>
            <a:pPr marL="457200" indent="-457200" fontAlgn="base">
              <a:buFont typeface="Wingdings" pitchFamily="2" charset="2"/>
              <a:buChar char="ü"/>
            </a:pPr>
            <a:r>
              <a:rPr lang="es-MX" sz="1400" b="1" dirty="0" smtClean="0"/>
              <a:t>Independencia</a:t>
            </a:r>
          </a:p>
          <a:p>
            <a:pPr marL="457200" indent="-457200" fontAlgn="base">
              <a:buFont typeface="Wingdings" pitchFamily="2" charset="2"/>
              <a:buChar char="ü"/>
            </a:pPr>
            <a:r>
              <a:rPr lang="es-MX" sz="1400" b="1" dirty="0" smtClean="0"/>
              <a:t>Recursos.</a:t>
            </a:r>
          </a:p>
          <a:p>
            <a:pPr marL="457200" indent="-457200" fontAlgn="base">
              <a:buFont typeface="Wingdings" pitchFamily="2" charset="2"/>
              <a:buChar char="ü"/>
            </a:pPr>
            <a:r>
              <a:rPr lang="es-MX" sz="1400" b="1" dirty="0" smtClean="0"/>
              <a:t>Autoridad.</a:t>
            </a:r>
          </a:p>
          <a:p>
            <a:pPr fontAlgn="base"/>
            <a:endParaRPr lang="es-MX" sz="1400" dirty="0"/>
          </a:p>
          <a:p>
            <a:pPr fontAlgn="base"/>
            <a:r>
              <a:rPr lang="es-MX" sz="1400" dirty="0"/>
              <a:t>Es importante que cada institución financiera se haga un auto análisis con la finalidad de saber si su oficial de cumplimiento juega en la realidad un rol importante hacia el interior de las mismas o su importancia solo radica en los manuales</a:t>
            </a:r>
            <a:r>
              <a:rPr lang="es-ES" sz="1400" dirty="0" smtClean="0"/>
              <a:t>. </a:t>
            </a:r>
          </a:p>
        </p:txBody>
      </p:sp>
      <p:pic>
        <p:nvPicPr>
          <p:cNvPr id="17" name="Picture 2" descr="C:\Users\BRM00000\Desktop\GRAPHIC BANK\FOTOS\BAJA\pexels-photo-335393.jp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36000"/>
                    </a14:imgEffect>
                    <a14:imgEffect>
                      <a14:brightnessContrast bright="2000" contrast="1000"/>
                    </a14:imgEffect>
                  </a14:imgLayer>
                </a14:imgProps>
              </a:ext>
              <a:ext uri="{28A0092B-C50C-407E-A947-70E740481C1C}">
                <a14:useLocalDpi xmlns:a14="http://schemas.microsoft.com/office/drawing/2010/main" val="0"/>
              </a:ext>
            </a:extLst>
          </a:blip>
          <a:srcRect l="3409" t="14460" b="5460"/>
          <a:stretch/>
        </p:blipFill>
        <p:spPr bwMode="auto">
          <a:xfrm>
            <a:off x="1300933" y="3514725"/>
            <a:ext cx="7147541" cy="2571749"/>
          </a:xfrm>
          <a:prstGeom prst="rect">
            <a:avLst/>
          </a:prstGeom>
          <a:noFill/>
          <a:extLst>
            <a:ext uri="{909E8E84-426E-40DD-AFC4-6F175D3DCCD1}">
              <a14:hiddenFill xmlns:a14="http://schemas.microsoft.com/office/drawing/2010/main">
                <a:solidFill>
                  <a:srgbClr val="FFFFFF"/>
                </a:solidFill>
              </a14:hiddenFill>
            </a:ext>
          </a:extLst>
        </p:spPr>
      </p:pic>
      <p:sp>
        <p:nvSpPr>
          <p:cNvPr id="19" name="18 Rectángulo"/>
          <p:cNvSpPr/>
          <p:nvPr/>
        </p:nvSpPr>
        <p:spPr>
          <a:xfrm>
            <a:off x="1600201" y="4157663"/>
            <a:ext cx="6415088" cy="1384995"/>
          </a:xfrm>
          <a:prstGeom prst="rect">
            <a:avLst/>
          </a:prstGeom>
        </p:spPr>
        <p:txBody>
          <a:bodyPr wrap="square">
            <a:spAutoFit/>
          </a:bodyP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smtClean="0">
                <a:ln>
                  <a:noFill/>
                </a:ln>
                <a:solidFill>
                  <a:prstClr val="black"/>
                </a:solidFill>
                <a:effectLst/>
                <a:uLnTx/>
                <a:uFillTx/>
                <a:latin typeface="Arial" pitchFamily="34" charset="0"/>
                <a:cs typeface="Arial" pitchFamily="34" charset="0"/>
              </a:rPr>
              <a:t>GRACIAS.</a:t>
            </a:r>
          </a:p>
          <a:p>
            <a:pPr marL="0" marR="0" lvl="0" indent="0" algn="ctr" defTabSz="1024951" eaLnBrk="1" fontAlgn="auto" latinLnBrk="0" hangingPunct="1">
              <a:lnSpc>
                <a:spcPct val="100000"/>
              </a:lnSpc>
              <a:spcBef>
                <a:spcPts val="0"/>
              </a:spcBef>
              <a:spcAft>
                <a:spcPts val="0"/>
              </a:spcAft>
              <a:buClrTx/>
              <a:buSzTx/>
              <a:buFontTx/>
              <a:buNone/>
              <a:tabLst/>
              <a:defRPr/>
            </a:pPr>
            <a:endParaRPr kumimoji="0" lang="es-MX" sz="14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a:p>
            <a:pPr marL="0" marR="0" lvl="0" indent="0" algn="ctr" defTabSz="1024951"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smtClean="0">
                <a:ln>
                  <a:noFill/>
                </a:ln>
                <a:solidFill>
                  <a:prstClr val="black"/>
                </a:solidFill>
                <a:effectLst/>
                <a:uLnTx/>
                <a:uFillTx/>
                <a:latin typeface="Arial" pitchFamily="34" charset="0"/>
                <a:cs typeface="Arial" pitchFamily="34" charset="0"/>
              </a:rPr>
              <a:t>C.P. Gilberto Rodríguez Leal</a:t>
            </a:r>
          </a:p>
          <a:p>
            <a:pPr marL="0" marR="0" lvl="0" indent="0" algn="ctr" defTabSz="1024951"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smtClean="0">
                <a:ln>
                  <a:noFill/>
                </a:ln>
                <a:solidFill>
                  <a:prstClr val="black"/>
                </a:solidFill>
                <a:effectLst/>
                <a:uLnTx/>
                <a:uFillTx/>
                <a:latin typeface="Arial" pitchFamily="34" charset="0"/>
                <a:cs typeface="Arial" pitchFamily="34" charset="0"/>
                <a:hlinkClick r:id="rId5"/>
              </a:rPr>
              <a:t>gilberto.rodriguez@banregio.com</a:t>
            </a:r>
            <a:endParaRPr kumimoji="0" lang="es-MX" sz="14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a:p>
            <a:pPr marL="0" marR="0" lvl="0" indent="0" algn="ctr" defTabSz="1024951" eaLnBrk="1" fontAlgn="auto" latinLnBrk="0" hangingPunct="1">
              <a:lnSpc>
                <a:spcPct val="100000"/>
              </a:lnSpc>
              <a:spcBef>
                <a:spcPts val="0"/>
              </a:spcBef>
              <a:spcAft>
                <a:spcPts val="0"/>
              </a:spcAft>
              <a:buClrTx/>
              <a:buSzTx/>
              <a:buFontTx/>
              <a:buNone/>
              <a:tabLst/>
              <a:defRPr/>
            </a:pPr>
            <a:r>
              <a:rPr kumimoji="0" lang="es-MX" sz="1400" b="0" i="0" u="none" strike="noStrike" kern="0" cap="none" spc="0" normalizeH="0" baseline="0" noProof="0" dirty="0" smtClean="0">
                <a:ln>
                  <a:noFill/>
                </a:ln>
                <a:solidFill>
                  <a:prstClr val="black"/>
                </a:solidFill>
                <a:effectLst/>
                <a:uLnTx/>
                <a:uFillTx/>
                <a:latin typeface="Arial" pitchFamily="34" charset="0"/>
                <a:cs typeface="Arial" pitchFamily="34" charset="0"/>
                <a:hlinkClick r:id="rId6"/>
              </a:rPr>
              <a:t>gilberto.rodriguez0217@gmail.com</a:t>
            </a:r>
            <a:endParaRPr kumimoji="0" lang="es-MX" sz="1400" b="0" i="0" u="none" strike="noStrike" kern="0" cap="none" spc="0" normalizeH="0" baseline="0" noProof="0" dirty="0" smtClean="0">
              <a:ln>
                <a:noFill/>
              </a:ln>
              <a:solidFill>
                <a:prstClr val="black"/>
              </a:solidFill>
              <a:effectLst/>
              <a:uLnTx/>
              <a:uFillTx/>
              <a:latin typeface="Arial" pitchFamily="34" charset="0"/>
              <a:cs typeface="Arial" pitchFamily="34" charset="0"/>
            </a:endParaRPr>
          </a:p>
          <a:p>
            <a:pPr marL="0" marR="0" lvl="0" indent="0" algn="ctr" defTabSz="1024951" eaLnBrk="1" fontAlgn="auto" latinLnBrk="0" hangingPunct="1">
              <a:lnSpc>
                <a:spcPct val="100000"/>
              </a:lnSpc>
              <a:spcBef>
                <a:spcPts val="0"/>
              </a:spcBef>
              <a:spcAft>
                <a:spcPts val="0"/>
              </a:spcAft>
              <a:buClrTx/>
              <a:buSzTx/>
              <a:buFontTx/>
              <a:buNone/>
              <a:tabLst/>
              <a:defRPr/>
            </a:pPr>
            <a:endParaRPr kumimoji="0" lang="es-MX" sz="1400" b="0" i="0" u="none" strike="noStrike" kern="0" cap="none" spc="0" normalizeH="0" baseline="0" noProof="0" dirty="0" smtClean="0">
              <a:ln>
                <a:noFill/>
              </a:ln>
              <a:solidFill>
                <a:prstClr val="white"/>
              </a:solidFill>
              <a:effectLst/>
              <a:uLnTx/>
              <a:uFillTx/>
            </a:endParaRPr>
          </a:p>
        </p:txBody>
      </p:sp>
    </p:spTree>
    <p:extLst>
      <p:ext uri="{BB962C8B-B14F-4D97-AF65-F5344CB8AC3E}">
        <p14:creationId xmlns:p14="http://schemas.microsoft.com/office/powerpoint/2010/main" val="372377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Arco"/>
          <p:cNvSpPr/>
          <p:nvPr/>
        </p:nvSpPr>
        <p:spPr>
          <a:xfrm rot="2460910">
            <a:off x="1561075" y="-722961"/>
            <a:ext cx="1704609" cy="7464404"/>
          </a:xfrm>
          <a:prstGeom prst="arc">
            <a:avLst>
              <a:gd name="adj1" fmla="val 16679624"/>
              <a:gd name="adj2" fmla="val 4531634"/>
            </a:avLst>
          </a:prstGeom>
          <a:noFill/>
          <a:ln w="127000" cap="rnd" cmpd="sng" algn="ctr">
            <a:solidFill>
              <a:srgbClr val="4F81BD"/>
            </a:solidFill>
            <a:prstDash val="sysDot"/>
          </a:ln>
          <a:effectLst>
            <a:outerShdw blurRad="40000" dist="20000" dir="5400000" rotWithShape="0">
              <a:srgbClr val="000000">
                <a:alpha val="38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endParaRPr kumimoji="0" lang="es-CO" sz="2000" b="0" i="0" u="none" strike="noStrike" kern="0" cap="none" spc="0" normalizeH="0" baseline="0" noProof="0" dirty="0" smtClean="0">
              <a:ln>
                <a:noFill/>
              </a:ln>
              <a:solidFill>
                <a:prstClr val="black"/>
              </a:solidFill>
              <a:effectLst/>
              <a:uLnTx/>
              <a:uFillTx/>
              <a:latin typeface="Calibri"/>
              <a:ea typeface="+mn-ea"/>
              <a:cs typeface="+mn-cs"/>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19" name="18 Rectángulo redondeado"/>
          <p:cNvSpPr/>
          <p:nvPr/>
        </p:nvSpPr>
        <p:spPr>
          <a:xfrm>
            <a:off x="1508636" y="5310145"/>
            <a:ext cx="4320000" cy="720000"/>
          </a:xfrm>
          <a:prstGeom prst="roundRect">
            <a:avLst/>
          </a:prstGeom>
          <a:solidFill>
            <a:srgbClr val="4F81B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prstClr val="white"/>
                </a:solidFill>
                <a:effectLst/>
                <a:uLnTx/>
                <a:uFillTx/>
                <a:latin typeface="Calibri"/>
                <a:ea typeface="+mn-ea"/>
                <a:cs typeface="+mn-cs"/>
              </a:rPr>
              <a:t>Gobierno y funciones del área de cumplimiento</a:t>
            </a:r>
          </a:p>
        </p:txBody>
      </p:sp>
      <p:sp>
        <p:nvSpPr>
          <p:cNvPr id="20" name="19 Rectángulo redondeado"/>
          <p:cNvSpPr/>
          <p:nvPr/>
        </p:nvSpPr>
        <p:spPr>
          <a:xfrm>
            <a:off x="2684021" y="4202388"/>
            <a:ext cx="4320000" cy="720000"/>
          </a:xfrm>
          <a:prstGeom prst="roundRect">
            <a:avLst/>
          </a:prstGeom>
          <a:solidFill>
            <a:srgbClr val="4F81B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prstClr val="white"/>
                </a:solidFill>
                <a:effectLst/>
                <a:uLnTx/>
                <a:uFillTx/>
                <a:latin typeface="Calibri"/>
                <a:ea typeface="+mn-ea"/>
                <a:cs typeface="+mn-cs"/>
              </a:rPr>
              <a:t>Sistema de rendición de cuentas – Órganos de Gobierno</a:t>
            </a:r>
          </a:p>
        </p:txBody>
      </p:sp>
      <p:sp>
        <p:nvSpPr>
          <p:cNvPr id="21" name="20 Rectángulo redondeado"/>
          <p:cNvSpPr/>
          <p:nvPr/>
        </p:nvSpPr>
        <p:spPr>
          <a:xfrm>
            <a:off x="3670811" y="3105107"/>
            <a:ext cx="4320000" cy="720000"/>
          </a:xfrm>
          <a:prstGeom prst="roundRect">
            <a:avLst/>
          </a:prstGeom>
          <a:solidFill>
            <a:srgbClr val="4F81B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prstClr val="white"/>
                </a:solidFill>
                <a:effectLst/>
                <a:uLnTx/>
                <a:uFillTx/>
                <a:latin typeface="Calibri"/>
                <a:ea typeface="+mn-ea"/>
                <a:cs typeface="+mn-cs"/>
              </a:rPr>
              <a:t>Aspectos diferenciadores de cada Modelo de Cumplimiento</a:t>
            </a:r>
          </a:p>
        </p:txBody>
      </p:sp>
      <p:sp>
        <p:nvSpPr>
          <p:cNvPr id="22" name="21 Rectángulo redondeado"/>
          <p:cNvSpPr/>
          <p:nvPr/>
        </p:nvSpPr>
        <p:spPr>
          <a:xfrm>
            <a:off x="4529015" y="1780180"/>
            <a:ext cx="4320000" cy="720000"/>
          </a:xfrm>
          <a:prstGeom prst="roundRect">
            <a:avLst/>
          </a:prstGeom>
          <a:solidFill>
            <a:srgbClr val="4F81B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sz="1600" b="1" i="0" u="none" strike="noStrike" kern="0" cap="none" spc="0" normalizeH="0" baseline="0" noProof="0" dirty="0" smtClean="0">
                <a:ln>
                  <a:noFill/>
                </a:ln>
                <a:solidFill>
                  <a:prstClr val="white"/>
                </a:solidFill>
                <a:effectLst/>
                <a:uLnTx/>
                <a:uFillTx/>
                <a:latin typeface="Calibri"/>
                <a:ea typeface="+mn-ea"/>
                <a:cs typeface="+mn-cs"/>
              </a:rPr>
              <a:t>Retos de los roles y responsabilidades actuales </a:t>
            </a:r>
          </a:p>
        </p:txBody>
      </p:sp>
      <p:sp>
        <p:nvSpPr>
          <p:cNvPr id="23" name="22 Elipse"/>
          <p:cNvSpPr/>
          <p:nvPr/>
        </p:nvSpPr>
        <p:spPr>
          <a:xfrm>
            <a:off x="945708" y="4927240"/>
            <a:ext cx="720000" cy="720000"/>
          </a:xfrm>
          <a:prstGeom prst="ellipse">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prstClr val="white"/>
                </a:solidFill>
                <a:effectLst/>
                <a:uLnTx/>
                <a:uFillTx/>
                <a:latin typeface="Calibri"/>
                <a:ea typeface="+mn-ea"/>
                <a:cs typeface="+mn-cs"/>
              </a:rPr>
              <a:t>1.</a:t>
            </a:r>
          </a:p>
        </p:txBody>
      </p:sp>
      <p:sp>
        <p:nvSpPr>
          <p:cNvPr id="24" name="23 Elipse"/>
          <p:cNvSpPr/>
          <p:nvPr/>
        </p:nvSpPr>
        <p:spPr>
          <a:xfrm>
            <a:off x="2138238" y="3820435"/>
            <a:ext cx="720000" cy="720000"/>
          </a:xfrm>
          <a:prstGeom prst="ellipse">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prstClr val="white"/>
                </a:solidFill>
                <a:effectLst/>
                <a:uLnTx/>
                <a:uFillTx/>
                <a:latin typeface="Calibri"/>
                <a:ea typeface="+mn-ea"/>
                <a:cs typeface="+mn-cs"/>
              </a:rPr>
              <a:t>2.</a:t>
            </a:r>
          </a:p>
        </p:txBody>
      </p:sp>
      <p:sp>
        <p:nvSpPr>
          <p:cNvPr id="25" name="24 Elipse"/>
          <p:cNvSpPr/>
          <p:nvPr/>
        </p:nvSpPr>
        <p:spPr>
          <a:xfrm>
            <a:off x="3099310" y="2654575"/>
            <a:ext cx="720000" cy="720000"/>
          </a:xfrm>
          <a:prstGeom prst="ellipse">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prstClr val="white"/>
                </a:solidFill>
                <a:effectLst/>
                <a:uLnTx/>
                <a:uFillTx/>
                <a:latin typeface="Calibri"/>
                <a:ea typeface="+mn-ea"/>
                <a:cs typeface="+mn-cs"/>
              </a:rPr>
              <a:t>3.</a:t>
            </a:r>
          </a:p>
        </p:txBody>
      </p:sp>
      <p:sp>
        <p:nvSpPr>
          <p:cNvPr id="26" name="25 Elipse"/>
          <p:cNvSpPr/>
          <p:nvPr/>
        </p:nvSpPr>
        <p:spPr>
          <a:xfrm>
            <a:off x="3906078" y="1435375"/>
            <a:ext cx="720000" cy="720000"/>
          </a:xfrm>
          <a:prstGeom prst="ellipse">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prstClr val="white"/>
                </a:solidFill>
                <a:effectLst/>
                <a:uLnTx/>
                <a:uFillTx/>
                <a:latin typeface="Calibri"/>
                <a:ea typeface="+mn-ea"/>
                <a:cs typeface="+mn-cs"/>
              </a:rPr>
              <a:t>4.</a:t>
            </a:r>
          </a:p>
        </p:txBody>
      </p:sp>
      <p:cxnSp>
        <p:nvCxnSpPr>
          <p:cNvPr id="47" name="46 Conector recto de flecha"/>
          <p:cNvCxnSpPr/>
          <p:nvPr/>
        </p:nvCxnSpPr>
        <p:spPr>
          <a:xfrm flipV="1">
            <a:off x="4914900" y="0"/>
            <a:ext cx="100013" cy="771525"/>
          </a:xfrm>
          <a:prstGeom prst="straightConnector1">
            <a:avLst/>
          </a:prstGeom>
          <a:ln w="127000" cap="rnd">
            <a:solidFill>
              <a:srgbClr val="4F81BD"/>
            </a:solidFill>
            <a:prstDash val="sysDot"/>
            <a:rou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32" name="31 Elipse"/>
          <p:cNvSpPr/>
          <p:nvPr/>
        </p:nvSpPr>
        <p:spPr>
          <a:xfrm>
            <a:off x="3454014" y="2400263"/>
            <a:ext cx="2160000" cy="2160000"/>
          </a:xfrm>
          <a:prstGeom prst="ellipse">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32 Elipse"/>
          <p:cNvSpPr/>
          <p:nvPr/>
        </p:nvSpPr>
        <p:spPr>
          <a:xfrm>
            <a:off x="143055" y="2400263"/>
            <a:ext cx="2160000" cy="2160000"/>
          </a:xfrm>
          <a:prstGeom prst="ellipse">
            <a:avLst/>
          </a:prstGeom>
          <a:solidFill>
            <a:srgbClr val="F57E0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33 Rectángulo"/>
          <p:cNvSpPr/>
          <p:nvPr/>
        </p:nvSpPr>
        <p:spPr>
          <a:xfrm>
            <a:off x="214238" y="3271849"/>
            <a:ext cx="1974240" cy="341632"/>
          </a:xfrm>
          <a:prstGeom prst="rect">
            <a:avLst/>
          </a:prstGeom>
        </p:spPr>
        <p:txBody>
          <a:bodyPr wrap="square">
            <a:spAutoFit/>
          </a:bodyPr>
          <a:lstStyle/>
          <a:p>
            <a:pPr lvl="0" algn="ctr" defTabSz="1466850">
              <a:lnSpc>
                <a:spcPct val="90000"/>
              </a:lnSpc>
              <a:spcBef>
                <a:spcPct val="0"/>
              </a:spcBef>
              <a:spcAft>
                <a:spcPct val="35000"/>
              </a:spcAft>
            </a:pPr>
            <a:r>
              <a:rPr lang="es-ES" b="1" dirty="0" smtClean="0">
                <a:solidFill>
                  <a:schemeClr val="bg1"/>
                </a:solidFill>
              </a:rPr>
              <a:t>Transparencia</a:t>
            </a:r>
            <a:endParaRPr lang="es-ES" b="1" dirty="0">
              <a:solidFill>
                <a:schemeClr val="bg1"/>
              </a:solidFill>
            </a:endParaRPr>
          </a:p>
        </p:txBody>
      </p:sp>
      <p:sp>
        <p:nvSpPr>
          <p:cNvPr id="35" name="34 Rectángulo"/>
          <p:cNvSpPr/>
          <p:nvPr/>
        </p:nvSpPr>
        <p:spPr>
          <a:xfrm>
            <a:off x="3435619" y="3172758"/>
            <a:ext cx="2265045" cy="687881"/>
          </a:xfrm>
          <a:prstGeom prst="rect">
            <a:avLst/>
          </a:prstGeom>
        </p:spPr>
        <p:txBody>
          <a:bodyPr wrap="square">
            <a:spAutoFit/>
          </a:bodyPr>
          <a:lstStyle/>
          <a:p>
            <a:pPr lvl="0" algn="ctr" defTabSz="1466850">
              <a:lnSpc>
                <a:spcPct val="90000"/>
              </a:lnSpc>
              <a:spcBef>
                <a:spcPct val="0"/>
              </a:spcBef>
              <a:spcAft>
                <a:spcPct val="35000"/>
              </a:spcAft>
            </a:pPr>
            <a:r>
              <a:rPr lang="es-ES" b="1" dirty="0" smtClean="0">
                <a:solidFill>
                  <a:schemeClr val="bg1"/>
                </a:solidFill>
              </a:rPr>
              <a:t>Generación de Valor</a:t>
            </a:r>
          </a:p>
          <a:p>
            <a:pPr lvl="0" algn="ctr" defTabSz="1466850">
              <a:lnSpc>
                <a:spcPct val="90000"/>
              </a:lnSpc>
              <a:spcBef>
                <a:spcPct val="0"/>
              </a:spcBef>
              <a:spcAft>
                <a:spcPct val="35000"/>
              </a:spcAft>
            </a:pPr>
            <a:r>
              <a:rPr lang="es-ES" b="1" dirty="0" smtClean="0">
                <a:solidFill>
                  <a:schemeClr val="bg1"/>
                </a:solidFill>
              </a:rPr>
              <a:t>(Confianza)</a:t>
            </a:r>
            <a:endParaRPr lang="es-ES" b="1" dirty="0">
              <a:solidFill>
                <a:schemeClr val="bg1"/>
              </a:solidFill>
            </a:endParaRPr>
          </a:p>
        </p:txBody>
      </p:sp>
      <p:sp>
        <p:nvSpPr>
          <p:cNvPr id="36" name="35 Flecha izquierda"/>
          <p:cNvSpPr/>
          <p:nvPr/>
        </p:nvSpPr>
        <p:spPr>
          <a:xfrm rot="10800000">
            <a:off x="2508788" y="3300263"/>
            <a:ext cx="720000" cy="36000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7" name="36 Flecha izquierda"/>
          <p:cNvSpPr/>
          <p:nvPr/>
        </p:nvSpPr>
        <p:spPr>
          <a:xfrm rot="8713171">
            <a:off x="5828521" y="2479495"/>
            <a:ext cx="700331" cy="36000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37 Flecha izquierda"/>
          <p:cNvSpPr/>
          <p:nvPr/>
        </p:nvSpPr>
        <p:spPr>
          <a:xfrm rot="12536825">
            <a:off x="5829520" y="4391755"/>
            <a:ext cx="720000" cy="36000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9" name="38 Rectángulo redondeado"/>
          <p:cNvSpPr/>
          <p:nvPr/>
        </p:nvSpPr>
        <p:spPr>
          <a:xfrm>
            <a:off x="6770666" y="4279219"/>
            <a:ext cx="2201884" cy="950005"/>
          </a:xfrm>
          <a:prstGeom prst="roundRect">
            <a:avLst>
              <a:gd name="adj" fmla="val 10000"/>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39 Rectángulo"/>
          <p:cNvSpPr/>
          <p:nvPr/>
        </p:nvSpPr>
        <p:spPr>
          <a:xfrm>
            <a:off x="6958013" y="4464937"/>
            <a:ext cx="1871661" cy="590931"/>
          </a:xfrm>
          <a:prstGeom prst="rect">
            <a:avLst/>
          </a:prstGeom>
        </p:spPr>
        <p:txBody>
          <a:bodyPr wrap="square">
            <a:spAutoFit/>
          </a:bodyPr>
          <a:lstStyle/>
          <a:p>
            <a:pPr lvl="0" algn="ctr" defTabSz="1955800">
              <a:lnSpc>
                <a:spcPct val="90000"/>
              </a:lnSpc>
              <a:spcBef>
                <a:spcPct val="0"/>
              </a:spcBef>
              <a:spcAft>
                <a:spcPct val="35000"/>
              </a:spcAft>
            </a:pPr>
            <a:r>
              <a:rPr lang="es-ES" b="1" dirty="0">
                <a:solidFill>
                  <a:schemeClr val="bg1"/>
                </a:solidFill>
              </a:rPr>
              <a:t>Grupos de Interés Externos</a:t>
            </a:r>
          </a:p>
        </p:txBody>
      </p:sp>
      <p:grpSp>
        <p:nvGrpSpPr>
          <p:cNvPr id="41" name="40 Grupo"/>
          <p:cNvGrpSpPr/>
          <p:nvPr/>
        </p:nvGrpSpPr>
        <p:grpSpPr>
          <a:xfrm>
            <a:off x="6775096" y="1810483"/>
            <a:ext cx="2226029" cy="975579"/>
            <a:chOff x="1787875" y="354805"/>
            <a:chExt cx="4020489" cy="1799989"/>
          </a:xfrm>
        </p:grpSpPr>
        <p:sp>
          <p:nvSpPr>
            <p:cNvPr id="42" name="41 Rectángulo redondeado"/>
            <p:cNvSpPr/>
            <p:nvPr/>
          </p:nvSpPr>
          <p:spPr>
            <a:xfrm>
              <a:off x="1787875" y="354805"/>
              <a:ext cx="4020489" cy="1799989"/>
            </a:xfrm>
            <a:prstGeom prst="roundRect">
              <a:avLst>
                <a:gd name="adj" fmla="val 10000"/>
              </a:avLst>
            </a:pr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3" name="42 Rectángulo"/>
            <p:cNvSpPr/>
            <p:nvPr/>
          </p:nvSpPr>
          <p:spPr>
            <a:xfrm>
              <a:off x="1840595" y="407525"/>
              <a:ext cx="3915049" cy="16945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endParaRPr lang="es-ES" sz="4400" kern="1200" dirty="0"/>
            </a:p>
          </p:txBody>
        </p:sp>
      </p:grpSp>
      <p:sp>
        <p:nvSpPr>
          <p:cNvPr id="44" name="43 Rectángulo"/>
          <p:cNvSpPr/>
          <p:nvPr/>
        </p:nvSpPr>
        <p:spPr>
          <a:xfrm>
            <a:off x="6965931" y="2001636"/>
            <a:ext cx="1820884" cy="590931"/>
          </a:xfrm>
          <a:prstGeom prst="rect">
            <a:avLst/>
          </a:prstGeom>
        </p:spPr>
        <p:txBody>
          <a:bodyPr wrap="square">
            <a:spAutoFit/>
          </a:bodyPr>
          <a:lstStyle/>
          <a:p>
            <a:pPr lvl="0" algn="ctr" defTabSz="1955800">
              <a:lnSpc>
                <a:spcPct val="90000"/>
              </a:lnSpc>
              <a:spcBef>
                <a:spcPct val="0"/>
              </a:spcBef>
              <a:spcAft>
                <a:spcPct val="35000"/>
              </a:spcAft>
            </a:pPr>
            <a:r>
              <a:rPr lang="es-ES" b="1" dirty="0">
                <a:solidFill>
                  <a:schemeClr val="bg1"/>
                </a:solidFill>
              </a:rPr>
              <a:t>Grupos de Interés </a:t>
            </a:r>
            <a:r>
              <a:rPr lang="es-ES" b="1" dirty="0" smtClean="0">
                <a:solidFill>
                  <a:schemeClr val="bg1"/>
                </a:solidFill>
              </a:rPr>
              <a:t> Internos</a:t>
            </a:r>
            <a:endParaRPr lang="es-ES" b="1" dirty="0">
              <a:solidFill>
                <a:schemeClr val="bg1"/>
              </a:solidFill>
            </a:endParaRPr>
          </a:p>
        </p:txBody>
      </p:sp>
    </p:spTree>
    <p:extLst>
      <p:ext uri="{BB962C8B-B14F-4D97-AF65-F5344CB8AC3E}">
        <p14:creationId xmlns:p14="http://schemas.microsoft.com/office/powerpoint/2010/main" val="682479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16" name="1 Título"/>
          <p:cNvSpPr txBox="1">
            <a:spLocks/>
          </p:cNvSpPr>
          <p:nvPr/>
        </p:nvSpPr>
        <p:spPr>
          <a:xfrm>
            <a:off x="471474" y="2671764"/>
            <a:ext cx="8058150" cy="1663065"/>
          </a:xfrm>
          <a:prstGeom prst="rect">
            <a:avLst/>
          </a:prstGeom>
        </p:spPr>
        <p:txBody>
          <a:bodyPr vert="horz" lIns="204990" tIns="102495" rIns="204990" bIns="102495" rtlCol="0" anchor="ctr">
            <a:noAutofit/>
          </a:bodyPr>
          <a:lstStyle>
            <a:lvl1pPr algn="ctr" defTabSz="1024951" rtl="0" eaLnBrk="1" latinLnBrk="0" hangingPunct="1">
              <a:spcBef>
                <a:spcPct val="0"/>
              </a:spcBef>
              <a:buNone/>
              <a:defRPr sz="9900" kern="1200">
                <a:solidFill>
                  <a:schemeClr val="tx1"/>
                </a:solidFill>
                <a:latin typeface="+mj-lt"/>
                <a:ea typeface="+mj-ea"/>
                <a:cs typeface="+mj-cs"/>
              </a:defRPr>
            </a:lvl1pPr>
          </a:lstStyle>
          <a:p>
            <a:pPr marL="0" marR="0" lvl="0" indent="0" algn="ctr" defTabSz="1024951" rtl="0" eaLnBrk="1" fontAlgn="auto" latinLnBrk="0" hangingPunct="1">
              <a:lnSpc>
                <a:spcPct val="100000"/>
              </a:lnSpc>
              <a:spcBef>
                <a:spcPct val="0"/>
              </a:spcBef>
              <a:spcAft>
                <a:spcPts val="0"/>
              </a:spcAft>
              <a:buClrTx/>
              <a:buSzTx/>
              <a:buFontTx/>
              <a:buNone/>
              <a:tabLst/>
              <a:defRPr/>
            </a:pPr>
            <a:r>
              <a:rPr kumimoji="0" lang="es-CO" sz="10000" b="1" i="0" u="none" strike="noStrike" kern="1200" cap="none" spc="0" normalizeH="0" baseline="0" noProof="0" dirty="0" smtClean="0">
                <a:ln>
                  <a:noFill/>
                </a:ln>
                <a:solidFill>
                  <a:srgbClr val="7030A0"/>
                </a:solidFill>
                <a:effectLst/>
                <a:uLnTx/>
                <a:uFillTx/>
                <a:latin typeface="Calibri"/>
                <a:ea typeface="+mj-ea"/>
                <a:cs typeface="+mj-cs"/>
              </a:rPr>
              <a:t>GRACIAS</a:t>
            </a:r>
            <a:endParaRPr kumimoji="0" lang="es-CO" sz="10000" b="1" i="0" u="none" strike="noStrike" kern="1200" cap="none" spc="0" normalizeH="0" baseline="0" noProof="0" dirty="0">
              <a:ln>
                <a:noFill/>
              </a:ln>
              <a:solidFill>
                <a:srgbClr val="7030A0"/>
              </a:solidFill>
              <a:effectLst/>
              <a:uLnTx/>
              <a:uFillTx/>
              <a:latin typeface="Calibri"/>
              <a:ea typeface="+mj-ea"/>
              <a:cs typeface="+mj-cs"/>
            </a:endParaRPr>
          </a:p>
        </p:txBody>
      </p:sp>
    </p:spTree>
    <p:extLst>
      <p:ext uri="{BB962C8B-B14F-4D97-AF65-F5344CB8AC3E}">
        <p14:creationId xmlns:p14="http://schemas.microsoft.com/office/powerpoint/2010/main" val="1846269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6" name="5 Elipse"/>
          <p:cNvSpPr/>
          <p:nvPr/>
        </p:nvSpPr>
        <p:spPr>
          <a:xfrm>
            <a:off x="200515" y="2096321"/>
            <a:ext cx="2340000" cy="2340000"/>
          </a:xfrm>
          <a:prstGeom prst="ellipse">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white"/>
                </a:solidFill>
                <a:effectLst/>
                <a:uLnTx/>
                <a:uFillTx/>
                <a:latin typeface="Calibri"/>
                <a:ea typeface="+mn-ea"/>
                <a:cs typeface="+mn-cs"/>
              </a:rPr>
              <a:t>Oficial de Cumplimiento en un Sistema de Gobierno Corporativo</a:t>
            </a:r>
          </a:p>
        </p:txBody>
      </p:sp>
      <p:sp>
        <p:nvSpPr>
          <p:cNvPr id="7" name="6 Elipse"/>
          <p:cNvSpPr/>
          <p:nvPr/>
        </p:nvSpPr>
        <p:spPr>
          <a:xfrm>
            <a:off x="6827123" y="2096321"/>
            <a:ext cx="2340000" cy="2340000"/>
          </a:xfrm>
          <a:prstGeom prst="ellipse">
            <a:avLst/>
          </a:prstGeom>
          <a:solidFill>
            <a:srgbClr val="0066F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b="1" i="0" u="none" strike="noStrike" kern="0" cap="none" spc="0" normalizeH="0" baseline="0" noProof="0" dirty="0" smtClean="0">
                <a:ln>
                  <a:noFill/>
                </a:ln>
                <a:solidFill>
                  <a:prstClr val="white"/>
                </a:solidFill>
                <a:effectLst/>
                <a:uLnTx/>
                <a:uFillTx/>
                <a:latin typeface="Calibri"/>
                <a:ea typeface="+mn-ea"/>
                <a:cs typeface="+mn-cs"/>
              </a:rPr>
              <a:t>Nuevo Rol</a:t>
            </a:r>
          </a:p>
        </p:txBody>
      </p:sp>
      <p:sp>
        <p:nvSpPr>
          <p:cNvPr id="8" name="7 Elipse"/>
          <p:cNvSpPr/>
          <p:nvPr/>
        </p:nvSpPr>
        <p:spPr>
          <a:xfrm>
            <a:off x="3454614" y="2096321"/>
            <a:ext cx="2340000" cy="2340000"/>
          </a:xfrm>
          <a:prstGeom prst="ellipse">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white"/>
                </a:solidFill>
                <a:effectLst/>
                <a:uLnTx/>
                <a:uFillTx/>
                <a:latin typeface="Calibri"/>
                <a:ea typeface="+mn-ea"/>
                <a:cs typeface="+mn-cs"/>
              </a:rPr>
              <a:t>Nuevas funciones y responsabilidades</a:t>
            </a:r>
          </a:p>
          <a:p>
            <a:pPr marL="0" marR="0" lvl="0" indent="0" algn="ctr" defTabSz="1024951" eaLnBrk="1" fontAlgn="auto" latinLnBrk="0" hangingPunct="1">
              <a:lnSpc>
                <a:spcPct val="100000"/>
              </a:lnSpc>
              <a:spcBef>
                <a:spcPts val="0"/>
              </a:spcBef>
              <a:spcAft>
                <a:spcPts val="0"/>
              </a:spcAft>
              <a:buClrTx/>
              <a:buSzTx/>
              <a:buFontTx/>
              <a:buNone/>
              <a:tabLst/>
              <a:defRPr/>
            </a:pPr>
            <a:endParaRPr kumimoji="0" lang="es-CO" sz="1400" b="1"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defTabSz="1024951"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white"/>
                </a:solidFill>
                <a:effectLst/>
                <a:uLnTx/>
                <a:uFillTx/>
                <a:latin typeface="Calibri"/>
                <a:ea typeface="+mn-ea"/>
                <a:cs typeface="+mn-cs"/>
              </a:rPr>
              <a:t>-FATCA</a:t>
            </a:r>
          </a:p>
          <a:p>
            <a:pPr marL="0" marR="0" lvl="0" indent="0" defTabSz="1024951"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white"/>
                </a:solidFill>
                <a:effectLst/>
                <a:uLnTx/>
                <a:uFillTx/>
                <a:latin typeface="Calibri"/>
                <a:ea typeface="+mn-ea"/>
                <a:cs typeface="+mn-cs"/>
              </a:rPr>
              <a:t>-CRS</a:t>
            </a:r>
          </a:p>
          <a:p>
            <a:pPr marL="0" marR="0" lvl="0" indent="0" defTabSz="1024951"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white"/>
                </a:solidFill>
                <a:effectLst/>
                <a:uLnTx/>
                <a:uFillTx/>
                <a:latin typeface="Calibri"/>
                <a:ea typeface="+mn-ea"/>
                <a:cs typeface="+mn-cs"/>
              </a:rPr>
              <a:t>-Anticorrupción</a:t>
            </a:r>
          </a:p>
          <a:p>
            <a:pPr marL="0" marR="0" lvl="0" indent="0" defTabSz="1024951" eaLnBrk="1" fontAlgn="auto" latinLnBrk="0" hangingPunct="1">
              <a:lnSpc>
                <a:spcPct val="100000"/>
              </a:lnSpc>
              <a:spcBef>
                <a:spcPts val="0"/>
              </a:spcBef>
              <a:spcAft>
                <a:spcPts val="0"/>
              </a:spcAft>
              <a:buClrTx/>
              <a:buSzTx/>
              <a:buFontTx/>
              <a:buNone/>
              <a:tabLst/>
              <a:defRPr/>
            </a:pPr>
            <a:r>
              <a:rPr kumimoji="0" lang="es-CO" sz="1400" b="1" i="0" u="none" strike="noStrike" kern="0" cap="none" spc="0" normalizeH="0" baseline="0" noProof="0" dirty="0" smtClean="0">
                <a:ln>
                  <a:noFill/>
                </a:ln>
                <a:solidFill>
                  <a:prstClr val="white"/>
                </a:solidFill>
                <a:effectLst/>
                <a:uLnTx/>
                <a:uFillTx/>
                <a:latin typeface="Calibri"/>
                <a:ea typeface="+mn-ea"/>
                <a:cs typeface="+mn-cs"/>
              </a:rPr>
              <a:t>-Ética Empresarial </a:t>
            </a:r>
          </a:p>
        </p:txBody>
      </p:sp>
      <p:sp>
        <p:nvSpPr>
          <p:cNvPr id="9" name="8 Más"/>
          <p:cNvSpPr/>
          <p:nvPr/>
        </p:nvSpPr>
        <p:spPr>
          <a:xfrm>
            <a:off x="2586038" y="2840832"/>
            <a:ext cx="686946" cy="631336"/>
          </a:xfrm>
          <a:prstGeom prst="mathPlus">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endParaRPr kumimoji="0" lang="es-CO" sz="4000" b="0" i="0" u="none" strike="noStrike" kern="0" cap="none" spc="0" normalizeH="0" baseline="0" noProof="0" smtClean="0">
              <a:ln>
                <a:noFill/>
              </a:ln>
              <a:solidFill>
                <a:prstClr val="white"/>
              </a:solidFill>
              <a:effectLst/>
              <a:uLnTx/>
              <a:uFillTx/>
              <a:latin typeface="Calibri"/>
              <a:ea typeface="+mn-ea"/>
              <a:cs typeface="+mn-cs"/>
            </a:endParaRPr>
          </a:p>
        </p:txBody>
      </p:sp>
      <p:sp>
        <p:nvSpPr>
          <p:cNvPr id="10" name="9 Flecha derecha"/>
          <p:cNvSpPr/>
          <p:nvPr/>
        </p:nvSpPr>
        <p:spPr>
          <a:xfrm>
            <a:off x="5933226" y="2926560"/>
            <a:ext cx="801438" cy="473868"/>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1024951" eaLnBrk="1" fontAlgn="auto" latinLnBrk="0" hangingPunct="1">
              <a:lnSpc>
                <a:spcPct val="100000"/>
              </a:lnSpc>
              <a:spcBef>
                <a:spcPts val="0"/>
              </a:spcBef>
              <a:spcAft>
                <a:spcPts val="0"/>
              </a:spcAft>
              <a:buClrTx/>
              <a:buSzTx/>
              <a:buFontTx/>
              <a:buNone/>
              <a:tabLst/>
              <a:defRPr/>
            </a:pPr>
            <a:endParaRPr kumimoji="0" lang="es-CO" sz="40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82779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1 Título"/>
          <p:cNvSpPr>
            <a:spLocks noGrp="1"/>
          </p:cNvSpPr>
          <p:nvPr>
            <p:ph type="title"/>
          </p:nvPr>
        </p:nvSpPr>
        <p:spPr>
          <a:xfrm>
            <a:off x="201775" y="2423977"/>
            <a:ext cx="8552611" cy="1839910"/>
          </a:xfrm>
        </p:spPr>
        <p:txBody>
          <a:bodyPr>
            <a:noAutofit/>
          </a:bodyPr>
          <a:lstStyle/>
          <a:p>
            <a:pPr algn="ctr"/>
            <a:r>
              <a:rPr lang="es-CO" sz="6000" b="1" dirty="0" smtClean="0">
                <a:solidFill>
                  <a:schemeClr val="accent1"/>
                </a:solidFill>
              </a:rPr>
              <a:t>Nelsy Garcia</a:t>
            </a:r>
            <a:br>
              <a:rPr lang="es-CO" sz="6000" b="1" dirty="0" smtClean="0">
                <a:solidFill>
                  <a:schemeClr val="accent1"/>
                </a:solidFill>
              </a:rPr>
            </a:br>
            <a:r>
              <a:rPr lang="es-CO" sz="6000" b="1" dirty="0" smtClean="0">
                <a:solidFill>
                  <a:schemeClr val="accent1"/>
                </a:solidFill>
              </a:rPr>
              <a:t> </a:t>
            </a:r>
            <a:r>
              <a:rPr lang="es-CO" sz="4000" b="1" dirty="0" smtClean="0">
                <a:solidFill>
                  <a:schemeClr val="accent1"/>
                </a:solidFill>
              </a:rPr>
              <a:t>Vicepresidente de Prevención de LA/FT Colombia  y </a:t>
            </a:r>
            <a:r>
              <a:rPr lang="es-CO" sz="4000" b="1" dirty="0" err="1" smtClean="0">
                <a:solidFill>
                  <a:schemeClr val="accent1"/>
                </a:solidFill>
              </a:rPr>
              <a:t>Andean</a:t>
            </a:r>
            <a:r>
              <a:rPr lang="es-CO" sz="4000" b="1" dirty="0" smtClean="0">
                <a:solidFill>
                  <a:schemeClr val="accent1"/>
                </a:solidFill>
              </a:rPr>
              <a:t> </a:t>
            </a:r>
            <a:r>
              <a:rPr lang="es-CO" sz="4000" b="1" dirty="0" err="1" smtClean="0">
                <a:solidFill>
                  <a:schemeClr val="accent1"/>
                </a:solidFill>
              </a:rPr>
              <a:t>Cluster</a:t>
            </a:r>
            <a:r>
              <a:rPr lang="es-CO" sz="4000" b="1" dirty="0" smtClean="0">
                <a:solidFill>
                  <a:schemeClr val="accent1"/>
                </a:solidFill>
              </a:rPr>
              <a:t> Head. Citibank </a:t>
            </a:r>
            <a:endParaRPr lang="es-CO" sz="4000" b="1" dirty="0">
              <a:solidFill>
                <a:schemeClr val="accent1"/>
              </a:solidFill>
            </a:endParaRPr>
          </a:p>
        </p:txBody>
      </p:sp>
    </p:spTree>
    <p:extLst>
      <p:ext uri="{BB962C8B-B14F-4D97-AF65-F5344CB8AC3E}">
        <p14:creationId xmlns:p14="http://schemas.microsoft.com/office/powerpoint/2010/main" val="1842540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graphicFrame>
        <p:nvGraphicFramePr>
          <p:cNvPr id="2" name="Diagram 1"/>
          <p:cNvGraphicFramePr/>
          <p:nvPr>
            <p:extLst>
              <p:ext uri="{D42A27DB-BD31-4B8C-83A1-F6EECF244321}">
                <p14:modId xmlns:p14="http://schemas.microsoft.com/office/powerpoint/2010/main" val="1353196814"/>
              </p:ext>
            </p:extLst>
          </p:nvPr>
        </p:nvGraphicFramePr>
        <p:xfrm>
          <a:off x="1506763" y="15465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316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1 Título"/>
          <p:cNvSpPr>
            <a:spLocks noGrp="1"/>
          </p:cNvSpPr>
          <p:nvPr>
            <p:ph type="title"/>
          </p:nvPr>
        </p:nvSpPr>
        <p:spPr>
          <a:xfrm>
            <a:off x="201775" y="2423977"/>
            <a:ext cx="8552611" cy="1839910"/>
          </a:xfrm>
        </p:spPr>
        <p:txBody>
          <a:bodyPr>
            <a:noAutofit/>
          </a:bodyPr>
          <a:lstStyle/>
          <a:p>
            <a:pPr algn="ctr"/>
            <a:r>
              <a:rPr lang="es-CO" sz="4800" b="1" dirty="0" smtClean="0">
                <a:solidFill>
                  <a:schemeClr val="accent1"/>
                </a:solidFill>
              </a:rPr>
              <a:t>Cielo Pedraza</a:t>
            </a:r>
            <a:br>
              <a:rPr lang="es-CO" sz="4800" b="1" dirty="0" smtClean="0">
                <a:solidFill>
                  <a:schemeClr val="accent1"/>
                </a:solidFill>
              </a:rPr>
            </a:br>
            <a:r>
              <a:rPr lang="es-CO" sz="4800" b="1" dirty="0" smtClean="0">
                <a:solidFill>
                  <a:schemeClr val="accent1"/>
                </a:solidFill>
              </a:rPr>
              <a:t> </a:t>
            </a:r>
            <a:r>
              <a:rPr lang="es-CO" sz="3200" b="1" dirty="0" smtClean="0">
                <a:solidFill>
                  <a:schemeClr val="accent1"/>
                </a:solidFill>
              </a:rPr>
              <a:t>Oficial de Cumplimiento País BBVA Colombia</a:t>
            </a:r>
            <a:endParaRPr lang="es-CO" sz="3200" b="1" dirty="0">
              <a:solidFill>
                <a:schemeClr val="accent1"/>
              </a:solidFill>
            </a:endParaRPr>
          </a:p>
        </p:txBody>
      </p:sp>
    </p:spTree>
    <p:extLst>
      <p:ext uri="{BB962C8B-B14F-4D97-AF65-F5344CB8AC3E}">
        <p14:creationId xmlns:p14="http://schemas.microsoft.com/office/powerpoint/2010/main" val="326472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4" name="1 Título"/>
          <p:cNvSpPr>
            <a:spLocks noGrp="1"/>
          </p:cNvSpPr>
          <p:nvPr>
            <p:ph type="title"/>
          </p:nvPr>
        </p:nvSpPr>
        <p:spPr>
          <a:xfrm>
            <a:off x="2008091" y="48643"/>
            <a:ext cx="7892653" cy="1380861"/>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smtClean="0">
                <a:ln>
                  <a:noFill/>
                </a:ln>
                <a:solidFill>
                  <a:srgbClr val="4F81BD"/>
                </a:solidFill>
                <a:effectLst/>
                <a:uLnTx/>
                <a:uFillTx/>
              </a:rPr>
              <a:t>Modelo de Cumplimiento BBVA </a:t>
            </a:r>
            <a:endParaRPr kumimoji="0" lang="es-CO" sz="3200" b="1" i="0" u="none" strike="noStrike" kern="0" cap="none" spc="0" normalizeH="0" baseline="0" noProof="0" dirty="0">
              <a:ln>
                <a:noFill/>
              </a:ln>
              <a:solidFill>
                <a:srgbClr val="4F81BD"/>
              </a:solidFill>
              <a:effectLst/>
              <a:uLnTx/>
              <a:uFillTx/>
            </a:endParaRPr>
          </a:p>
        </p:txBody>
      </p:sp>
      <p:graphicFrame>
        <p:nvGraphicFramePr>
          <p:cNvPr id="7" name="6 Diagrama"/>
          <p:cNvGraphicFramePr/>
          <p:nvPr>
            <p:extLst>
              <p:ext uri="{D42A27DB-BD31-4B8C-83A1-F6EECF244321}">
                <p14:modId xmlns:p14="http://schemas.microsoft.com/office/powerpoint/2010/main" val="2187471178"/>
              </p:ext>
            </p:extLst>
          </p:nvPr>
        </p:nvGraphicFramePr>
        <p:xfrm>
          <a:off x="2390972" y="1739745"/>
          <a:ext cx="4346608" cy="412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38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6" name="Marcador de contenido 5"/>
          <p:cNvSpPr>
            <a:spLocks noGrp="1"/>
          </p:cNvSpPr>
          <p:nvPr>
            <p:ph idx="1"/>
          </p:nvPr>
        </p:nvSpPr>
        <p:spPr>
          <a:xfrm>
            <a:off x="2374706" y="1825625"/>
            <a:ext cx="6305270" cy="4351338"/>
          </a:xfrm>
        </p:spPr>
        <p:txBody>
          <a:bodyPr>
            <a:normAutofit lnSpcReduction="10000"/>
          </a:bodyPr>
          <a:lstStyle/>
          <a:p>
            <a:pPr>
              <a:buFont typeface="Wingdings" pitchFamily="2" charset="2"/>
              <a:buChar char="ü"/>
            </a:pPr>
            <a:r>
              <a:rPr lang="es-CO" dirty="0" smtClean="0">
                <a:solidFill>
                  <a:schemeClr val="accent5"/>
                </a:solidFill>
              </a:rPr>
              <a:t>Código de Conducta</a:t>
            </a:r>
          </a:p>
          <a:p>
            <a:pPr>
              <a:buFont typeface="Wingdings" pitchFamily="2" charset="2"/>
              <a:buChar char="ü"/>
            </a:pPr>
            <a:r>
              <a:rPr lang="es-CO" dirty="0" smtClean="0">
                <a:solidFill>
                  <a:schemeClr val="accent5"/>
                </a:solidFill>
              </a:rPr>
              <a:t>Consultoría, asesoría e interpretación</a:t>
            </a:r>
          </a:p>
          <a:p>
            <a:pPr>
              <a:buFont typeface="Wingdings" pitchFamily="2" charset="2"/>
              <a:buChar char="ü"/>
            </a:pPr>
            <a:r>
              <a:rPr lang="es-CO" dirty="0" smtClean="0">
                <a:solidFill>
                  <a:schemeClr val="accent5"/>
                </a:solidFill>
              </a:rPr>
              <a:t>Canal de Consultas </a:t>
            </a:r>
          </a:p>
          <a:p>
            <a:pPr lvl="3"/>
            <a:r>
              <a:rPr lang="es-CO" dirty="0" smtClean="0">
                <a:solidFill>
                  <a:schemeClr val="accent5"/>
                </a:solidFill>
              </a:rPr>
              <a:t>Tratamiento y gestión de posibles conflictos de interés</a:t>
            </a:r>
          </a:p>
          <a:p>
            <a:pPr lvl="3"/>
            <a:r>
              <a:rPr lang="es-CO" dirty="0">
                <a:solidFill>
                  <a:schemeClr val="accent5"/>
                </a:solidFill>
              </a:rPr>
              <a:t>P</a:t>
            </a:r>
            <a:r>
              <a:rPr lang="es-CO" dirty="0" smtClean="0">
                <a:solidFill>
                  <a:schemeClr val="accent5"/>
                </a:solidFill>
              </a:rPr>
              <a:t>olítica de aceptación de regalos o beneficios personales </a:t>
            </a:r>
          </a:p>
          <a:p>
            <a:pPr lvl="3"/>
            <a:r>
              <a:rPr lang="es-CO" dirty="0" smtClean="0">
                <a:solidFill>
                  <a:schemeClr val="accent5"/>
                </a:solidFill>
              </a:rPr>
              <a:t>Desarrollo de actividades profesionales</a:t>
            </a:r>
          </a:p>
          <a:p>
            <a:pPr lvl="3"/>
            <a:r>
              <a:rPr lang="es-CO" dirty="0">
                <a:solidFill>
                  <a:schemeClr val="accent5"/>
                </a:solidFill>
              </a:rPr>
              <a:t>G</a:t>
            </a:r>
            <a:r>
              <a:rPr lang="es-CO" dirty="0" smtClean="0">
                <a:solidFill>
                  <a:schemeClr val="accent5"/>
                </a:solidFill>
              </a:rPr>
              <a:t>estión del patrimonio personal</a:t>
            </a:r>
            <a:endParaRPr lang="es-CO" dirty="0">
              <a:solidFill>
                <a:schemeClr val="accent5"/>
              </a:solidFill>
            </a:endParaRPr>
          </a:p>
          <a:p>
            <a:pPr>
              <a:buFont typeface="Wingdings" pitchFamily="2" charset="2"/>
              <a:buChar char="ü"/>
            </a:pPr>
            <a:r>
              <a:rPr lang="es-CO" dirty="0" smtClean="0">
                <a:solidFill>
                  <a:schemeClr val="accent5"/>
                </a:solidFill>
              </a:rPr>
              <a:t>Canal de denuncia</a:t>
            </a:r>
          </a:p>
          <a:p>
            <a:pPr lvl="3"/>
            <a:r>
              <a:rPr lang="es-CO" dirty="0" smtClean="0">
                <a:solidFill>
                  <a:schemeClr val="accent5"/>
                </a:solidFill>
              </a:rPr>
              <a:t>Gestión objetiva y confidencial </a:t>
            </a:r>
          </a:p>
          <a:p>
            <a:pPr lvl="3"/>
            <a:r>
              <a:rPr lang="es-CO" dirty="0" smtClean="0">
                <a:solidFill>
                  <a:schemeClr val="accent5"/>
                </a:solidFill>
              </a:rPr>
              <a:t>Comité de Gestión de la Integridad Corporativa</a:t>
            </a:r>
          </a:p>
        </p:txBody>
      </p:sp>
      <p:grpSp>
        <p:nvGrpSpPr>
          <p:cNvPr id="4" name="3 Grupo"/>
          <p:cNvGrpSpPr/>
          <p:nvPr/>
        </p:nvGrpSpPr>
        <p:grpSpPr>
          <a:xfrm>
            <a:off x="595531" y="1835148"/>
            <a:ext cx="1648444" cy="1648444"/>
            <a:chOff x="380620" y="267872"/>
            <a:chExt cx="1648444" cy="1648444"/>
          </a:xfrm>
        </p:grpSpPr>
        <p:sp>
          <p:nvSpPr>
            <p:cNvPr id="7" name="6 Rectángulo redondeado"/>
            <p:cNvSpPr/>
            <p:nvPr/>
          </p:nvSpPr>
          <p:spPr>
            <a:xfrm>
              <a:off x="380620" y="267872"/>
              <a:ext cx="1648444" cy="1648444"/>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8" name="7 Rectángulo"/>
            <p:cNvSpPr/>
            <p:nvPr/>
          </p:nvSpPr>
          <p:spPr>
            <a:xfrm>
              <a:off x="461090" y="348342"/>
              <a:ext cx="1487504" cy="148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err="1" smtClean="0">
                  <a:solidFill>
                    <a:sysClr val="window" lastClr="FFFFFF"/>
                  </a:solidFill>
                  <a:latin typeface="Calibri"/>
                  <a:ea typeface="+mn-ea"/>
                  <a:cs typeface="+mn-cs"/>
                </a:rPr>
                <a:t>Corporate</a:t>
              </a:r>
              <a:r>
                <a:rPr lang="es-CO" sz="2100" b="1" kern="1200" dirty="0" smtClean="0">
                  <a:solidFill>
                    <a:sysClr val="window" lastClr="FFFFFF"/>
                  </a:solidFill>
                  <a:latin typeface="Calibri"/>
                  <a:ea typeface="+mn-ea"/>
                  <a:cs typeface="+mn-cs"/>
                </a:rPr>
                <a:t> </a:t>
              </a:r>
              <a:r>
                <a:rPr lang="es-CO" sz="2100" b="1" kern="1200" dirty="0" err="1" smtClean="0">
                  <a:solidFill>
                    <a:sysClr val="window" lastClr="FFFFFF"/>
                  </a:solidFill>
                  <a:latin typeface="Calibri"/>
                  <a:ea typeface="+mn-ea"/>
                  <a:cs typeface="+mn-cs"/>
                </a:rPr>
                <a:t>Compliance</a:t>
              </a:r>
              <a:r>
                <a:rPr lang="es-CO" sz="2100" b="1" kern="1200" dirty="0" smtClean="0">
                  <a:solidFill>
                    <a:sysClr val="window" lastClr="FFFFFF"/>
                  </a:solidFill>
                  <a:latin typeface="Calibri"/>
                  <a:ea typeface="+mn-ea"/>
                  <a:cs typeface="+mn-cs"/>
                </a:rPr>
                <a:t> </a:t>
              </a:r>
              <a:endParaRPr lang="es-CO" sz="2100" b="1" kern="1200" dirty="0">
                <a:solidFill>
                  <a:sysClr val="window" lastClr="FFFFFF"/>
                </a:solidFill>
                <a:latin typeface="Calibri"/>
                <a:ea typeface="+mn-ea"/>
                <a:cs typeface="+mn-cs"/>
              </a:endParaRPr>
            </a:p>
          </p:txBody>
        </p:sp>
      </p:grpSp>
      <p:sp>
        <p:nvSpPr>
          <p:cNvPr id="9" name="1 Título"/>
          <p:cNvSpPr>
            <a:spLocks noGrp="1"/>
          </p:cNvSpPr>
          <p:nvPr>
            <p:ph type="title"/>
          </p:nvPr>
        </p:nvSpPr>
        <p:spPr>
          <a:xfrm>
            <a:off x="2008091" y="48643"/>
            <a:ext cx="7892653" cy="1380861"/>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smtClean="0">
                <a:ln>
                  <a:noFill/>
                </a:ln>
                <a:solidFill>
                  <a:srgbClr val="4F81BD"/>
                </a:solidFill>
                <a:effectLst/>
                <a:uLnTx/>
                <a:uFillTx/>
              </a:rPr>
              <a:t>Modelo de Cumplimiento BBVA </a:t>
            </a:r>
            <a:endParaRPr kumimoji="0" lang="es-CO" sz="3200" b="1" i="0" u="none" strike="noStrike" kern="0" cap="none" spc="0" normalizeH="0" baseline="0" noProof="0" dirty="0">
              <a:ln>
                <a:noFill/>
              </a:ln>
              <a:solidFill>
                <a:srgbClr val="4F81BD"/>
              </a:solidFill>
              <a:effectLst/>
              <a:uLnTx/>
              <a:uFillTx/>
            </a:endParaRPr>
          </a:p>
        </p:txBody>
      </p:sp>
    </p:spTree>
    <p:extLst>
      <p:ext uri="{BB962C8B-B14F-4D97-AF65-F5344CB8AC3E}">
        <p14:creationId xmlns:p14="http://schemas.microsoft.com/office/powerpoint/2010/main" val="124925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2112" t="26760" r="74366" b="26026"/>
          <a:stretch/>
        </p:blipFill>
        <p:spPr>
          <a:xfrm>
            <a:off x="0" y="0"/>
            <a:ext cx="1365161" cy="1316113"/>
          </a:xfrm>
          <a:prstGeom prst="rect">
            <a:avLst/>
          </a:prstGeom>
        </p:spPr>
      </p:pic>
      <p:sp>
        <p:nvSpPr>
          <p:cNvPr id="6" name="Marcador de contenido 5"/>
          <p:cNvSpPr>
            <a:spLocks noGrp="1"/>
          </p:cNvSpPr>
          <p:nvPr>
            <p:ph idx="1"/>
          </p:nvPr>
        </p:nvSpPr>
        <p:spPr>
          <a:xfrm>
            <a:off x="2270831" y="1347305"/>
            <a:ext cx="6744582" cy="4351338"/>
          </a:xfrm>
        </p:spPr>
        <p:txBody>
          <a:bodyPr>
            <a:noAutofit/>
          </a:bodyPr>
          <a:lstStyle/>
          <a:p>
            <a:pPr>
              <a:buFont typeface="Wingdings" pitchFamily="2" charset="2"/>
              <a:buChar char="ü"/>
            </a:pPr>
            <a:r>
              <a:rPr lang="es-CO" sz="2400" dirty="0" smtClean="0">
                <a:solidFill>
                  <a:schemeClr val="accent5"/>
                </a:solidFill>
              </a:rPr>
              <a:t>Pilares de la gestión del riesgo de Protección al Consumidor</a:t>
            </a:r>
          </a:p>
          <a:p>
            <a:pPr marL="914400" lvl="1" indent="-457200">
              <a:buAutoNum type="arabicPeriod"/>
            </a:pPr>
            <a:r>
              <a:rPr lang="es-CO" sz="2000" dirty="0" smtClean="0">
                <a:solidFill>
                  <a:schemeClr val="accent5"/>
                </a:solidFill>
              </a:rPr>
              <a:t>El conocimiento del cliente y su adecuación a los productos</a:t>
            </a:r>
          </a:p>
          <a:p>
            <a:pPr lvl="3">
              <a:buFont typeface="Wingdings" pitchFamily="2" charset="2"/>
              <a:buChar char="Ø"/>
            </a:pPr>
            <a:r>
              <a:rPr lang="es-CO" sz="1600" dirty="0" smtClean="0">
                <a:solidFill>
                  <a:schemeClr val="accent5"/>
                </a:solidFill>
              </a:rPr>
              <a:t>Perfil del riesgo Cliente vs. Producto </a:t>
            </a:r>
          </a:p>
          <a:p>
            <a:pPr lvl="3">
              <a:buFont typeface="Wingdings" pitchFamily="2" charset="2"/>
              <a:buChar char="Ø"/>
            </a:pPr>
            <a:r>
              <a:rPr lang="es-CO" sz="1600" dirty="0" smtClean="0">
                <a:solidFill>
                  <a:schemeClr val="accent5"/>
                </a:solidFill>
              </a:rPr>
              <a:t>CNNP</a:t>
            </a:r>
            <a:endParaRPr lang="es-CO" sz="1600" dirty="0">
              <a:solidFill>
                <a:schemeClr val="accent5"/>
              </a:solidFill>
            </a:endParaRPr>
          </a:p>
          <a:p>
            <a:pPr marL="914400" lvl="1" indent="-457200">
              <a:buAutoNum type="arabicPeriod"/>
            </a:pPr>
            <a:r>
              <a:rPr lang="es-CO" sz="2000" dirty="0" smtClean="0">
                <a:solidFill>
                  <a:schemeClr val="accent5"/>
                </a:solidFill>
              </a:rPr>
              <a:t>La trasparencia </a:t>
            </a:r>
          </a:p>
          <a:p>
            <a:pPr lvl="3">
              <a:buFont typeface="Wingdings" pitchFamily="2" charset="2"/>
              <a:buChar char="Ø"/>
            </a:pPr>
            <a:r>
              <a:rPr lang="es-CO" sz="1600" dirty="0" smtClean="0">
                <a:solidFill>
                  <a:schemeClr val="accent5"/>
                </a:solidFill>
              </a:rPr>
              <a:t>Información TCR</a:t>
            </a:r>
          </a:p>
          <a:p>
            <a:pPr lvl="3">
              <a:buFont typeface="Wingdings" pitchFamily="2" charset="2"/>
              <a:buChar char="Ø"/>
            </a:pPr>
            <a:r>
              <a:rPr lang="es-CO" sz="1600" dirty="0" smtClean="0">
                <a:solidFill>
                  <a:schemeClr val="accent5"/>
                </a:solidFill>
              </a:rPr>
              <a:t>Cláusulas abusivas</a:t>
            </a:r>
          </a:p>
          <a:p>
            <a:pPr marL="914400" lvl="1" indent="-457200">
              <a:buAutoNum type="arabicPeriod"/>
            </a:pPr>
            <a:r>
              <a:rPr lang="es-CO" sz="2000" dirty="0" smtClean="0">
                <a:solidFill>
                  <a:schemeClr val="accent5"/>
                </a:solidFill>
              </a:rPr>
              <a:t>El trato justo</a:t>
            </a:r>
          </a:p>
          <a:p>
            <a:pPr lvl="3">
              <a:buFont typeface="Wingdings" pitchFamily="2" charset="2"/>
              <a:buChar char="Ø"/>
            </a:pPr>
            <a:r>
              <a:rPr lang="es-CO" sz="1600" dirty="0" smtClean="0">
                <a:solidFill>
                  <a:schemeClr val="accent5"/>
                </a:solidFill>
              </a:rPr>
              <a:t>Malas prácticas de ventas – incentivación personal </a:t>
            </a:r>
          </a:p>
          <a:p>
            <a:pPr lvl="3">
              <a:buFont typeface="Wingdings" pitchFamily="2" charset="2"/>
              <a:buChar char="Ø"/>
            </a:pPr>
            <a:r>
              <a:rPr lang="es-CO" sz="1600" dirty="0" smtClean="0">
                <a:solidFill>
                  <a:schemeClr val="accent5"/>
                </a:solidFill>
              </a:rPr>
              <a:t>Inclusión financiera</a:t>
            </a:r>
          </a:p>
          <a:p>
            <a:pPr lvl="3">
              <a:buFont typeface="Wingdings" pitchFamily="2" charset="2"/>
              <a:buChar char="Ø"/>
            </a:pPr>
            <a:r>
              <a:rPr lang="es-CO" sz="1600" dirty="0" smtClean="0">
                <a:solidFill>
                  <a:schemeClr val="accent5"/>
                </a:solidFill>
              </a:rPr>
              <a:t>PQR</a:t>
            </a:r>
          </a:p>
          <a:p>
            <a:pPr lvl="3">
              <a:buFont typeface="Wingdings" pitchFamily="2" charset="2"/>
              <a:buChar char="Ø"/>
            </a:pPr>
            <a:endParaRPr lang="es-CO" sz="1600" dirty="0" smtClean="0">
              <a:solidFill>
                <a:schemeClr val="accent5"/>
              </a:solidFill>
            </a:endParaRPr>
          </a:p>
        </p:txBody>
      </p:sp>
      <p:grpSp>
        <p:nvGrpSpPr>
          <p:cNvPr id="4" name="3 Grupo"/>
          <p:cNvGrpSpPr/>
          <p:nvPr/>
        </p:nvGrpSpPr>
        <p:grpSpPr>
          <a:xfrm>
            <a:off x="622386" y="1349162"/>
            <a:ext cx="1648444" cy="1648444"/>
            <a:chOff x="2317542" y="267872"/>
            <a:chExt cx="1648444" cy="1648444"/>
          </a:xfrm>
        </p:grpSpPr>
        <p:sp>
          <p:nvSpPr>
            <p:cNvPr id="7" name="6 Rectángulo redondeado"/>
            <p:cNvSpPr/>
            <p:nvPr/>
          </p:nvSpPr>
          <p:spPr>
            <a:xfrm>
              <a:off x="2317542" y="267872"/>
              <a:ext cx="1648444" cy="164844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8" name="7 Rectángulo"/>
            <p:cNvSpPr/>
            <p:nvPr/>
          </p:nvSpPr>
          <p:spPr>
            <a:xfrm>
              <a:off x="2398012" y="348342"/>
              <a:ext cx="1487504" cy="14875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CO" sz="2100" b="1" kern="1200" dirty="0" err="1" smtClean="0">
                  <a:solidFill>
                    <a:sysClr val="window" lastClr="FFFFFF"/>
                  </a:solidFill>
                  <a:latin typeface="Calibri"/>
                  <a:ea typeface="+mn-ea"/>
                  <a:cs typeface="+mn-cs"/>
                </a:rPr>
                <a:t>Customer</a:t>
              </a:r>
              <a:r>
                <a:rPr lang="es-CO" sz="2100" b="1" kern="1200" dirty="0" smtClean="0">
                  <a:solidFill>
                    <a:sysClr val="window" lastClr="FFFFFF"/>
                  </a:solidFill>
                  <a:latin typeface="Calibri"/>
                  <a:ea typeface="+mn-ea"/>
                  <a:cs typeface="+mn-cs"/>
                </a:rPr>
                <a:t> </a:t>
              </a:r>
              <a:r>
                <a:rPr lang="es-CO" sz="2100" b="1" kern="1200" dirty="0" err="1" smtClean="0">
                  <a:solidFill>
                    <a:sysClr val="window" lastClr="FFFFFF"/>
                  </a:solidFill>
                  <a:latin typeface="Calibri"/>
                  <a:ea typeface="+mn-ea"/>
                  <a:cs typeface="+mn-cs"/>
                </a:rPr>
                <a:t>Compliance</a:t>
              </a:r>
              <a:endParaRPr lang="es-CO" sz="2100" b="1" kern="1200" dirty="0">
                <a:solidFill>
                  <a:sysClr val="window" lastClr="FFFFFF"/>
                </a:solidFill>
                <a:latin typeface="Calibri"/>
                <a:ea typeface="+mn-ea"/>
                <a:cs typeface="+mn-cs"/>
              </a:endParaRPr>
            </a:p>
          </p:txBody>
        </p:sp>
      </p:grpSp>
      <p:graphicFrame>
        <p:nvGraphicFramePr>
          <p:cNvPr id="2" name="1 Diagrama"/>
          <p:cNvGraphicFramePr/>
          <p:nvPr>
            <p:extLst>
              <p:ext uri="{D42A27DB-BD31-4B8C-83A1-F6EECF244321}">
                <p14:modId xmlns:p14="http://schemas.microsoft.com/office/powerpoint/2010/main" val="4021440461"/>
              </p:ext>
            </p:extLst>
          </p:nvPr>
        </p:nvGraphicFramePr>
        <p:xfrm>
          <a:off x="240632" y="4159656"/>
          <a:ext cx="87668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16 CuadroTexto"/>
          <p:cNvSpPr txBox="1"/>
          <p:nvPr/>
        </p:nvSpPr>
        <p:spPr>
          <a:xfrm>
            <a:off x="2603936" y="5386390"/>
            <a:ext cx="5311380" cy="707886"/>
          </a:xfrm>
          <a:prstGeom prst="rect">
            <a:avLst/>
          </a:prstGeom>
          <a:noFill/>
        </p:spPr>
        <p:txBody>
          <a:bodyPr wrap="square" rtlCol="0">
            <a:spAutoFit/>
          </a:bodyPr>
          <a:lstStyle/>
          <a:p>
            <a:pPr marL="0" lvl="1"/>
            <a:r>
              <a:rPr lang="es-CO" sz="2000" b="1" dirty="0">
                <a:solidFill>
                  <a:schemeClr val="accent5"/>
                </a:solidFill>
              </a:rPr>
              <a:t>Ciclo de vida Productos y Servicios</a:t>
            </a:r>
          </a:p>
          <a:p>
            <a:endParaRPr lang="es-CO" sz="2000" b="1" dirty="0"/>
          </a:p>
        </p:txBody>
      </p:sp>
      <p:sp>
        <p:nvSpPr>
          <p:cNvPr id="18" name="1 Título"/>
          <p:cNvSpPr>
            <a:spLocks noGrp="1"/>
          </p:cNvSpPr>
          <p:nvPr>
            <p:ph type="title"/>
          </p:nvPr>
        </p:nvSpPr>
        <p:spPr>
          <a:xfrm>
            <a:off x="2008091" y="48643"/>
            <a:ext cx="7892653" cy="1380861"/>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3200" b="1" i="0" u="none" strike="noStrike" kern="0" cap="none" spc="0" normalizeH="0" baseline="0" noProof="0" dirty="0" smtClean="0">
                <a:ln>
                  <a:noFill/>
                </a:ln>
                <a:solidFill>
                  <a:srgbClr val="4F81BD"/>
                </a:solidFill>
                <a:effectLst/>
                <a:uLnTx/>
                <a:uFillTx/>
              </a:rPr>
              <a:t>Modelo de Cumplimiento BBVA </a:t>
            </a:r>
            <a:endParaRPr kumimoji="0" lang="es-CO" sz="3200" b="1" i="0" u="none" strike="noStrike" kern="0" cap="none" spc="0" normalizeH="0" baseline="0" noProof="0" dirty="0">
              <a:ln>
                <a:noFill/>
              </a:ln>
              <a:solidFill>
                <a:srgbClr val="4F81BD"/>
              </a:solidFill>
              <a:effectLst/>
              <a:uLnTx/>
              <a:uFillTx/>
            </a:endParaRPr>
          </a:p>
        </p:txBody>
      </p:sp>
    </p:spTree>
    <p:extLst>
      <p:ext uri="{BB962C8B-B14F-4D97-AF65-F5344CB8AC3E}">
        <p14:creationId xmlns:p14="http://schemas.microsoft.com/office/powerpoint/2010/main" val="66281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577</Words>
  <Application>Microsoft Office PowerPoint</Application>
  <PresentationFormat>Presentación en pantalla (4:3)</PresentationFormat>
  <Paragraphs>160</Paragraphs>
  <Slides>23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Narrow</vt:lpstr>
      <vt:lpstr>Calibri</vt:lpstr>
      <vt:lpstr>Calibri Light</vt:lpstr>
      <vt:lpstr>Helvetica</vt:lpstr>
      <vt:lpstr>Wingdings</vt:lpstr>
      <vt:lpstr>Tema de Office</vt:lpstr>
      <vt:lpstr>Presentación de PowerPoint</vt:lpstr>
      <vt:lpstr>Presentación de PowerPoint</vt:lpstr>
      <vt:lpstr>Presentación de PowerPoint</vt:lpstr>
      <vt:lpstr>Nelsy Garcia  Vicepresidente de Prevención de LA/FT Colombia  y Andean Cluster Head. Citibank </vt:lpstr>
      <vt:lpstr>Presentación de PowerPoint</vt:lpstr>
      <vt:lpstr>Cielo Pedraza  Oficial de Cumplimiento País BBVA Colombia</vt:lpstr>
      <vt:lpstr>Modelo de Cumplimiento BBVA </vt:lpstr>
      <vt:lpstr>Modelo de Cumplimiento BBVA </vt:lpstr>
      <vt:lpstr>Modelo de Cumplimiento BBVA </vt:lpstr>
      <vt:lpstr>Modelo de Cumplimiento BBVA </vt:lpstr>
      <vt:lpstr>Modelo de Cumplimiento BBVA </vt:lpstr>
      <vt:lpstr>Marco Antonio Bravo  Oficial de Cumplimiento Banco Internacional de Chile</vt:lpstr>
      <vt:lpstr>Presentación de PowerPoint</vt:lpstr>
      <vt:lpstr>Presentación de PowerPoint</vt:lpstr>
      <vt:lpstr>Presentación de PowerPoint</vt:lpstr>
      <vt:lpstr>Presentación de PowerPoint</vt:lpstr>
      <vt:lpstr>Gilberto Rodríguez Leal  Gerente de Prevención de Lavado de Dinero Banregio - México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Salma Hoyos Villamil</dc:creator>
  <cp:lastModifiedBy>Salma Hoyos Villamil</cp:lastModifiedBy>
  <cp:revision>19</cp:revision>
  <dcterms:created xsi:type="dcterms:W3CDTF">2017-07-13T00:55:29Z</dcterms:created>
  <dcterms:modified xsi:type="dcterms:W3CDTF">2017-07-13T17:26:05Z</dcterms:modified>
</cp:coreProperties>
</file>