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7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72" userDrawn="1">
          <p15:clr>
            <a:srgbClr val="A4A3A4"/>
          </p15:clr>
        </p15:guide>
        <p15:guide id="2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903"/>
    <a:srgbClr val="FEA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9" autoAdjust="0"/>
    <p:restoredTop sz="94621"/>
  </p:normalViewPr>
  <p:slideViewPr>
    <p:cSldViewPr>
      <p:cViewPr varScale="1">
        <p:scale>
          <a:sx n="108" d="100"/>
          <a:sy n="108" d="100"/>
        </p:scale>
        <p:origin x="-392" y="-112"/>
      </p:cViewPr>
      <p:guideLst>
        <p:guide orient="horz" pos="3672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39" d="100"/>
          <a:sy n="139" d="100"/>
        </p:scale>
        <p:origin x="-53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9ADE5-277D-4268-BFD4-F84C60D84CB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39276-DC39-429E-8AC8-B60EA5D2B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3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42C7B-9950-44E6-87A2-D569EE3D57C0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D02FE-240A-4D81-A927-B5A593DE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5D2AA-02FA-CF4B-A55A-995BF39C3A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38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98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874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b="0" i="0" u="none" strike="noStrike" kern="1200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764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594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017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299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021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0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04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Buying and Selling Security </a:t>
            </a:r>
            <a:r>
              <a:rPr lang="en-US" sz="1200" b="0" i="0" u="none" strike="noStrike" kern="1200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Infosec</a:t>
            </a:r>
            <a:r>
              <a:rPr lang="en-US" sz="1200" b="0" i="0" u="none" strike="noStrike" kern="1200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 bit complicated, and sort of bipolar too many things to worry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about and 1) everything we don’t want to be connected is connected, and 2) whatever we want to be connected isn’t</a:t>
            </a:r>
          </a:p>
          <a:p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so, how do we deal with this? but before… this is a good industry, unless you are really really bad, you’re okay and you will be okay… </a:t>
            </a:r>
          </a:p>
          <a:p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flipside it is a heavily reputation based industry, and based on facts.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44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87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10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5D2AA-02FA-CF4B-A55A-995BF39C3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7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5D2AA-02FA-CF4B-A55A-995BF39C3A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46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05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448" y="921764"/>
            <a:ext cx="7310034" cy="1751408"/>
          </a:xfrm>
        </p:spPr>
        <p:txBody>
          <a:bodyPr anchor="b">
            <a:noAutofit/>
          </a:bodyPr>
          <a:lstStyle>
            <a:lvl1pPr algn="l">
              <a:defRPr sz="44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448" y="2704169"/>
            <a:ext cx="7310034" cy="127407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600" y="6356350"/>
            <a:ext cx="4194412" cy="365125"/>
          </a:xfrm>
        </p:spPr>
        <p:txBody>
          <a:bodyPr/>
          <a:lstStyle>
            <a:lvl1pPr algn="l">
              <a:defRPr sz="8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1280" y="616976"/>
            <a:ext cx="7310034" cy="304788"/>
          </a:xfrm>
        </p:spPr>
        <p:txBody>
          <a:bodyPr>
            <a:noAutofit/>
          </a:bodyPr>
          <a:lstStyle>
            <a:lvl1pPr marL="0" indent="0">
              <a:buNone/>
              <a:defRPr sz="120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01448" y="4026863"/>
            <a:ext cx="4741863" cy="92398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08" y="1546008"/>
            <a:ext cx="3215491" cy="5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5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3351" y="2547235"/>
            <a:ext cx="6167717" cy="22126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13351" y="5186180"/>
            <a:ext cx="6167717" cy="75260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99314" y="223967"/>
            <a:ext cx="4769774" cy="562819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350" y="550764"/>
            <a:ext cx="6167718" cy="157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63481" y="2547235"/>
            <a:ext cx="6167717" cy="22126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263481" y="5186180"/>
            <a:ext cx="6167717" cy="75260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30505" y="223967"/>
            <a:ext cx="4769774" cy="562819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263480" y="553955"/>
            <a:ext cx="6167718" cy="178508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3350" y="1106223"/>
            <a:ext cx="10874375" cy="5424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513350" y="1886552"/>
            <a:ext cx="5357247" cy="420428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6030478" y="1886552"/>
            <a:ext cx="5357247" cy="420428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350" y="550764"/>
            <a:ext cx="10874644" cy="53670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09600" y="775053"/>
            <a:ext cx="10972800" cy="1142999"/>
          </a:xfrm>
          <a:prstGeom prst="rect">
            <a:avLst/>
          </a:prstGeom>
          <a:noFill/>
          <a:ln>
            <a:noFill/>
          </a:ln>
        </p:spPr>
        <p:txBody>
          <a:bodyPr lIns="117207" tIns="117207" rIns="117207" bIns="117207" anchor="ctr" anchorCtr="0"/>
          <a:lstStyle>
            <a:lvl1pPr marL="0" marR="0" lvl="0" indent="0" algn="l" rtl="0">
              <a:spcBef>
                <a:spcPts val="0"/>
              </a:spcBef>
              <a:buClr>
                <a:srgbClr val="EA7711"/>
              </a:buClr>
              <a:buFont typeface="Calibri"/>
              <a:buNone/>
              <a:defRPr sz="56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300"/>
            </a:lvl2pPr>
            <a:lvl3pPr lvl="2" indent="0">
              <a:spcBef>
                <a:spcPts val="0"/>
              </a:spcBef>
              <a:buNone/>
              <a:defRPr sz="2300"/>
            </a:lvl3pPr>
            <a:lvl4pPr lvl="3" indent="0">
              <a:spcBef>
                <a:spcPts val="0"/>
              </a:spcBef>
              <a:buNone/>
              <a:defRPr sz="2300"/>
            </a:lvl4pPr>
            <a:lvl5pPr lvl="4" indent="0">
              <a:spcBef>
                <a:spcPts val="0"/>
              </a:spcBef>
              <a:buNone/>
              <a:defRPr sz="2300"/>
            </a:lvl5pPr>
            <a:lvl6pPr lvl="5" indent="0">
              <a:spcBef>
                <a:spcPts val="0"/>
              </a:spcBef>
              <a:buNone/>
              <a:defRPr sz="2300"/>
            </a:lvl6pPr>
            <a:lvl7pPr lvl="6" indent="0">
              <a:spcBef>
                <a:spcPts val="0"/>
              </a:spcBef>
              <a:buNone/>
              <a:defRPr sz="2300"/>
            </a:lvl7pPr>
            <a:lvl8pPr lvl="7" indent="0">
              <a:spcBef>
                <a:spcPts val="0"/>
              </a:spcBef>
              <a:buNone/>
              <a:defRPr sz="2300"/>
            </a:lvl8pPr>
            <a:lvl9pPr lvl="8" indent="0">
              <a:spcBef>
                <a:spcPts val="0"/>
              </a:spcBef>
              <a:buNone/>
              <a:defRPr sz="2300"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09600" y="2342443"/>
            <a:ext cx="10972800" cy="3783719"/>
          </a:xfrm>
          <a:prstGeom prst="rect">
            <a:avLst/>
          </a:prstGeom>
          <a:noFill/>
          <a:ln>
            <a:noFill/>
          </a:ln>
        </p:spPr>
        <p:txBody>
          <a:bodyPr lIns="117207" tIns="117207" rIns="117207" bIns="117207" anchor="t" anchorCtr="0"/>
          <a:lstStyle>
            <a:lvl1pPr marL="0" marR="0" lvl="0" indent="0" algn="l" rtl="0">
              <a:spcBef>
                <a:spcPts val="820"/>
              </a:spcBef>
              <a:buClr>
                <a:schemeClr val="lt1"/>
              </a:buClr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86130" marR="0" lvl="1" indent="0" algn="l" rtl="0">
              <a:spcBef>
                <a:spcPts val="718"/>
              </a:spcBef>
              <a:buClr>
                <a:schemeClr val="lt1"/>
              </a:buClr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72261" marR="0" lvl="2" indent="0" algn="l" rtl="0">
              <a:spcBef>
                <a:spcPts val="615"/>
              </a:spcBef>
              <a:buClr>
                <a:schemeClr val="lt1"/>
              </a:buClr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58391" marR="0" lvl="3" indent="0" algn="l" rtl="0">
              <a:spcBef>
                <a:spcPts val="513"/>
              </a:spcBef>
              <a:buClr>
                <a:schemeClr val="lt1"/>
              </a:buClr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44522" marR="0" lvl="4" indent="0" algn="l" rtl="0">
              <a:spcBef>
                <a:spcPts val="513"/>
              </a:spcBef>
              <a:buClr>
                <a:schemeClr val="lt1"/>
              </a:buClr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223717" marR="0" lvl="5" indent="-130251" algn="l" rtl="0">
              <a:spcBef>
                <a:spcPts val="513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09848" marR="0" lvl="6" indent="-130251" algn="l" rtl="0">
              <a:spcBef>
                <a:spcPts val="513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395978" marR="0" lvl="7" indent="-130251" algn="l" rtl="0">
              <a:spcBef>
                <a:spcPts val="513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982108" marR="0" lvl="8" indent="-130251" algn="l" rtl="0">
              <a:spcBef>
                <a:spcPts val="513"/>
              </a:spcBef>
              <a:buClr>
                <a:schemeClr val="dk1"/>
              </a:buClr>
              <a:buSzPct val="1000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5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3725" y="685800"/>
            <a:ext cx="10874644" cy="551713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 cap="all" baseline="0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599" y="6356350"/>
            <a:ext cx="4194412" cy="365125"/>
          </a:xfrm>
        </p:spPr>
        <p:txBody>
          <a:bodyPr/>
          <a:lstStyle>
            <a:lvl1pPr algn="l">
              <a:defRPr sz="800" cap="all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1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1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448" y="921764"/>
            <a:ext cx="7310034" cy="1751408"/>
          </a:xfrm>
        </p:spPr>
        <p:txBody>
          <a:bodyPr anchor="b">
            <a:noAutofit/>
          </a:bodyPr>
          <a:lstStyle>
            <a:lvl1pPr algn="l">
              <a:defRPr sz="440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448" y="2704169"/>
            <a:ext cx="7310034" cy="127407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1280" y="616976"/>
            <a:ext cx="7310034" cy="304788"/>
          </a:xfrm>
        </p:spPr>
        <p:txBody>
          <a:bodyPr>
            <a:no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01448" y="4026863"/>
            <a:ext cx="4741863" cy="92398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600" y="6356350"/>
            <a:ext cx="4194412" cy="365125"/>
          </a:xfrm>
        </p:spPr>
        <p:txBody>
          <a:bodyPr/>
          <a:lstStyle>
            <a:lvl1pPr algn="l">
              <a:defRPr sz="800" cap="all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08" y="1546008"/>
            <a:ext cx="3215491" cy="5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350" y="553691"/>
            <a:ext cx="10874644" cy="11617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3350" y="1765341"/>
            <a:ext cx="10874375" cy="4262034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350" y="553691"/>
            <a:ext cx="10874644" cy="11617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3350" y="1765341"/>
            <a:ext cx="10874375" cy="4262034"/>
          </a:xfrm>
        </p:spPr>
        <p:txBody>
          <a:bodyPr numCol="2" spcCol="18288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350" y="553691"/>
            <a:ext cx="10874644" cy="11617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3350" y="1765341"/>
            <a:ext cx="5376811" cy="4262034"/>
          </a:xfrm>
        </p:spPr>
        <p:txBody>
          <a:bodyPr numCol="2" spcCol="18288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453979" y="2330825"/>
            <a:ext cx="4192093" cy="2306783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accent2"/>
                </a:solidFill>
              </a:defRPr>
            </a:lvl1pPr>
            <a:lvl2pPr marL="457200" indent="0">
              <a:buNone/>
              <a:defRPr sz="1800" i="1"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453979" y="4766882"/>
            <a:ext cx="3921457" cy="262437"/>
          </a:xfrm>
        </p:spPr>
        <p:txBody>
          <a:bodyPr>
            <a:noAutofit/>
          </a:bodyPr>
          <a:lstStyle>
            <a:lvl1pPr marL="0" indent="0">
              <a:buNone/>
              <a:defRPr sz="110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ntent w/ 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350" y="553691"/>
            <a:ext cx="10874644" cy="11617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tx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3350" y="1765341"/>
            <a:ext cx="10874375" cy="128661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13350" y="4846213"/>
            <a:ext cx="10874375" cy="128661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13350" y="3275014"/>
            <a:ext cx="7980321" cy="1035730"/>
          </a:xfrm>
        </p:spPr>
        <p:txBody>
          <a:bodyPr>
            <a:normAutofit/>
          </a:bodyPr>
          <a:lstStyle>
            <a:lvl1pPr marL="0" indent="0">
              <a:buNone/>
              <a:defRPr sz="2000" i="1">
                <a:solidFill>
                  <a:schemeClr val="accent2"/>
                </a:solidFill>
              </a:defRPr>
            </a:lvl1pPr>
            <a:lvl2pPr marL="457200" indent="0">
              <a:buNone/>
              <a:defRPr sz="1800" i="1"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13350" y="4408345"/>
            <a:ext cx="3921457" cy="367766"/>
          </a:xfrm>
        </p:spPr>
        <p:txBody>
          <a:bodyPr>
            <a:noAutofit/>
          </a:bodyPr>
          <a:lstStyle>
            <a:lvl1pPr marL="0" indent="0">
              <a:buNone/>
              <a:defRPr sz="1100" i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218365" y="223967"/>
            <a:ext cx="11750722" cy="5622877"/>
          </a:xfrm>
          <a:custGeom>
            <a:avLst/>
            <a:gdLst>
              <a:gd name="connsiteX0" fmla="*/ 0 w 11750722"/>
              <a:gd name="connsiteY0" fmla="*/ 0 h 5622877"/>
              <a:gd name="connsiteX1" fmla="*/ 11750722 w 11750722"/>
              <a:gd name="connsiteY1" fmla="*/ 0 h 5622877"/>
              <a:gd name="connsiteX2" fmla="*/ 11750722 w 11750722"/>
              <a:gd name="connsiteY2" fmla="*/ 3051895 h 5622877"/>
              <a:gd name="connsiteX3" fmla="*/ 10282838 w 11750722"/>
              <a:gd name="connsiteY3" fmla="*/ 5622877 h 5622877"/>
              <a:gd name="connsiteX4" fmla="*/ 0 w 11750722"/>
              <a:gd name="connsiteY4" fmla="*/ 5622877 h 562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722" h="5622877">
                <a:moveTo>
                  <a:pt x="0" y="0"/>
                </a:moveTo>
                <a:lnTo>
                  <a:pt x="11750722" y="0"/>
                </a:lnTo>
                <a:lnTo>
                  <a:pt x="11750722" y="3051895"/>
                </a:lnTo>
                <a:lnTo>
                  <a:pt x="10282838" y="5622877"/>
                </a:lnTo>
                <a:lnTo>
                  <a:pt x="0" y="5622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 smtClean="0">
                <a:ln>
                  <a:noFill/>
                </a:ln>
              </a:rPr>
              <a:t>    </a:t>
            </a:r>
            <a:endParaRPr lang="en-US" dirty="0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50" y="584399"/>
            <a:ext cx="7310034" cy="2268182"/>
          </a:xfrm>
        </p:spPr>
        <p:txBody>
          <a:bodyPr anchor="t">
            <a:noAutofit/>
          </a:bodyPr>
          <a:lstStyle>
            <a:lvl1pPr algn="l">
              <a:defRPr sz="40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3350" y="3362087"/>
            <a:ext cx="4556079" cy="1088409"/>
          </a:xfrm>
        </p:spPr>
        <p:txBody>
          <a:bodyPr>
            <a:noAutofit/>
          </a:bodyPr>
          <a:lstStyle>
            <a:lvl1pPr marL="0" indent="0">
              <a:buNone/>
              <a:defRPr sz="1600" i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3350" y="4582518"/>
            <a:ext cx="3921457" cy="262437"/>
          </a:xfrm>
        </p:spPr>
        <p:txBody>
          <a:bodyPr>
            <a:noAutofit/>
          </a:bodyPr>
          <a:lstStyle>
            <a:lvl1pPr marL="0" indent="0">
              <a:buNone/>
              <a:defRPr sz="110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0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218365" y="223967"/>
            <a:ext cx="11750722" cy="5622877"/>
          </a:xfrm>
          <a:custGeom>
            <a:avLst/>
            <a:gdLst>
              <a:gd name="connsiteX0" fmla="*/ 0 w 11750722"/>
              <a:gd name="connsiteY0" fmla="*/ 0 h 5622877"/>
              <a:gd name="connsiteX1" fmla="*/ 11750722 w 11750722"/>
              <a:gd name="connsiteY1" fmla="*/ 0 h 5622877"/>
              <a:gd name="connsiteX2" fmla="*/ 11750722 w 11750722"/>
              <a:gd name="connsiteY2" fmla="*/ 3051895 h 5622877"/>
              <a:gd name="connsiteX3" fmla="*/ 10282838 w 11750722"/>
              <a:gd name="connsiteY3" fmla="*/ 5622877 h 5622877"/>
              <a:gd name="connsiteX4" fmla="*/ 0 w 11750722"/>
              <a:gd name="connsiteY4" fmla="*/ 5622877 h 562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722" h="5622877">
                <a:moveTo>
                  <a:pt x="0" y="0"/>
                </a:moveTo>
                <a:lnTo>
                  <a:pt x="11750722" y="0"/>
                </a:lnTo>
                <a:lnTo>
                  <a:pt x="11750722" y="3051895"/>
                </a:lnTo>
                <a:lnTo>
                  <a:pt x="10282838" y="5622877"/>
                </a:lnTo>
                <a:lnTo>
                  <a:pt x="0" y="56228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 smtClean="0">
                <a:ln>
                  <a:noFill/>
                </a:ln>
              </a:rPr>
              <a:t>    </a:t>
            </a:r>
            <a:endParaRPr lang="en-US" dirty="0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50" y="584399"/>
            <a:ext cx="7310034" cy="2268182"/>
          </a:xfrm>
        </p:spPr>
        <p:txBody>
          <a:bodyPr anchor="t">
            <a:noAutofit/>
          </a:bodyPr>
          <a:lstStyle>
            <a:lvl1pPr algn="l">
              <a:defRPr sz="40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3350" y="3362087"/>
            <a:ext cx="4556079" cy="1088409"/>
          </a:xfrm>
        </p:spPr>
        <p:txBody>
          <a:bodyPr>
            <a:noAutofit/>
          </a:bodyPr>
          <a:lstStyle>
            <a:lvl1pPr marL="0" indent="0">
              <a:buNone/>
              <a:defRPr sz="1600" i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3350" y="4582518"/>
            <a:ext cx="3921457" cy="262437"/>
          </a:xfrm>
        </p:spPr>
        <p:txBody>
          <a:bodyPr>
            <a:noAutofit/>
          </a:bodyPr>
          <a:lstStyle>
            <a:lvl1pPr marL="0" indent="0">
              <a:buNone/>
              <a:defRPr sz="110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0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cture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8365" y="221017"/>
            <a:ext cx="11750722" cy="562287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600" y="1055672"/>
            <a:ext cx="7310034" cy="1988232"/>
          </a:xfrm>
        </p:spPr>
        <p:txBody>
          <a:bodyPr anchor="t">
            <a:noAutofit/>
          </a:bodyPr>
          <a:lstStyle>
            <a:lvl1pPr algn="l">
              <a:defRPr sz="40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3350" y="636640"/>
            <a:ext cx="7310034" cy="267346"/>
          </a:xfrm>
        </p:spPr>
        <p:txBody>
          <a:bodyPr>
            <a:noAutofit/>
          </a:bodyPr>
          <a:lstStyle>
            <a:lvl1pPr marL="0" indent="0">
              <a:buNone/>
              <a:defRPr sz="1200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6104" y="6356350"/>
            <a:ext cx="4114800" cy="365125"/>
          </a:xfrm>
        </p:spPr>
        <p:txBody>
          <a:bodyPr/>
          <a:lstStyle>
            <a:lvl1pPr algn="l">
              <a:defRPr sz="800" cap="all" baseline="0"/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351" y="6356350"/>
            <a:ext cx="441278" cy="365125"/>
          </a:xfrm>
        </p:spPr>
        <p:txBody>
          <a:bodyPr/>
          <a:lstStyle>
            <a:lvl1pPr algn="l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0" y="6202932"/>
            <a:ext cx="1830019" cy="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9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094C4-6377-420C-8383-4CFFA5F8D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4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60" r:id="rId4"/>
    <p:sldLayoutId id="2147483662" r:id="rId5"/>
    <p:sldLayoutId id="2147483659" r:id="rId6"/>
    <p:sldLayoutId id="2147483654" r:id="rId7"/>
    <p:sldLayoutId id="2147483664" r:id="rId8"/>
    <p:sldLayoutId id="2147483655" r:id="rId9"/>
    <p:sldLayoutId id="2147483653" r:id="rId10"/>
    <p:sldLayoutId id="2147483663" r:id="rId11"/>
    <p:sldLayoutId id="2147483651" r:id="rId12"/>
    <p:sldLayoutId id="2147483667" r:id="rId13"/>
    <p:sldLayoutId id="2147483657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microsoft.com/office/2007/relationships/hdphoto" Target="../media/hdphoto1.wdp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jp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microsoft.com/office/2007/relationships/hdphoto" Target="../media/hdphoto1.wdp"/><Relationship Id="rId9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g"/><Relationship Id="rId3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 smtClean="0">
                <a:latin typeface="Lato" charset="0"/>
                <a:ea typeface="Lato" charset="0"/>
                <a:cs typeface="Lato" charset="0"/>
              </a:rPr>
              <a:t>What</a:t>
            </a:r>
            <a:r>
              <a:rPr lang="da-DK" dirty="0" smtClean="0">
                <a:latin typeface="Lato" charset="0"/>
                <a:ea typeface="Lato" charset="0"/>
                <a:cs typeface="Lato" charset="0"/>
              </a:rPr>
              <a:t> </a:t>
            </a:r>
            <a:r>
              <a:rPr lang="da-DK" dirty="0" err="1" smtClean="0">
                <a:latin typeface="Lato" charset="0"/>
                <a:ea typeface="Lato" charset="0"/>
                <a:cs typeface="Lato" charset="0"/>
              </a:rPr>
              <a:t>keeps</a:t>
            </a:r>
            <a:r>
              <a:rPr lang="da-DK" dirty="0" smtClean="0">
                <a:latin typeface="Lato" charset="0"/>
                <a:ea typeface="Lato" charset="0"/>
                <a:cs typeface="Lato" charset="0"/>
              </a:rPr>
              <a:t> </a:t>
            </a:r>
            <a:r>
              <a:rPr lang="da-DK" dirty="0" err="1" smtClean="0">
                <a:latin typeface="Lato" charset="0"/>
                <a:ea typeface="Lato" charset="0"/>
                <a:cs typeface="Lato" charset="0"/>
              </a:rPr>
              <a:t>me</a:t>
            </a:r>
            <a:r>
              <a:rPr lang="da-DK" dirty="0" smtClean="0">
                <a:latin typeface="Lato" charset="0"/>
                <a:ea typeface="Lato" charset="0"/>
                <a:cs typeface="Lato" charset="0"/>
              </a:rPr>
              <a:t> up @ </a:t>
            </a:r>
            <a:r>
              <a:rPr lang="da-DK" dirty="0" err="1" smtClean="0">
                <a:latin typeface="Lato" charset="0"/>
                <a:ea typeface="Lato" charset="0"/>
                <a:cs typeface="Lato" charset="0"/>
              </a:rPr>
              <a:t>night</a:t>
            </a:r>
            <a:r>
              <a:rPr lang="da-DK" dirty="0" smtClean="0">
                <a:latin typeface="Lato" charset="0"/>
                <a:ea typeface="Lato" charset="0"/>
                <a:cs typeface="Lato" charset="0"/>
              </a:rPr>
              <a:t/>
            </a:r>
            <a:br>
              <a:rPr lang="da-DK" dirty="0" smtClean="0">
                <a:latin typeface="Lato" charset="0"/>
                <a:ea typeface="Lato" charset="0"/>
                <a:cs typeface="Lato" charset="0"/>
              </a:rPr>
            </a:br>
            <a:endParaRPr lang="da-DK" sz="24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501448" y="4026863"/>
            <a:ext cx="5137352" cy="923980"/>
          </a:xfrm>
        </p:spPr>
        <p:txBody>
          <a:bodyPr/>
          <a:lstStyle/>
          <a:p>
            <a:r>
              <a:rPr lang="da-DK" b="0" dirty="0" smtClean="0">
                <a:latin typeface="Lato" charset="0"/>
                <a:ea typeface="Lato" charset="0"/>
                <a:cs typeface="Lato" charset="0"/>
              </a:rPr>
              <a:t>Luiz Eduardo Dos Santos</a:t>
            </a:r>
          </a:p>
          <a:p>
            <a:r>
              <a:rPr lang="da-DK" b="0" dirty="0" smtClean="0">
                <a:latin typeface="Lato" charset="0"/>
                <a:ea typeface="Lato" charset="0"/>
                <a:cs typeface="Lato" charset="0"/>
              </a:rPr>
              <a:t>Technical </a:t>
            </a:r>
            <a:r>
              <a:rPr lang="da-DK" b="0" dirty="0" err="1" smtClean="0">
                <a:latin typeface="Lato" charset="0"/>
                <a:ea typeface="Lato" charset="0"/>
                <a:cs typeface="Lato" charset="0"/>
              </a:rPr>
              <a:t>Director</a:t>
            </a:r>
            <a:r>
              <a:rPr lang="da-DK" b="0" dirty="0" smtClean="0">
                <a:latin typeface="Lato" charset="0"/>
                <a:ea typeface="Lato" charset="0"/>
                <a:cs typeface="Lato" charset="0"/>
              </a:rPr>
              <a:t>, LATAM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9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/ personal level</a:t>
            </a:r>
            <a:endParaRPr lang="en-US" dirty="0"/>
          </a:p>
        </p:txBody>
      </p:sp>
      <p:pic>
        <p:nvPicPr>
          <p:cNvPr id="4" name="Picture 3" descr="Facebook-Privacy-Gu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74" y="-253998"/>
            <a:ext cx="16869911" cy="7112000"/>
          </a:xfrm>
          <a:prstGeom prst="rect">
            <a:avLst/>
          </a:prstGeom>
        </p:spPr>
      </p:pic>
      <p:pic>
        <p:nvPicPr>
          <p:cNvPr id="5" name="Picture 4" descr="025Pikachu_Pokemon_Mystery_Dungeon_Red_and_Blue_Rescue_Team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89" y="274639"/>
            <a:ext cx="3772211" cy="3042841"/>
          </a:xfrm>
          <a:prstGeom prst="rect">
            <a:avLst/>
          </a:prstGeom>
        </p:spPr>
      </p:pic>
      <p:pic>
        <p:nvPicPr>
          <p:cNvPr id="6" name="Picture 5" descr="Whatsapp_icon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23" y="4469692"/>
            <a:ext cx="2931219" cy="2020447"/>
          </a:xfrm>
          <a:prstGeom prst="rect">
            <a:avLst/>
          </a:prstGeom>
        </p:spPr>
      </p:pic>
      <p:pic>
        <p:nvPicPr>
          <p:cNvPr id="7" name="Picture 6" descr="547f16f1d936cb877ba740b2_Gmail-in-a-bubble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20" y="122239"/>
            <a:ext cx="4069839" cy="3052379"/>
          </a:xfrm>
          <a:prstGeom prst="rect">
            <a:avLst/>
          </a:prstGeom>
        </p:spPr>
      </p:pic>
      <p:pic>
        <p:nvPicPr>
          <p:cNvPr id="8" name="Picture 7" descr="app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01" y="3722415"/>
            <a:ext cx="3690299" cy="2767724"/>
          </a:xfrm>
          <a:prstGeom prst="rect">
            <a:avLst/>
          </a:prstGeom>
        </p:spPr>
      </p:pic>
      <p:pic>
        <p:nvPicPr>
          <p:cNvPr id="9" name="Picture 8" descr="Microsoft-logo-m-box-880x66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97" y="-55416"/>
            <a:ext cx="7256031" cy="4081517"/>
          </a:xfrm>
          <a:prstGeom prst="rect">
            <a:avLst/>
          </a:prstGeom>
        </p:spPr>
      </p:pic>
      <p:pic>
        <p:nvPicPr>
          <p:cNvPr id="3" name="Picture 2" descr="twitter-card-glyph@2x-vflVqhKL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07" y="4026100"/>
            <a:ext cx="2912095" cy="26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4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/ corporate level</a:t>
            </a:r>
            <a:endParaRPr lang="en-US" dirty="0"/>
          </a:p>
        </p:txBody>
      </p:sp>
      <p:pic>
        <p:nvPicPr>
          <p:cNvPr id="4" name="Picture 3" descr="atmonion-slice-with-knife-640.jpg__640x360_q85_crop_subsampling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746" y="999413"/>
            <a:ext cx="13805921" cy="5824374"/>
          </a:xfrm>
          <a:prstGeom prst="rect">
            <a:avLst/>
          </a:prstGeom>
        </p:spPr>
      </p:pic>
      <p:pic>
        <p:nvPicPr>
          <p:cNvPr id="5" name="Picture 4" descr="mobile-secur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1"/>
            <a:ext cx="5926667" cy="2946400"/>
          </a:xfrm>
          <a:prstGeom prst="rect">
            <a:avLst/>
          </a:prstGeom>
        </p:spPr>
      </p:pic>
      <p:pic>
        <p:nvPicPr>
          <p:cNvPr id="6" name="Picture 5" descr="cyber-attack-hackers-socialmarketingfel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972800" cy="2997200"/>
          </a:xfrm>
          <a:prstGeom prst="rect">
            <a:avLst/>
          </a:prstGeom>
        </p:spPr>
      </p:pic>
      <p:pic>
        <p:nvPicPr>
          <p:cNvPr id="9" name="Picture 8" descr="547f16f1d936cb877ba740b2_Gmail-in-a-bubble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9" y="274638"/>
            <a:ext cx="4069839" cy="3052379"/>
          </a:xfrm>
          <a:prstGeom prst="rect">
            <a:avLst/>
          </a:prstGeom>
        </p:spPr>
      </p:pic>
      <p:pic>
        <p:nvPicPr>
          <p:cNvPr id="8" name="Picture 7" descr="Whatsapp_icon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56" y="999413"/>
            <a:ext cx="2931219" cy="2020447"/>
          </a:xfrm>
          <a:prstGeom prst="rect">
            <a:avLst/>
          </a:prstGeom>
        </p:spPr>
      </p:pic>
      <p:pic>
        <p:nvPicPr>
          <p:cNvPr id="7" name="Picture 6" descr="bigstock-Rolling-the-dice-concept-for-b-11629620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987" y="-158914"/>
            <a:ext cx="13943724" cy="69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2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07 at 11.25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441"/>
            <a:ext cx="12192000" cy="4506952"/>
          </a:xfrm>
          <a:prstGeom prst="rect">
            <a:avLst/>
          </a:prstGeom>
        </p:spPr>
      </p:pic>
      <p:pic>
        <p:nvPicPr>
          <p:cNvPr id="5" name="Picture 4" descr="User-err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778001"/>
            <a:ext cx="8300984" cy="2791811"/>
          </a:xfrm>
          <a:prstGeom prst="rect">
            <a:avLst/>
          </a:prstGeom>
        </p:spPr>
      </p:pic>
      <p:pic>
        <p:nvPicPr>
          <p:cNvPr id="7" name="Picture 6" descr="3f6343f438745e998e53e12b0964701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780"/>
            <a:ext cx="12192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89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9223634" y="6412793"/>
            <a:ext cx="2844799" cy="365124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500">
                <a:solidFill>
                  <a:srgbClr val="EA771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13</a:t>
            </a:fld>
            <a:endParaRPr lang="en-US" sz="1500">
              <a:solidFill>
                <a:srgbClr val="EA77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ar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673"/>
            <a:ext cx="12192000" cy="492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259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9223634" y="6412793"/>
            <a:ext cx="2844799" cy="365124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500">
                <a:solidFill>
                  <a:srgbClr val="EA771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14</a:t>
            </a:fld>
            <a:endParaRPr lang="en-US" sz="1500">
              <a:solidFill>
                <a:srgbClr val="EA77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640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997" y="-1"/>
            <a:ext cx="15519768" cy="69838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28258" y="216901"/>
            <a:ext cx="13412564" cy="6435691"/>
            <a:chOff x="397561" y="645877"/>
            <a:chExt cx="9186992" cy="4897949"/>
          </a:xfrm>
        </p:grpSpPr>
        <p:sp>
          <p:nvSpPr>
            <p:cNvPr id="7" name="Rectangle 6"/>
            <p:cNvSpPr/>
            <p:nvPr/>
          </p:nvSpPr>
          <p:spPr>
            <a:xfrm>
              <a:off x="397561" y="645877"/>
              <a:ext cx="8967305" cy="48979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umblr_lh1urdZQ3E1qd9o7r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651565"/>
              <a:ext cx="9127353" cy="4892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01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3118"/>
            <a:ext cx="12192000" cy="3228814"/>
          </a:xfrm>
        </p:spPr>
        <p:txBody>
          <a:bodyPr>
            <a:normAutofit/>
          </a:bodyPr>
          <a:lstStyle/>
          <a:p>
            <a:r>
              <a:rPr lang="en-US" sz="2300" b="0" dirty="0" err="1">
                <a:solidFill>
                  <a:srgbClr val="00EE00"/>
                </a:solidFill>
                <a:latin typeface="Courier"/>
                <a:cs typeface="Courier"/>
              </a:rPr>
              <a:t>root@elliot</a:t>
            </a:r>
            <a: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  <a:t>:˜#</a:t>
            </a:r>
            <a:b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</a:br>
            <a:r>
              <a:rPr lang="en-US" sz="2300" b="0" dirty="0" err="1">
                <a:solidFill>
                  <a:srgbClr val="00EE00"/>
                </a:solidFill>
                <a:latin typeface="Courier"/>
                <a:cs typeface="Courier"/>
              </a:rPr>
              <a:t>root@elliot</a:t>
            </a:r>
            <a: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  <a:t>:˜#</a:t>
            </a:r>
            <a:b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</a:br>
            <a:r>
              <a:rPr lang="en-US" sz="2300" b="0" dirty="0" err="1">
                <a:solidFill>
                  <a:srgbClr val="00EE00"/>
                </a:solidFill>
                <a:latin typeface="Courier"/>
                <a:cs typeface="Courier"/>
              </a:rPr>
              <a:t>root@elliot</a:t>
            </a:r>
            <a: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  <a:t>:˜#</a:t>
            </a:r>
            <a:b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</a:br>
            <a:r>
              <a:rPr lang="en-US" sz="2300" b="0" dirty="0" err="1">
                <a:solidFill>
                  <a:srgbClr val="00EE00"/>
                </a:solidFill>
                <a:latin typeface="Courier"/>
                <a:cs typeface="Courier"/>
              </a:rPr>
              <a:t>root@elliot</a:t>
            </a:r>
            <a: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  <a:t>:˜#</a:t>
            </a:r>
            <a:b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</a:br>
            <a:r>
              <a:rPr lang="en-US" sz="2300" b="0" dirty="0" err="1">
                <a:solidFill>
                  <a:srgbClr val="00EE00"/>
                </a:solidFill>
                <a:latin typeface="Courier"/>
                <a:cs typeface="Courier"/>
              </a:rPr>
              <a:t>root@elliot</a:t>
            </a:r>
            <a: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  <a:t>:˜#</a:t>
            </a:r>
            <a:b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</a:br>
            <a:r>
              <a:rPr lang="en-US" sz="2300" b="0" dirty="0" err="1">
                <a:solidFill>
                  <a:srgbClr val="00EE00"/>
                </a:solidFill>
                <a:latin typeface="Courier"/>
                <a:cs typeface="Courier"/>
              </a:rPr>
              <a:t>root@elliot</a:t>
            </a:r>
            <a:r>
              <a:rPr lang="en-US" sz="2300" b="0" dirty="0">
                <a:solidFill>
                  <a:srgbClr val="00EE00"/>
                </a:solidFill>
                <a:latin typeface="Courier"/>
                <a:cs typeface="Courier"/>
              </a:rPr>
              <a:t>:˜# ./apt-attack start</a:t>
            </a:r>
          </a:p>
        </p:txBody>
      </p:sp>
    </p:spTree>
    <p:extLst>
      <p:ext uri="{BB962C8B-B14F-4D97-AF65-F5344CB8AC3E}">
        <p14:creationId xmlns:p14="http://schemas.microsoft.com/office/powerpoint/2010/main" val="385393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>
              <a:solidFill>
                <a:srgbClr val="2C2C2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3118"/>
            <a:ext cx="12192000" cy="3228814"/>
          </a:xfrm>
        </p:spPr>
        <p:txBody>
          <a:bodyPr>
            <a:normAutofit/>
          </a:bodyPr>
          <a:lstStyle/>
          <a:p>
            <a: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/>
            </a:r>
            <a:b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/>
            </a:r>
            <a:b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</a:t>
            </a:r>
            <a:b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</a:t>
            </a:r>
            <a:b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 find ./ -name APT</a:t>
            </a:r>
            <a:b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endParaRPr lang="en-US" sz="2300" b="0" dirty="0">
              <a:solidFill>
                <a:schemeClr val="tx1">
                  <a:lumMod val="10000"/>
                  <a:lumOff val="90000"/>
                </a:scheme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47158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>
              <a:solidFill>
                <a:srgbClr val="2C2C2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3118"/>
            <a:ext cx="12192000" cy="3228814"/>
          </a:xfrm>
        </p:spPr>
        <p:txBody>
          <a:bodyPr>
            <a:normAutofit/>
          </a:bodyPr>
          <a:lstStyle/>
          <a:p>
            <a: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/>
            </a:r>
            <a:b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/>
            </a:r>
            <a:br>
              <a:rPr lang="en-US" sz="31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</a:t>
            </a:r>
            <a:b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</a:t>
            </a:r>
            <a:b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 find ./ -name APT</a:t>
            </a:r>
            <a:b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</a:b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[tyrell@CHD2000-PS2910]$ </a:t>
            </a:r>
            <a:r>
              <a:rPr lang="en-US" sz="2300" b="0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sudo</a:t>
            </a: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 </a:t>
            </a:r>
            <a:r>
              <a:rPr lang="en-US" sz="2300" b="0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rm</a:t>
            </a: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 –</a:t>
            </a:r>
            <a:r>
              <a:rPr lang="en-US" sz="2300" b="0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rf</a:t>
            </a:r>
            <a:r>
              <a:rPr lang="en-US" sz="23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Courier"/>
                <a:cs typeface="Courier"/>
              </a:rPr>
              <a:t> /</a:t>
            </a:r>
          </a:p>
        </p:txBody>
      </p:sp>
      <p:sp>
        <p:nvSpPr>
          <p:cNvPr id="4" name="Rectangle 3"/>
          <p:cNvSpPr/>
          <p:nvPr/>
        </p:nvSpPr>
        <p:spPr>
          <a:xfrm>
            <a:off x="91180" y="4337540"/>
            <a:ext cx="9000717" cy="445476"/>
          </a:xfrm>
          <a:prstGeom prst="rect">
            <a:avLst/>
          </a:prstGeom>
          <a:noFill/>
          <a:ln w="698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4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8_foos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2" y="-76200"/>
            <a:ext cx="10461048" cy="630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red teaming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4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>
              <a:solidFill>
                <a:srgbClr val="2C2C2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umblr_nq7qjop9g41s0gdquo1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3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this talk?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ear63758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-902" r="14109" b="-1348"/>
          <a:stretch/>
        </p:blipFill>
        <p:spPr>
          <a:xfrm>
            <a:off x="0" y="-91678"/>
            <a:ext cx="12192000" cy="694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67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btw…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9223634" y="6412793"/>
            <a:ext cx="2844799" cy="365124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500">
                <a:solidFill>
                  <a:srgbClr val="EA771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20</a:t>
            </a:fld>
            <a:endParaRPr lang="en-US" sz="1500">
              <a:solidFill>
                <a:srgbClr val="EA77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tcpdu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4307"/>
            <a:ext cx="15003423" cy="59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qTkJwY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059" y="-11459"/>
            <a:ext cx="1354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7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Muchas</a:t>
            </a:r>
            <a:r>
              <a:rPr lang="en-US" dirty="0" smtClean="0"/>
              <a:t> Gracias!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400"/>
              </a:spcBef>
              <a:spcAft>
                <a:spcPts val="0"/>
              </a:spcAft>
              <a:buSzPct val="25000"/>
            </a:pPr>
            <a:r>
              <a:rPr lang="en-US" sz="4400" dirty="0">
                <a:solidFill>
                  <a:srgbClr val="000000"/>
                </a:solidFill>
              </a:rPr>
              <a:t>le&lt;at&gt;</a:t>
            </a:r>
            <a:r>
              <a:rPr lang="en-US" sz="4400" dirty="0" err="1">
                <a:solidFill>
                  <a:srgbClr val="000000"/>
                </a:solidFill>
              </a:rPr>
              <a:t>fireeye.com</a:t>
            </a:r>
            <a:endParaRPr lang="en-US" sz="4400" dirty="0">
              <a:solidFill>
                <a:srgbClr val="000000"/>
              </a:solidFill>
            </a:endParaRPr>
          </a:p>
          <a:p>
            <a:pPr lvl="0">
              <a:spcBef>
                <a:spcPts val="400"/>
              </a:spcBef>
              <a:spcAft>
                <a:spcPts val="0"/>
              </a:spcAft>
              <a:buSzPct val="25000"/>
            </a:pPr>
            <a:r>
              <a:rPr lang="en-US" sz="4400" dirty="0">
                <a:solidFill>
                  <a:srgbClr val="000000"/>
                </a:solidFill>
              </a:rPr>
              <a:t>@</a:t>
            </a:r>
            <a:r>
              <a:rPr lang="en-US" sz="4400" dirty="0" err="1">
                <a:solidFill>
                  <a:srgbClr val="000000"/>
                </a:solidFill>
              </a:rPr>
              <a:t>effffn</a:t>
            </a:r>
            <a:endParaRPr lang="en-US" sz="4400" dirty="0">
              <a:solidFill>
                <a:srgbClr val="000000"/>
              </a:solidFill>
            </a:endParaRPr>
          </a:p>
          <a:p>
            <a:pPr lvl="0">
              <a:spcBef>
                <a:spcPts val="400"/>
              </a:spcBef>
              <a:buSzPct val="25000"/>
            </a:pPr>
            <a:r>
              <a:rPr lang="en-US" sz="4400" dirty="0" err="1">
                <a:solidFill>
                  <a:srgbClr val="000000"/>
                </a:solidFill>
              </a:rPr>
              <a:t>www.fireeye.com</a:t>
            </a:r>
            <a:endParaRPr lang="en-US" sz="44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2016, FireEye,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3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1179" y="-11723"/>
            <a:ext cx="1228318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endParaRPr lang="en-US"/>
          </a:p>
        </p:txBody>
      </p:sp>
      <p:pic>
        <p:nvPicPr>
          <p:cNvPr id="14" name="Picture 13" descr="NOC-logo3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2046826"/>
            <a:ext cx="4715553" cy="1819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9073641" cy="1143000"/>
          </a:xfrm>
        </p:spPr>
        <p:txBody>
          <a:bodyPr/>
          <a:lstStyle/>
          <a:p>
            <a:r>
              <a:rPr lang="en-US" dirty="0" err="1" smtClean="0"/>
              <a:t>whoami</a:t>
            </a:r>
            <a:endParaRPr lang="en-US" dirty="0"/>
          </a:p>
        </p:txBody>
      </p:sp>
      <p:pic>
        <p:nvPicPr>
          <p:cNvPr id="6" name="Picture 5" descr="logoysts-10-5-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78" y="380502"/>
            <a:ext cx="4743305" cy="3522904"/>
          </a:xfrm>
          <a:prstGeom prst="rect">
            <a:avLst/>
          </a:prstGeom>
        </p:spPr>
      </p:pic>
      <p:pic>
        <p:nvPicPr>
          <p:cNvPr id="7" name="Picture 6" descr="shmooc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80" y="380502"/>
            <a:ext cx="3180521" cy="1431235"/>
          </a:xfrm>
          <a:prstGeom prst="rect">
            <a:avLst/>
          </a:prstGeom>
        </p:spPr>
      </p:pic>
      <p:pic>
        <p:nvPicPr>
          <p:cNvPr id="10" name="Picture 9" descr="thotcon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78" y="3866288"/>
            <a:ext cx="4031565" cy="1305437"/>
          </a:xfrm>
          <a:prstGeom prst="rect">
            <a:avLst/>
          </a:prstGeom>
        </p:spPr>
      </p:pic>
      <p:pic>
        <p:nvPicPr>
          <p:cNvPr id="11" name="Picture 10" descr="HCcirc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39" y="2790908"/>
            <a:ext cx="1669775" cy="1502797"/>
          </a:xfrm>
          <a:prstGeom prst="rect">
            <a:avLst/>
          </a:prstGeom>
        </p:spPr>
      </p:pic>
      <p:pic>
        <p:nvPicPr>
          <p:cNvPr id="4" name="Picture 3" descr="635873689157228995952164191_Freshman Yea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2" y="-11723"/>
            <a:ext cx="7502769" cy="5670852"/>
          </a:xfrm>
          <a:prstGeom prst="rect">
            <a:avLst/>
          </a:prstGeom>
        </p:spPr>
      </p:pic>
      <p:pic>
        <p:nvPicPr>
          <p:cNvPr id="13" name="Picture 12" descr="FireEye,_Inc._logo.sv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13" y="4880531"/>
            <a:ext cx="7467221" cy="196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0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5RSACWord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034"/>
            <a:ext cx="12192000" cy="4514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607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9223634" y="6412793"/>
            <a:ext cx="2844799" cy="365124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500">
                <a:solidFill>
                  <a:srgbClr val="EA771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5</a:t>
            </a:fld>
            <a:endParaRPr lang="en-US" sz="1500">
              <a:solidFill>
                <a:srgbClr val="EA77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05113215604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5" y="274320"/>
            <a:ext cx="9094033" cy="613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096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poh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72"/>
            <a:ext cx="12192000" cy="6092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3616554879_398463238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587"/>
          <a:stretch>
            <a:fillRect/>
          </a:stretch>
        </p:blipFill>
        <p:spPr/>
      </p:pic>
      <p:pic>
        <p:nvPicPr>
          <p:cNvPr id="9" name="Picture 8" descr="keynoteaudien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966" y="1417639"/>
            <a:ext cx="14250497" cy="3740756"/>
          </a:xfrm>
          <a:prstGeom prst="rect">
            <a:avLst/>
          </a:prstGeom>
        </p:spPr>
      </p:pic>
      <p:pic>
        <p:nvPicPr>
          <p:cNvPr id="10" name="Picture 9" descr="CpiqP9XXYAESO4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322" y="1417638"/>
            <a:ext cx="19882827" cy="33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4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ump-Confu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14" y="185795"/>
            <a:ext cx="14863239" cy="62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6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5-10-09-12-57-31-Best Bu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294" y="-1"/>
            <a:ext cx="16256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2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8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ireEye_2015">
      <a:dk1>
        <a:sysClr val="windowText" lastClr="000000"/>
      </a:dk1>
      <a:lt1>
        <a:sysClr val="window" lastClr="FFFFFF"/>
      </a:lt1>
      <a:dk2>
        <a:srgbClr val="444444"/>
      </a:dk2>
      <a:lt2>
        <a:srgbClr val="E7E6E6"/>
      </a:lt2>
      <a:accent1>
        <a:srgbClr val="D82435"/>
      </a:accent1>
      <a:accent2>
        <a:srgbClr val="4DA8D4"/>
      </a:accent2>
      <a:accent3>
        <a:srgbClr val="4E366E"/>
      </a:accent3>
      <a:accent4>
        <a:srgbClr val="70A554"/>
      </a:accent4>
      <a:accent5>
        <a:srgbClr val="FCB813"/>
      </a:accent5>
      <a:accent6>
        <a:srgbClr val="DC6523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FireEye_2015_Template_16x9_v2.2.potx" id="{488E59B3-FA35-4A48-BEEF-51789282ADE6}" vid="{4BBFC60C-40A3-4C2D-B58B-5172963551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417D65BFF7E49B8A8C5D4DBF318EE" ma:contentTypeVersion="0" ma:contentTypeDescription="Create a new document." ma:contentTypeScope="" ma:versionID="b00a340365e5253c01ab22fdfed584f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4BA129-34FC-49DA-A378-A41CCD1CF5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EDF547E-3FC7-42C8-A3F5-A248B6BF53BA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FDE528F-09C0-40A2-9D79-A99A573A5A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11514</TotalTime>
  <Words>189</Words>
  <Application>Microsoft Macintosh PowerPoint</Application>
  <PresentationFormat>Custom</PresentationFormat>
  <Paragraphs>44</Paragraphs>
  <Slides>22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What keeps me up @ night </vt:lpstr>
      <vt:lpstr>why not this talk?</vt:lpstr>
      <vt:lpstr>whoami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privacy</vt:lpstr>
      <vt:lpstr>privacy / personal level</vt:lpstr>
      <vt:lpstr>privacy / corporate level</vt:lpstr>
      <vt:lpstr>PowerPoint Presentation</vt:lpstr>
      <vt:lpstr>PowerPoint Presentation</vt:lpstr>
      <vt:lpstr>PowerPoint Presentation</vt:lpstr>
      <vt:lpstr>root@elliot:˜# root@elliot:˜# root@elliot:˜# root@elliot:˜# root@elliot:˜# root@elliot:˜# ./apt-attack start</vt:lpstr>
      <vt:lpstr>  [tyrell@CHD2000-PS2910]$ [tyrell@CHD2000-PS2910]$ [tyrell@CHD2000-PS2910]$ find ./ -name APT </vt:lpstr>
      <vt:lpstr>  [tyrell@CHD2000-PS2910]$ [tyrell@CHD2000-PS2910]$ [tyrell@CHD2000-PS2910]$ find ./ -name APT [tyrell@CHD2000-PS2910]$ sudo rm –rf /</vt:lpstr>
      <vt:lpstr>red teaming</vt:lpstr>
      <vt:lpstr>PowerPoint Presentation</vt:lpstr>
      <vt:lpstr>btw…</vt:lpstr>
      <vt:lpstr>conclusions</vt:lpstr>
      <vt:lpstr>Muchas 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</dc:creator>
  <cp:lastModifiedBy>Luiz Eduardo</cp:lastModifiedBy>
  <cp:revision>247</cp:revision>
  <dcterms:created xsi:type="dcterms:W3CDTF">2015-12-30T15:01:01Z</dcterms:created>
  <dcterms:modified xsi:type="dcterms:W3CDTF">2016-10-24T15:30:41Z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0x01010097F417D65BFF7E49B8A8C5D4DBF318EE</vt:lpwstr>
  </property>
</Properties>
</file>