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0" r:id="rId9"/>
    <p:sldId id="268" r:id="rId10"/>
    <p:sldId id="261" r:id="rId11"/>
    <p:sldId id="262" r:id="rId12"/>
    <p:sldId id="269" r:id="rId13"/>
    <p:sldId id="270" r:id="rId14"/>
    <p:sldId id="263" r:id="rId15"/>
    <p:sldId id="264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F003C-38A8-4A1F-B0AB-1FC072436499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7DCC256-A37E-40DA-839A-D135A7F961AB}">
      <dgm:prSet phldrT="[Texto]"/>
      <dgm:spPr/>
      <dgm:t>
        <a:bodyPr/>
        <a:lstStyle/>
        <a:p>
          <a:r>
            <a:rPr lang="pt-BR" dirty="0" smtClean="0"/>
            <a:t>Comprometimento de Base</a:t>
          </a:r>
          <a:endParaRPr lang="pt-BR" dirty="0"/>
        </a:p>
      </dgm:t>
    </dgm:pt>
    <dgm:pt modelId="{8784A3F7-EF26-48EE-B1FC-84BB13486B83}" type="parTrans" cxnId="{32308A84-CCDB-43C1-83C7-696108FAF24C}">
      <dgm:prSet/>
      <dgm:spPr/>
      <dgm:t>
        <a:bodyPr/>
        <a:lstStyle/>
        <a:p>
          <a:endParaRPr lang="pt-BR"/>
        </a:p>
      </dgm:t>
    </dgm:pt>
    <dgm:pt modelId="{B40653B3-ACE9-4EDC-AC7C-51095EF3C04E}" type="sibTrans" cxnId="{32308A84-CCDB-43C1-83C7-696108FAF24C}">
      <dgm:prSet/>
      <dgm:spPr/>
      <dgm:t>
        <a:bodyPr/>
        <a:lstStyle/>
        <a:p>
          <a:endParaRPr lang="pt-BR"/>
        </a:p>
      </dgm:t>
    </dgm:pt>
    <dgm:pt modelId="{132311D9-2C52-44F1-B976-5F6A70A4586C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50000"/>
                </a:schemeClr>
              </a:solidFill>
            </a:rPr>
            <a:t> </a:t>
          </a:r>
          <a:endParaRPr lang="pt-BR" dirty="0">
            <a:solidFill>
              <a:schemeClr val="bg2">
                <a:lumMod val="50000"/>
              </a:schemeClr>
            </a:solidFill>
          </a:endParaRPr>
        </a:p>
      </dgm:t>
    </dgm:pt>
    <dgm:pt modelId="{2C224211-AD8B-4D74-86E5-FB7C3DB80E6B}" type="sibTrans" cxnId="{D3D35FF1-F0E9-4F32-8CA1-6AC7CDEE352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pt-BR"/>
        </a:p>
      </dgm:t>
    </dgm:pt>
    <dgm:pt modelId="{54AB47CD-BFC3-4971-B7AD-E164627EAAC2}" type="parTrans" cxnId="{D3D35FF1-F0E9-4F32-8CA1-6AC7CDEE3524}">
      <dgm:prSet/>
      <dgm:spPr/>
      <dgm:t>
        <a:bodyPr/>
        <a:lstStyle/>
        <a:p>
          <a:endParaRPr lang="pt-BR"/>
        </a:p>
      </dgm:t>
    </dgm:pt>
    <dgm:pt modelId="{9E64EF24-FC3C-40EE-9455-8E15550A4086}">
      <dgm:prSet phldrT="[Texto]"/>
      <dgm:spPr/>
      <dgm:t>
        <a:bodyPr/>
        <a:lstStyle/>
        <a:p>
          <a:r>
            <a:rPr lang="pt-BR" dirty="0" smtClean="0"/>
            <a:t>Phishing</a:t>
          </a:r>
          <a:endParaRPr lang="pt-BR" dirty="0"/>
        </a:p>
      </dgm:t>
    </dgm:pt>
    <dgm:pt modelId="{28D8A999-721A-4013-95BD-7AC4F753F281}" type="sibTrans" cxnId="{4EE3068B-E19B-421A-ACB1-021A2D130C45}">
      <dgm:prSet/>
      <dgm:spPr/>
      <dgm:t>
        <a:bodyPr/>
        <a:lstStyle/>
        <a:p>
          <a:endParaRPr lang="pt-BR"/>
        </a:p>
      </dgm:t>
    </dgm:pt>
    <dgm:pt modelId="{39FA956E-BE86-4F22-BE0C-9CF31792AB76}" type="parTrans" cxnId="{4EE3068B-E19B-421A-ACB1-021A2D130C45}">
      <dgm:prSet/>
      <dgm:spPr/>
      <dgm:t>
        <a:bodyPr/>
        <a:lstStyle/>
        <a:p>
          <a:endParaRPr lang="pt-BR"/>
        </a:p>
      </dgm:t>
    </dgm:pt>
    <dgm:pt modelId="{38808962-D7B2-41EC-94D6-EF0D4561C589}">
      <dgm:prSet phldrT="[Texto]"/>
      <dgm:spPr/>
      <dgm:t>
        <a:bodyPr/>
        <a:lstStyle/>
        <a:p>
          <a:r>
            <a:rPr lang="pt-BR" dirty="0" smtClean="0"/>
            <a:t>Negociadores de milhas</a:t>
          </a:r>
          <a:endParaRPr lang="pt-BR" dirty="0"/>
        </a:p>
      </dgm:t>
    </dgm:pt>
    <dgm:pt modelId="{2C210F99-6645-44C9-BF1B-50E683047C77}" type="sibTrans" cxnId="{9B62774A-F895-4325-A47C-32C936CB8515}">
      <dgm:prSet/>
      <dgm:spPr/>
      <dgm:t>
        <a:bodyPr/>
        <a:lstStyle/>
        <a:p>
          <a:endParaRPr lang="pt-BR"/>
        </a:p>
      </dgm:t>
    </dgm:pt>
    <dgm:pt modelId="{6539DF2B-BDB5-429C-9A48-ADB9DE4755D8}" type="parTrans" cxnId="{9B62774A-F895-4325-A47C-32C936CB8515}">
      <dgm:prSet/>
      <dgm:spPr/>
      <dgm:t>
        <a:bodyPr/>
        <a:lstStyle/>
        <a:p>
          <a:endParaRPr lang="pt-BR"/>
        </a:p>
      </dgm:t>
    </dgm:pt>
    <dgm:pt modelId="{0281186C-6633-400D-B764-F6617948288E}" type="pres">
      <dgm:prSet presAssocID="{BCBF003C-38A8-4A1F-B0AB-1FC072436499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B74308CC-428B-4CF9-81E7-229DDBB9C662}" type="pres">
      <dgm:prSet presAssocID="{2C224211-AD8B-4D74-86E5-FB7C3DB80E6B}" presName="picture_1" presStyleLbl="bgImgPlace1" presStyleIdx="0" presStyleCnt="1"/>
      <dgm:spPr/>
      <dgm:t>
        <a:bodyPr/>
        <a:lstStyle/>
        <a:p>
          <a:endParaRPr lang="pt-BR"/>
        </a:p>
      </dgm:t>
    </dgm:pt>
    <dgm:pt modelId="{304C6C37-3606-4095-9DAD-C54744C29A83}" type="pres">
      <dgm:prSet presAssocID="{132311D9-2C52-44F1-B976-5F6A70A4586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89DFCA-EA3C-48F7-8F84-9B1985FA61A3}" type="pres">
      <dgm:prSet presAssocID="{BCBF003C-38A8-4A1F-B0AB-1FC072436499}" presName="linV" presStyleCnt="0"/>
      <dgm:spPr/>
    </dgm:pt>
    <dgm:pt modelId="{B119F741-63EA-4361-80EF-8547B1A90B01}" type="pres">
      <dgm:prSet presAssocID="{9E64EF24-FC3C-40EE-9455-8E15550A4086}" presName="pair" presStyleCnt="0"/>
      <dgm:spPr/>
    </dgm:pt>
    <dgm:pt modelId="{8B0CD6F8-73DC-4B95-8E7A-36E32A53592D}" type="pres">
      <dgm:prSet presAssocID="{9E64EF24-FC3C-40EE-9455-8E15550A4086}" presName="spaceH" presStyleLbl="node1" presStyleIdx="0" presStyleCnt="0"/>
      <dgm:spPr/>
    </dgm:pt>
    <dgm:pt modelId="{36C545CB-031A-4086-9393-149F613CA6D2}" type="pres">
      <dgm:prSet presAssocID="{9E64EF24-FC3C-40EE-9455-8E15550A4086}" presName="desPictures" presStyleLbl="align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pt-BR"/>
        </a:p>
      </dgm:t>
    </dgm:pt>
    <dgm:pt modelId="{EEB52386-1214-494B-B9C1-B9F133EB96E2}" type="pres">
      <dgm:prSet presAssocID="{9E64EF24-FC3C-40EE-9455-8E15550A4086}" presName="desTextWrapper" presStyleCnt="0"/>
      <dgm:spPr/>
    </dgm:pt>
    <dgm:pt modelId="{6281747D-2C37-48E2-9184-E419B93E80FA}" type="pres">
      <dgm:prSet presAssocID="{9E64EF24-FC3C-40EE-9455-8E15550A4086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EBD4B8-3FF3-4BE2-8E74-13A3E05DA067}" type="pres">
      <dgm:prSet presAssocID="{28D8A999-721A-4013-95BD-7AC4F753F281}" presName="spaceV" presStyleCnt="0"/>
      <dgm:spPr/>
    </dgm:pt>
    <dgm:pt modelId="{0EF20663-4B25-4D74-AA2F-8C2F100E80E8}" type="pres">
      <dgm:prSet presAssocID="{38808962-D7B2-41EC-94D6-EF0D4561C589}" presName="pair" presStyleCnt="0"/>
      <dgm:spPr/>
    </dgm:pt>
    <dgm:pt modelId="{8412AD9E-E838-49FF-BC2F-7F53C24F71AA}" type="pres">
      <dgm:prSet presAssocID="{38808962-D7B2-41EC-94D6-EF0D4561C589}" presName="spaceH" presStyleLbl="node1" presStyleIdx="0" presStyleCnt="0"/>
      <dgm:spPr/>
    </dgm:pt>
    <dgm:pt modelId="{EB471B76-6F91-442C-8138-ABCFBFCB28D9}" type="pres">
      <dgm:prSet presAssocID="{38808962-D7B2-41EC-94D6-EF0D4561C589}" presName="desPictures" presStyleLbl="align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272B32B-A250-4427-82BF-DB5FBEC71E9C}" type="pres">
      <dgm:prSet presAssocID="{38808962-D7B2-41EC-94D6-EF0D4561C589}" presName="desTextWrapper" presStyleCnt="0"/>
      <dgm:spPr/>
    </dgm:pt>
    <dgm:pt modelId="{B7EEC1B1-111A-4D96-A3FD-EDDBE99FA2B9}" type="pres">
      <dgm:prSet presAssocID="{38808962-D7B2-41EC-94D6-EF0D4561C589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953A66-023D-42E4-B22F-33B07312AC86}" type="pres">
      <dgm:prSet presAssocID="{2C210F99-6645-44C9-BF1B-50E683047C77}" presName="spaceV" presStyleCnt="0"/>
      <dgm:spPr/>
    </dgm:pt>
    <dgm:pt modelId="{1F488670-D447-4547-A0D4-E4AE0B60D7E9}" type="pres">
      <dgm:prSet presAssocID="{F7DCC256-A37E-40DA-839A-D135A7F961AB}" presName="pair" presStyleCnt="0"/>
      <dgm:spPr/>
    </dgm:pt>
    <dgm:pt modelId="{C208AB04-7DB5-4528-9125-CB891AA30812}" type="pres">
      <dgm:prSet presAssocID="{F7DCC256-A37E-40DA-839A-D135A7F961AB}" presName="spaceH" presStyleLbl="node1" presStyleIdx="0" presStyleCnt="0"/>
      <dgm:spPr/>
    </dgm:pt>
    <dgm:pt modelId="{ADA4060D-ADD7-4751-91AB-F685D1ED5E9C}" type="pres">
      <dgm:prSet presAssocID="{F7DCC256-A37E-40DA-839A-D135A7F961AB}" presName="desPictures" presStyleLbl="align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pt-BR"/>
        </a:p>
      </dgm:t>
    </dgm:pt>
    <dgm:pt modelId="{B41A6B1B-9B64-4B0A-BB2E-3051FAFAA931}" type="pres">
      <dgm:prSet presAssocID="{F7DCC256-A37E-40DA-839A-D135A7F961AB}" presName="desTextWrapper" presStyleCnt="0"/>
      <dgm:spPr/>
    </dgm:pt>
    <dgm:pt modelId="{5C209ABD-B3CD-4EA3-A207-82950196FFF2}" type="pres">
      <dgm:prSet presAssocID="{F7DCC256-A37E-40DA-839A-D135A7F961AB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1CE130-C600-46A1-8345-159E80110481}" type="pres">
      <dgm:prSet presAssocID="{BCBF003C-38A8-4A1F-B0AB-1FC072436499}" presName="maxNode" presStyleCnt="0"/>
      <dgm:spPr/>
    </dgm:pt>
    <dgm:pt modelId="{D54F5EB6-AE5F-4AC2-A2C5-5E9A380A0994}" type="pres">
      <dgm:prSet presAssocID="{BCBF003C-38A8-4A1F-B0AB-1FC072436499}" presName="Name33" presStyleCnt="0"/>
      <dgm:spPr/>
    </dgm:pt>
  </dgm:ptLst>
  <dgm:cxnLst>
    <dgm:cxn modelId="{4625E93E-6FA2-46B1-A7EE-31F5EF39300A}" type="presOf" srcId="{38808962-D7B2-41EC-94D6-EF0D4561C589}" destId="{B7EEC1B1-111A-4D96-A3FD-EDDBE99FA2B9}" srcOrd="0" destOrd="0" presId="urn:microsoft.com/office/officeart/2008/layout/AccentedPicture"/>
    <dgm:cxn modelId="{A6278C81-EE64-49E7-83F9-3BC1EA0D40C5}" type="presOf" srcId="{F7DCC256-A37E-40DA-839A-D135A7F961AB}" destId="{5C209ABD-B3CD-4EA3-A207-82950196FFF2}" srcOrd="0" destOrd="0" presId="urn:microsoft.com/office/officeart/2008/layout/AccentedPicture"/>
    <dgm:cxn modelId="{9B62774A-F895-4325-A47C-32C936CB8515}" srcId="{BCBF003C-38A8-4A1F-B0AB-1FC072436499}" destId="{38808962-D7B2-41EC-94D6-EF0D4561C589}" srcOrd="2" destOrd="0" parTransId="{6539DF2B-BDB5-429C-9A48-ADB9DE4755D8}" sibTransId="{2C210F99-6645-44C9-BF1B-50E683047C77}"/>
    <dgm:cxn modelId="{4EE3068B-E19B-421A-ACB1-021A2D130C45}" srcId="{BCBF003C-38A8-4A1F-B0AB-1FC072436499}" destId="{9E64EF24-FC3C-40EE-9455-8E15550A4086}" srcOrd="1" destOrd="0" parTransId="{39FA956E-BE86-4F22-BE0C-9CF31792AB76}" sibTransId="{28D8A999-721A-4013-95BD-7AC4F753F281}"/>
    <dgm:cxn modelId="{D3D35FF1-F0E9-4F32-8CA1-6AC7CDEE3524}" srcId="{BCBF003C-38A8-4A1F-B0AB-1FC072436499}" destId="{132311D9-2C52-44F1-B976-5F6A70A4586C}" srcOrd="0" destOrd="0" parTransId="{54AB47CD-BFC3-4971-B7AD-E164627EAAC2}" sibTransId="{2C224211-AD8B-4D74-86E5-FB7C3DB80E6B}"/>
    <dgm:cxn modelId="{839C2430-2218-4A53-80D6-91F0B8DCDBEA}" type="presOf" srcId="{132311D9-2C52-44F1-B976-5F6A70A4586C}" destId="{304C6C37-3606-4095-9DAD-C54744C29A83}" srcOrd="0" destOrd="0" presId="urn:microsoft.com/office/officeart/2008/layout/AccentedPicture"/>
    <dgm:cxn modelId="{52FB9648-88F0-45D3-8A68-1AEA35DCAF62}" type="presOf" srcId="{BCBF003C-38A8-4A1F-B0AB-1FC072436499}" destId="{0281186C-6633-400D-B764-F6617948288E}" srcOrd="0" destOrd="0" presId="urn:microsoft.com/office/officeart/2008/layout/AccentedPicture"/>
    <dgm:cxn modelId="{32308A84-CCDB-43C1-83C7-696108FAF24C}" srcId="{BCBF003C-38A8-4A1F-B0AB-1FC072436499}" destId="{F7DCC256-A37E-40DA-839A-D135A7F961AB}" srcOrd="3" destOrd="0" parTransId="{8784A3F7-EF26-48EE-B1FC-84BB13486B83}" sibTransId="{B40653B3-ACE9-4EDC-AC7C-51095EF3C04E}"/>
    <dgm:cxn modelId="{9F16685E-E48F-4727-850B-654493645CFA}" type="presOf" srcId="{9E64EF24-FC3C-40EE-9455-8E15550A4086}" destId="{6281747D-2C37-48E2-9184-E419B93E80FA}" srcOrd="0" destOrd="0" presId="urn:microsoft.com/office/officeart/2008/layout/AccentedPicture"/>
    <dgm:cxn modelId="{9686F242-6855-4555-B25A-21595CF5C15A}" type="presOf" srcId="{2C224211-AD8B-4D74-86E5-FB7C3DB80E6B}" destId="{B74308CC-428B-4CF9-81E7-229DDBB9C662}" srcOrd="0" destOrd="0" presId="urn:microsoft.com/office/officeart/2008/layout/AccentedPicture"/>
    <dgm:cxn modelId="{D66DBFC6-08B0-4887-8AD0-0689251773B5}" type="presParOf" srcId="{0281186C-6633-400D-B764-F6617948288E}" destId="{B74308CC-428B-4CF9-81E7-229DDBB9C662}" srcOrd="0" destOrd="0" presId="urn:microsoft.com/office/officeart/2008/layout/AccentedPicture"/>
    <dgm:cxn modelId="{96877798-B633-4972-B248-0DC2C078A077}" type="presParOf" srcId="{0281186C-6633-400D-B764-F6617948288E}" destId="{304C6C37-3606-4095-9DAD-C54744C29A83}" srcOrd="1" destOrd="0" presId="urn:microsoft.com/office/officeart/2008/layout/AccentedPicture"/>
    <dgm:cxn modelId="{79EC4AE6-FD92-43B4-809A-EA751DFAD046}" type="presParOf" srcId="{0281186C-6633-400D-B764-F6617948288E}" destId="{6089DFCA-EA3C-48F7-8F84-9B1985FA61A3}" srcOrd="2" destOrd="0" presId="urn:microsoft.com/office/officeart/2008/layout/AccentedPicture"/>
    <dgm:cxn modelId="{C9A13B19-ED4B-4CE9-9A26-EAC0820EC536}" type="presParOf" srcId="{6089DFCA-EA3C-48F7-8F84-9B1985FA61A3}" destId="{B119F741-63EA-4361-80EF-8547B1A90B01}" srcOrd="0" destOrd="0" presId="urn:microsoft.com/office/officeart/2008/layout/AccentedPicture"/>
    <dgm:cxn modelId="{B8ABD246-6044-41D1-93FA-6F6813FD71F8}" type="presParOf" srcId="{B119F741-63EA-4361-80EF-8547B1A90B01}" destId="{8B0CD6F8-73DC-4B95-8E7A-36E32A53592D}" srcOrd="0" destOrd="0" presId="urn:microsoft.com/office/officeart/2008/layout/AccentedPicture"/>
    <dgm:cxn modelId="{418ACB22-9A4A-4B7C-B8C8-BAE329BC80C1}" type="presParOf" srcId="{B119F741-63EA-4361-80EF-8547B1A90B01}" destId="{36C545CB-031A-4086-9393-149F613CA6D2}" srcOrd="1" destOrd="0" presId="urn:microsoft.com/office/officeart/2008/layout/AccentedPicture"/>
    <dgm:cxn modelId="{A996038F-78D6-4337-83CF-3B0E0629B338}" type="presParOf" srcId="{B119F741-63EA-4361-80EF-8547B1A90B01}" destId="{EEB52386-1214-494B-B9C1-B9F133EB96E2}" srcOrd="2" destOrd="0" presId="urn:microsoft.com/office/officeart/2008/layout/AccentedPicture"/>
    <dgm:cxn modelId="{D61206D4-7AEB-4B57-B9ED-F566C48F521A}" type="presParOf" srcId="{EEB52386-1214-494B-B9C1-B9F133EB96E2}" destId="{6281747D-2C37-48E2-9184-E419B93E80FA}" srcOrd="0" destOrd="0" presId="urn:microsoft.com/office/officeart/2008/layout/AccentedPicture"/>
    <dgm:cxn modelId="{3E1B078B-D8EB-450E-B1C1-8EDCF8EBED30}" type="presParOf" srcId="{6089DFCA-EA3C-48F7-8F84-9B1985FA61A3}" destId="{BFEBD4B8-3FF3-4BE2-8E74-13A3E05DA067}" srcOrd="1" destOrd="0" presId="urn:microsoft.com/office/officeart/2008/layout/AccentedPicture"/>
    <dgm:cxn modelId="{AAFE06AC-FF04-475A-BBF6-6167A4233C6F}" type="presParOf" srcId="{6089DFCA-EA3C-48F7-8F84-9B1985FA61A3}" destId="{0EF20663-4B25-4D74-AA2F-8C2F100E80E8}" srcOrd="2" destOrd="0" presId="urn:microsoft.com/office/officeart/2008/layout/AccentedPicture"/>
    <dgm:cxn modelId="{9836599C-5074-4593-AE45-C317A77B8A24}" type="presParOf" srcId="{0EF20663-4B25-4D74-AA2F-8C2F100E80E8}" destId="{8412AD9E-E838-49FF-BC2F-7F53C24F71AA}" srcOrd="0" destOrd="0" presId="urn:microsoft.com/office/officeart/2008/layout/AccentedPicture"/>
    <dgm:cxn modelId="{E7A323E1-1061-4CD2-BBBD-63DAE1E616B2}" type="presParOf" srcId="{0EF20663-4B25-4D74-AA2F-8C2F100E80E8}" destId="{EB471B76-6F91-442C-8138-ABCFBFCB28D9}" srcOrd="1" destOrd="0" presId="urn:microsoft.com/office/officeart/2008/layout/AccentedPicture"/>
    <dgm:cxn modelId="{9E8DDFEA-AD36-4DCB-A801-60A8309E5BDD}" type="presParOf" srcId="{0EF20663-4B25-4D74-AA2F-8C2F100E80E8}" destId="{D272B32B-A250-4427-82BF-DB5FBEC71E9C}" srcOrd="2" destOrd="0" presId="urn:microsoft.com/office/officeart/2008/layout/AccentedPicture"/>
    <dgm:cxn modelId="{1B8CDFF2-E715-414E-8617-EA324C0CFCD5}" type="presParOf" srcId="{D272B32B-A250-4427-82BF-DB5FBEC71E9C}" destId="{B7EEC1B1-111A-4D96-A3FD-EDDBE99FA2B9}" srcOrd="0" destOrd="0" presId="urn:microsoft.com/office/officeart/2008/layout/AccentedPicture"/>
    <dgm:cxn modelId="{BB8B09AE-9D8E-4F16-A105-CD8C34703FB4}" type="presParOf" srcId="{6089DFCA-EA3C-48F7-8F84-9B1985FA61A3}" destId="{8C953A66-023D-42E4-B22F-33B07312AC86}" srcOrd="3" destOrd="0" presId="urn:microsoft.com/office/officeart/2008/layout/AccentedPicture"/>
    <dgm:cxn modelId="{8EC658C5-20B7-4ADE-84CB-756E0952A8FC}" type="presParOf" srcId="{6089DFCA-EA3C-48F7-8F84-9B1985FA61A3}" destId="{1F488670-D447-4547-A0D4-E4AE0B60D7E9}" srcOrd="4" destOrd="0" presId="urn:microsoft.com/office/officeart/2008/layout/AccentedPicture"/>
    <dgm:cxn modelId="{77357353-8888-49BF-A302-863077E5B281}" type="presParOf" srcId="{1F488670-D447-4547-A0D4-E4AE0B60D7E9}" destId="{C208AB04-7DB5-4528-9125-CB891AA30812}" srcOrd="0" destOrd="0" presId="urn:microsoft.com/office/officeart/2008/layout/AccentedPicture"/>
    <dgm:cxn modelId="{0A6B705E-33D2-461D-A301-7478588824DA}" type="presParOf" srcId="{1F488670-D447-4547-A0D4-E4AE0B60D7E9}" destId="{ADA4060D-ADD7-4751-91AB-F685D1ED5E9C}" srcOrd="1" destOrd="0" presId="urn:microsoft.com/office/officeart/2008/layout/AccentedPicture"/>
    <dgm:cxn modelId="{F15BE855-1E11-46A0-9506-92BC359BE690}" type="presParOf" srcId="{1F488670-D447-4547-A0D4-E4AE0B60D7E9}" destId="{B41A6B1B-9B64-4B0A-BB2E-3051FAFAA931}" srcOrd="2" destOrd="0" presId="urn:microsoft.com/office/officeart/2008/layout/AccentedPicture"/>
    <dgm:cxn modelId="{698C0B27-91EA-4FE9-AE7C-59A3595713DB}" type="presParOf" srcId="{B41A6B1B-9B64-4B0A-BB2E-3051FAFAA931}" destId="{5C209ABD-B3CD-4EA3-A207-82950196FFF2}" srcOrd="0" destOrd="0" presId="urn:microsoft.com/office/officeart/2008/layout/AccentedPicture"/>
    <dgm:cxn modelId="{005CF19F-F79A-4CB9-B26D-8C07A37E2BFD}" type="presParOf" srcId="{0281186C-6633-400D-B764-F6617948288E}" destId="{911CE130-C600-46A1-8345-159E80110481}" srcOrd="3" destOrd="0" presId="urn:microsoft.com/office/officeart/2008/layout/AccentedPicture"/>
    <dgm:cxn modelId="{44F828E4-0B07-4AF0-AC25-E3A220B5021D}" type="presParOf" srcId="{911CE130-C600-46A1-8345-159E80110481}" destId="{D54F5EB6-AE5F-4AC2-A2C5-5E9A380A099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1DCA2-F685-4666-B9DB-C1D38F1BFCD1}" type="doc">
      <dgm:prSet loTypeId="urn:microsoft.com/office/officeart/2005/8/layout/cycle4#1" loCatId="cycle" qsTypeId="urn:microsoft.com/office/officeart/2005/8/quickstyle/3d6" qsCatId="3D" csTypeId="urn:microsoft.com/office/officeart/2005/8/colors/accent1_5" csCatId="accent1" phldr="1"/>
      <dgm:spPr>
        <a:scene3d>
          <a:camera prst="perspectiveRelaxedModerately" fov="2700000" zoom="92000">
            <a:rot lat="20400000" lon="0" rev="0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pt-BR"/>
        </a:p>
      </dgm:t>
    </dgm:pt>
    <dgm:pt modelId="{21B3A553-4FA8-4D5C-8F2B-A7C286DB4D75}">
      <dgm:prSet phldrT="[Texto]" custT="1"/>
      <dgm:spPr/>
      <dgm:t>
        <a:bodyPr/>
        <a:lstStyle/>
        <a:p>
          <a:r>
            <a:rPr lang="pt-BR" sz="2400" dirty="0" err="1" smtClean="0">
              <a:solidFill>
                <a:schemeClr val="bg1"/>
              </a:solidFill>
            </a:rPr>
            <a:t>Know</a:t>
          </a:r>
          <a:r>
            <a:rPr lang="pt-BR" sz="2400" dirty="0" smtClean="0">
              <a:solidFill>
                <a:schemeClr val="bg1"/>
              </a:solidFill>
            </a:rPr>
            <a:t> </a:t>
          </a:r>
          <a:r>
            <a:rPr lang="pt-BR" sz="2400" dirty="0" err="1" smtClean="0">
              <a:solidFill>
                <a:schemeClr val="bg1"/>
              </a:solidFill>
            </a:rPr>
            <a:t>How</a:t>
          </a:r>
          <a:endParaRPr lang="pt-BR" sz="2400" dirty="0" smtClean="0">
            <a:solidFill>
              <a:schemeClr val="bg1"/>
            </a:solidFill>
          </a:endParaRPr>
        </a:p>
      </dgm:t>
    </dgm:pt>
    <dgm:pt modelId="{08C7676A-E7C2-42C9-A212-7D9095B99300}" type="parTrans" cxnId="{23802C27-4DA7-4B46-8511-5BEE861E266E}">
      <dgm:prSet/>
      <dgm:spPr/>
      <dgm:t>
        <a:bodyPr/>
        <a:lstStyle/>
        <a:p>
          <a:endParaRPr lang="pt-BR"/>
        </a:p>
      </dgm:t>
    </dgm:pt>
    <dgm:pt modelId="{8CBED138-BBA6-454A-91CC-D7BBC791C4EB}" type="sibTrans" cxnId="{23802C27-4DA7-4B46-8511-5BEE861E266E}">
      <dgm:prSet/>
      <dgm:spPr/>
      <dgm:t>
        <a:bodyPr/>
        <a:lstStyle/>
        <a:p>
          <a:endParaRPr lang="pt-BR"/>
        </a:p>
      </dgm:t>
    </dgm:pt>
    <dgm:pt modelId="{F94E006E-C474-42FD-811B-621986067890}">
      <dgm:prSet phldrT="[Texto]" custT="1"/>
      <dgm:spPr/>
      <dgm:t>
        <a:bodyPr/>
        <a:lstStyle/>
        <a:p>
          <a:r>
            <a:rPr lang="pt-BR" sz="1400" dirty="0" smtClean="0"/>
            <a:t>Etapas da Venda e os riscos</a:t>
          </a:r>
          <a:endParaRPr lang="pt-BR" sz="1400" dirty="0"/>
        </a:p>
      </dgm:t>
    </dgm:pt>
    <dgm:pt modelId="{EA53BF3D-5DC5-46BE-9B70-7C3648591CCF}" type="parTrans" cxnId="{4C13DF97-9904-4E48-A299-11525C2E3D3F}">
      <dgm:prSet/>
      <dgm:spPr/>
      <dgm:t>
        <a:bodyPr/>
        <a:lstStyle/>
        <a:p>
          <a:endParaRPr lang="pt-BR"/>
        </a:p>
      </dgm:t>
    </dgm:pt>
    <dgm:pt modelId="{755EC368-909D-4A69-90A7-0F4BD9F8C295}" type="sibTrans" cxnId="{4C13DF97-9904-4E48-A299-11525C2E3D3F}">
      <dgm:prSet/>
      <dgm:spPr/>
      <dgm:t>
        <a:bodyPr/>
        <a:lstStyle/>
        <a:p>
          <a:endParaRPr lang="pt-BR"/>
        </a:p>
      </dgm:t>
    </dgm:pt>
    <dgm:pt modelId="{819533F3-FA35-4F1D-8BBF-96AE86A67E63}">
      <dgm:prSet phldrT="[Texto]" custT="1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pt-BR" sz="2000" dirty="0" smtClean="0"/>
            <a:t>Tecnologia</a:t>
          </a:r>
          <a:endParaRPr lang="pt-BR" sz="2000" dirty="0"/>
        </a:p>
      </dgm:t>
    </dgm:pt>
    <dgm:pt modelId="{91F87707-A565-4D27-8BE7-043A811F8D22}" type="parTrans" cxnId="{D7B28B6D-87CB-4ACD-9B40-FD70AEC17467}">
      <dgm:prSet/>
      <dgm:spPr/>
      <dgm:t>
        <a:bodyPr/>
        <a:lstStyle/>
        <a:p>
          <a:endParaRPr lang="pt-BR"/>
        </a:p>
      </dgm:t>
    </dgm:pt>
    <dgm:pt modelId="{D2FAA228-B51F-483D-9345-441D88AB441B}" type="sibTrans" cxnId="{D7B28B6D-87CB-4ACD-9B40-FD70AEC17467}">
      <dgm:prSet/>
      <dgm:spPr/>
      <dgm:t>
        <a:bodyPr/>
        <a:lstStyle/>
        <a:p>
          <a:endParaRPr lang="pt-BR"/>
        </a:p>
      </dgm:t>
    </dgm:pt>
    <dgm:pt modelId="{F2D928EC-77A3-4DA7-8ADB-76D928055D5E}">
      <dgm:prSet phldrT="[Texto]" custT="1"/>
      <dgm:spPr/>
      <dgm:t>
        <a:bodyPr/>
        <a:lstStyle/>
        <a:p>
          <a:r>
            <a:rPr lang="pt-BR" sz="1400" dirty="0" smtClean="0"/>
            <a:t> Quais etapas</a:t>
          </a:r>
          <a:endParaRPr lang="pt-BR" sz="1400" dirty="0"/>
        </a:p>
      </dgm:t>
    </dgm:pt>
    <dgm:pt modelId="{1EAD7600-513E-4F60-833D-151F553E5694}" type="parTrans" cxnId="{96634409-E4A0-4FD8-9090-28CE0BF9ABDE}">
      <dgm:prSet/>
      <dgm:spPr/>
      <dgm:t>
        <a:bodyPr/>
        <a:lstStyle/>
        <a:p>
          <a:endParaRPr lang="pt-BR"/>
        </a:p>
      </dgm:t>
    </dgm:pt>
    <dgm:pt modelId="{CB84AAE6-CF7D-4EEB-A99C-89952B1AA00D}" type="sibTrans" cxnId="{96634409-E4A0-4FD8-9090-28CE0BF9ABDE}">
      <dgm:prSet/>
      <dgm:spPr/>
      <dgm:t>
        <a:bodyPr/>
        <a:lstStyle/>
        <a:p>
          <a:endParaRPr lang="pt-BR"/>
        </a:p>
      </dgm:t>
    </dgm:pt>
    <dgm:pt modelId="{08047954-772B-416D-B0F8-8FD3FB49546B}">
      <dgm:prSet phldrT="[Texto]" custT="1"/>
      <dgm:spPr/>
      <dgm:t>
        <a:bodyPr/>
        <a:lstStyle/>
        <a:p>
          <a:r>
            <a:rPr lang="pt-BR" sz="1400" dirty="0" smtClean="0"/>
            <a:t>Qual estratégia</a:t>
          </a:r>
          <a:endParaRPr lang="pt-BR" sz="1400" dirty="0"/>
        </a:p>
      </dgm:t>
    </dgm:pt>
    <dgm:pt modelId="{E62A21F3-C705-4930-BE87-7146E47361C4}" type="parTrans" cxnId="{DE821567-6AA9-4F20-9986-66E71A9007D5}">
      <dgm:prSet/>
      <dgm:spPr/>
      <dgm:t>
        <a:bodyPr/>
        <a:lstStyle/>
        <a:p>
          <a:endParaRPr lang="pt-BR"/>
        </a:p>
      </dgm:t>
    </dgm:pt>
    <dgm:pt modelId="{07589287-931D-49C6-93DE-08FF723CF49F}" type="sibTrans" cxnId="{DE821567-6AA9-4F20-9986-66E71A9007D5}">
      <dgm:prSet/>
      <dgm:spPr/>
      <dgm:t>
        <a:bodyPr/>
        <a:lstStyle/>
        <a:p>
          <a:endParaRPr lang="pt-BR"/>
        </a:p>
      </dgm:t>
    </dgm:pt>
    <dgm:pt modelId="{2292939F-516C-4055-9E91-D08FFA588692}">
      <dgm:prSet phldrT="[Texto]" custT="1"/>
      <dgm:spPr/>
      <dgm:t>
        <a:bodyPr/>
        <a:lstStyle/>
        <a:p>
          <a:r>
            <a:rPr lang="pt-BR" sz="2400" dirty="0" smtClean="0"/>
            <a:t>Estudo de Dados</a:t>
          </a:r>
          <a:endParaRPr lang="pt-BR" sz="2400" dirty="0"/>
        </a:p>
      </dgm:t>
    </dgm:pt>
    <dgm:pt modelId="{8D9CC743-830A-4CF2-902D-BF05FDBA64BD}" type="parTrans" cxnId="{B17441A3-9A9C-48C5-A467-15B51A5744A0}">
      <dgm:prSet/>
      <dgm:spPr/>
      <dgm:t>
        <a:bodyPr/>
        <a:lstStyle/>
        <a:p>
          <a:endParaRPr lang="pt-BR"/>
        </a:p>
      </dgm:t>
    </dgm:pt>
    <dgm:pt modelId="{6A8F6A5E-F2F7-4994-8F66-3047D46C6EDC}" type="sibTrans" cxnId="{B17441A3-9A9C-48C5-A467-15B51A5744A0}">
      <dgm:prSet/>
      <dgm:spPr/>
      <dgm:t>
        <a:bodyPr/>
        <a:lstStyle/>
        <a:p>
          <a:endParaRPr lang="pt-BR"/>
        </a:p>
      </dgm:t>
    </dgm:pt>
    <dgm:pt modelId="{A4D60B2D-5299-43B3-89B1-F0C580EA8F29}">
      <dgm:prSet phldrT="[Texto]" custT="1"/>
      <dgm:spPr/>
      <dgm:t>
        <a:bodyPr/>
        <a:lstStyle/>
        <a:p>
          <a:r>
            <a:rPr lang="pt-BR" sz="1400" dirty="0" smtClean="0"/>
            <a:t>Estudo de Regras</a:t>
          </a:r>
          <a:endParaRPr lang="pt-BR" sz="1400" dirty="0"/>
        </a:p>
      </dgm:t>
    </dgm:pt>
    <dgm:pt modelId="{AB8EE3E4-DCBD-4735-AAF2-95AF24B3E74F}" type="parTrans" cxnId="{7EC296ED-85C5-4332-89AD-E203FF6767EB}">
      <dgm:prSet/>
      <dgm:spPr/>
      <dgm:t>
        <a:bodyPr/>
        <a:lstStyle/>
        <a:p>
          <a:endParaRPr lang="pt-BR"/>
        </a:p>
      </dgm:t>
    </dgm:pt>
    <dgm:pt modelId="{5AF171AE-4F1C-457F-BC55-3C6764B0339A}" type="sibTrans" cxnId="{7EC296ED-85C5-4332-89AD-E203FF6767EB}">
      <dgm:prSet/>
      <dgm:spPr/>
      <dgm:t>
        <a:bodyPr/>
        <a:lstStyle/>
        <a:p>
          <a:endParaRPr lang="pt-BR"/>
        </a:p>
      </dgm:t>
    </dgm:pt>
    <dgm:pt modelId="{20C5F4F8-A3AB-4554-817F-A52F59087707}">
      <dgm:prSet phldrT="[Texto]" custT="1"/>
      <dgm:spPr/>
      <dgm:t>
        <a:bodyPr/>
        <a:lstStyle/>
        <a:p>
          <a:r>
            <a:rPr lang="pt-BR" sz="1400" dirty="0" smtClean="0"/>
            <a:t>Business </a:t>
          </a:r>
          <a:r>
            <a:rPr lang="pt-BR" sz="1400" dirty="0" err="1" smtClean="0"/>
            <a:t>Inteligence</a:t>
          </a:r>
          <a:endParaRPr lang="pt-BR" sz="1400" dirty="0"/>
        </a:p>
      </dgm:t>
    </dgm:pt>
    <dgm:pt modelId="{A75A668B-D3E3-4E4B-B2B4-E1C8B40BC048}" type="parTrans" cxnId="{FF1DDD13-BA25-4B96-9CAD-B06E712EFD24}">
      <dgm:prSet/>
      <dgm:spPr/>
      <dgm:t>
        <a:bodyPr/>
        <a:lstStyle/>
        <a:p>
          <a:endParaRPr lang="pt-BR"/>
        </a:p>
      </dgm:t>
    </dgm:pt>
    <dgm:pt modelId="{7F9112A3-B2CA-4A0D-85B7-A3559962BB4C}" type="sibTrans" cxnId="{FF1DDD13-BA25-4B96-9CAD-B06E712EFD24}">
      <dgm:prSet/>
      <dgm:spPr/>
      <dgm:t>
        <a:bodyPr/>
        <a:lstStyle/>
        <a:p>
          <a:endParaRPr lang="pt-BR"/>
        </a:p>
      </dgm:t>
    </dgm:pt>
    <dgm:pt modelId="{55E741DD-21FC-4C94-87AF-E428D9C71E7F}">
      <dgm:prSet phldrT="[Texto]" custT="1"/>
      <dgm:spPr/>
      <dgm:t>
        <a:bodyPr/>
        <a:lstStyle/>
        <a:p>
          <a:r>
            <a:rPr lang="pt-BR" sz="2400" dirty="0" smtClean="0"/>
            <a:t>Manual </a:t>
          </a:r>
          <a:r>
            <a:rPr lang="pt-BR" sz="2400" dirty="0" err="1" smtClean="0"/>
            <a:t>Review</a:t>
          </a:r>
          <a:endParaRPr lang="pt-BR" sz="2400" dirty="0"/>
        </a:p>
      </dgm:t>
    </dgm:pt>
    <dgm:pt modelId="{FEFAC757-585B-4E57-9303-2A28A1DF98AE}" type="parTrans" cxnId="{2B0FB93D-B16E-4648-8E51-73A8B239C3E3}">
      <dgm:prSet/>
      <dgm:spPr/>
      <dgm:t>
        <a:bodyPr/>
        <a:lstStyle/>
        <a:p>
          <a:endParaRPr lang="pt-BR"/>
        </a:p>
      </dgm:t>
    </dgm:pt>
    <dgm:pt modelId="{7BBC9583-5343-439F-8908-B3612BD2FB2F}" type="sibTrans" cxnId="{2B0FB93D-B16E-4648-8E51-73A8B239C3E3}">
      <dgm:prSet/>
      <dgm:spPr/>
      <dgm:t>
        <a:bodyPr/>
        <a:lstStyle/>
        <a:p>
          <a:endParaRPr lang="pt-BR"/>
        </a:p>
      </dgm:t>
    </dgm:pt>
    <dgm:pt modelId="{A9DCD99C-371D-40EA-BE8B-8B112C97953D}">
      <dgm:prSet phldrT="[Texto]" custT="1"/>
      <dgm:spPr/>
      <dgm:t>
        <a:bodyPr/>
        <a:lstStyle/>
        <a:p>
          <a:r>
            <a:rPr lang="pt-BR" sz="1400" dirty="0" smtClean="0"/>
            <a:t>Indicadores</a:t>
          </a:r>
          <a:endParaRPr lang="pt-BR" sz="1400" dirty="0"/>
        </a:p>
      </dgm:t>
    </dgm:pt>
    <dgm:pt modelId="{29839FD4-EBED-43DF-87A3-6D8FD8CE8E3A}" type="parTrans" cxnId="{AF74BDB8-10E8-4EC4-810E-8A38A00391AF}">
      <dgm:prSet/>
      <dgm:spPr/>
      <dgm:t>
        <a:bodyPr/>
        <a:lstStyle/>
        <a:p>
          <a:endParaRPr lang="pt-BR"/>
        </a:p>
      </dgm:t>
    </dgm:pt>
    <dgm:pt modelId="{9AAE29AB-43AA-4A48-819A-4E19F20072FC}" type="sibTrans" cxnId="{AF74BDB8-10E8-4EC4-810E-8A38A00391AF}">
      <dgm:prSet/>
      <dgm:spPr/>
      <dgm:t>
        <a:bodyPr/>
        <a:lstStyle/>
        <a:p>
          <a:endParaRPr lang="pt-BR"/>
        </a:p>
      </dgm:t>
    </dgm:pt>
    <dgm:pt modelId="{BDFE021C-AC72-451C-8402-2CA003386B3E}">
      <dgm:prSet phldrT="[Texto]" custT="1"/>
      <dgm:spPr/>
      <dgm:t>
        <a:bodyPr/>
        <a:lstStyle/>
        <a:p>
          <a:r>
            <a:rPr lang="pt-BR" sz="1400" dirty="0" smtClean="0"/>
            <a:t>Treinamento</a:t>
          </a:r>
          <a:endParaRPr lang="pt-BR" sz="1400" dirty="0"/>
        </a:p>
      </dgm:t>
    </dgm:pt>
    <dgm:pt modelId="{0E60A6DD-8D79-42CD-8E4D-F2794A6DDD16}" type="parTrans" cxnId="{71387092-CDD7-41B5-AD41-72E9CBF88243}">
      <dgm:prSet/>
      <dgm:spPr/>
      <dgm:t>
        <a:bodyPr/>
        <a:lstStyle/>
        <a:p>
          <a:endParaRPr lang="pt-BR"/>
        </a:p>
      </dgm:t>
    </dgm:pt>
    <dgm:pt modelId="{B526B358-CC21-4D10-85C7-E9DECC2892BE}" type="sibTrans" cxnId="{71387092-CDD7-41B5-AD41-72E9CBF88243}">
      <dgm:prSet/>
      <dgm:spPr/>
      <dgm:t>
        <a:bodyPr/>
        <a:lstStyle/>
        <a:p>
          <a:endParaRPr lang="pt-BR"/>
        </a:p>
      </dgm:t>
    </dgm:pt>
    <dgm:pt modelId="{23D05847-4548-4838-8A6C-400003DEDAC5}">
      <dgm:prSet phldrT="[Texto]" custT="1"/>
      <dgm:spPr/>
      <dgm:t>
        <a:bodyPr/>
        <a:lstStyle/>
        <a:p>
          <a:r>
            <a:rPr lang="pt-BR" sz="1400" dirty="0" smtClean="0"/>
            <a:t>Feedback</a:t>
          </a:r>
          <a:endParaRPr lang="pt-BR" sz="1400" dirty="0"/>
        </a:p>
      </dgm:t>
    </dgm:pt>
    <dgm:pt modelId="{B002326C-CAB8-42B3-A743-995B76CA5297}" type="parTrans" cxnId="{AA42DC50-D57C-420B-BB62-B812F83CE4A0}">
      <dgm:prSet/>
      <dgm:spPr/>
      <dgm:t>
        <a:bodyPr/>
        <a:lstStyle/>
        <a:p>
          <a:endParaRPr lang="pt-BR"/>
        </a:p>
      </dgm:t>
    </dgm:pt>
    <dgm:pt modelId="{95552A6D-B67C-4E4E-B4A2-C31C774576FF}" type="sibTrans" cxnId="{AA42DC50-D57C-420B-BB62-B812F83CE4A0}">
      <dgm:prSet/>
      <dgm:spPr/>
      <dgm:t>
        <a:bodyPr/>
        <a:lstStyle/>
        <a:p>
          <a:endParaRPr lang="pt-BR"/>
        </a:p>
      </dgm:t>
    </dgm:pt>
    <dgm:pt modelId="{1900E99B-F1F2-497B-BE9A-957E0AA69F13}">
      <dgm:prSet phldrT="[Texto]" custT="1"/>
      <dgm:spPr/>
      <dgm:t>
        <a:bodyPr/>
        <a:lstStyle/>
        <a:p>
          <a:r>
            <a:rPr lang="pt-BR" sz="1400" dirty="0" smtClean="0"/>
            <a:t>Quais ferramentas</a:t>
          </a:r>
          <a:endParaRPr lang="pt-BR" sz="1400" dirty="0"/>
        </a:p>
      </dgm:t>
    </dgm:pt>
    <dgm:pt modelId="{257D0087-AB89-4903-B9B1-A8031BD38F15}" type="parTrans" cxnId="{FADA736C-A8A5-48F2-86D4-013D05CE5972}">
      <dgm:prSet/>
      <dgm:spPr/>
      <dgm:t>
        <a:bodyPr/>
        <a:lstStyle/>
        <a:p>
          <a:endParaRPr lang="pt-BR"/>
        </a:p>
      </dgm:t>
    </dgm:pt>
    <dgm:pt modelId="{04016912-76BC-4D0F-9212-38F80D0C7F5D}" type="sibTrans" cxnId="{FADA736C-A8A5-48F2-86D4-013D05CE5972}">
      <dgm:prSet/>
      <dgm:spPr/>
      <dgm:t>
        <a:bodyPr/>
        <a:lstStyle/>
        <a:p>
          <a:endParaRPr lang="pt-BR"/>
        </a:p>
      </dgm:t>
    </dgm:pt>
    <dgm:pt modelId="{BCEFA39B-F3D1-4C21-AA06-B6CED35D8936}" type="pres">
      <dgm:prSet presAssocID="{2911DCA2-F685-4666-B9DB-C1D38F1BFCD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352692D-6ED1-4E77-A277-C5520B20133F}" type="pres">
      <dgm:prSet presAssocID="{2911DCA2-F685-4666-B9DB-C1D38F1BFCD1}" presName="children" presStyleCnt="0"/>
      <dgm:spPr/>
      <dgm:t>
        <a:bodyPr/>
        <a:lstStyle/>
        <a:p>
          <a:endParaRPr lang="pt-BR"/>
        </a:p>
      </dgm:t>
    </dgm:pt>
    <dgm:pt modelId="{79F43D98-A27A-45A1-8679-4C80FADB893D}" type="pres">
      <dgm:prSet presAssocID="{2911DCA2-F685-4666-B9DB-C1D38F1BFCD1}" presName="child1group" presStyleCnt="0"/>
      <dgm:spPr/>
      <dgm:t>
        <a:bodyPr/>
        <a:lstStyle/>
        <a:p>
          <a:endParaRPr lang="pt-BR"/>
        </a:p>
      </dgm:t>
    </dgm:pt>
    <dgm:pt modelId="{D5479B07-2BE8-4B6A-BA04-B8516735C2AD}" type="pres">
      <dgm:prSet presAssocID="{2911DCA2-F685-4666-B9DB-C1D38F1BFCD1}" presName="child1" presStyleLbl="bgAcc1" presStyleIdx="0" presStyleCnt="4" custLinFactNeighborX="-146" custLinFactNeighborY="10582"/>
      <dgm:spPr/>
      <dgm:t>
        <a:bodyPr/>
        <a:lstStyle/>
        <a:p>
          <a:endParaRPr lang="pt-BR"/>
        </a:p>
      </dgm:t>
    </dgm:pt>
    <dgm:pt modelId="{C9553818-4AA5-45D8-BE01-D5FAB46217AD}" type="pres">
      <dgm:prSet presAssocID="{2911DCA2-F685-4666-B9DB-C1D38F1BFCD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85EBF2-8CE4-46B2-8EBC-CAFBA30ADE22}" type="pres">
      <dgm:prSet presAssocID="{2911DCA2-F685-4666-B9DB-C1D38F1BFCD1}" presName="child2group" presStyleCnt="0"/>
      <dgm:spPr/>
      <dgm:t>
        <a:bodyPr/>
        <a:lstStyle/>
        <a:p>
          <a:endParaRPr lang="pt-BR"/>
        </a:p>
      </dgm:t>
    </dgm:pt>
    <dgm:pt modelId="{00F7CF06-8A5B-42D1-A0D5-3EBAA0174876}" type="pres">
      <dgm:prSet presAssocID="{2911DCA2-F685-4666-B9DB-C1D38F1BFCD1}" presName="child2" presStyleLbl="bgAcc1" presStyleIdx="1" presStyleCnt="4" custLinFactNeighborX="7698" custLinFactNeighborY="4664"/>
      <dgm:spPr/>
      <dgm:t>
        <a:bodyPr/>
        <a:lstStyle/>
        <a:p>
          <a:endParaRPr lang="pt-BR"/>
        </a:p>
      </dgm:t>
    </dgm:pt>
    <dgm:pt modelId="{D1B23F7C-7C77-4058-B782-A95A52CFBDA9}" type="pres">
      <dgm:prSet presAssocID="{2911DCA2-F685-4666-B9DB-C1D38F1BFCD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D95984-EE52-4330-9F4A-409DB8ECCEEA}" type="pres">
      <dgm:prSet presAssocID="{2911DCA2-F685-4666-B9DB-C1D38F1BFCD1}" presName="child3group" presStyleCnt="0"/>
      <dgm:spPr/>
      <dgm:t>
        <a:bodyPr/>
        <a:lstStyle/>
        <a:p>
          <a:endParaRPr lang="pt-BR"/>
        </a:p>
      </dgm:t>
    </dgm:pt>
    <dgm:pt modelId="{49DAC3C5-15FA-487D-B3C1-7A82EAE12B9A}" type="pres">
      <dgm:prSet presAssocID="{2911DCA2-F685-4666-B9DB-C1D38F1BFCD1}" presName="child3" presStyleLbl="bgAcc1" presStyleIdx="2" presStyleCnt="4" custLinFactNeighborX="7698" custLinFactNeighborY="4664"/>
      <dgm:spPr/>
      <dgm:t>
        <a:bodyPr/>
        <a:lstStyle/>
        <a:p>
          <a:endParaRPr lang="pt-BR"/>
        </a:p>
      </dgm:t>
    </dgm:pt>
    <dgm:pt modelId="{6D5EE78D-402E-4B01-9521-A5A6559F4D97}" type="pres">
      <dgm:prSet presAssocID="{2911DCA2-F685-4666-B9DB-C1D38F1BFCD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344C8A-C79D-4B25-8ED2-8964C8192701}" type="pres">
      <dgm:prSet presAssocID="{2911DCA2-F685-4666-B9DB-C1D38F1BFCD1}" presName="child4group" presStyleCnt="0"/>
      <dgm:spPr/>
      <dgm:t>
        <a:bodyPr/>
        <a:lstStyle/>
        <a:p>
          <a:endParaRPr lang="pt-BR"/>
        </a:p>
      </dgm:t>
    </dgm:pt>
    <dgm:pt modelId="{0982E6FD-57FE-46A8-893F-B56980711D80}" type="pres">
      <dgm:prSet presAssocID="{2911DCA2-F685-4666-B9DB-C1D38F1BFCD1}" presName="child4" presStyleLbl="bgAcc1" presStyleIdx="3" presStyleCnt="4" custLinFactNeighborX="-10424" custLinFactNeighborY="-2612"/>
      <dgm:spPr/>
      <dgm:t>
        <a:bodyPr/>
        <a:lstStyle/>
        <a:p>
          <a:endParaRPr lang="pt-BR"/>
        </a:p>
      </dgm:t>
    </dgm:pt>
    <dgm:pt modelId="{B44BB6AF-A814-4BB3-B717-FBA499DEE677}" type="pres">
      <dgm:prSet presAssocID="{2911DCA2-F685-4666-B9DB-C1D38F1BFCD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650552-EB43-4142-B322-C55B330DBE91}" type="pres">
      <dgm:prSet presAssocID="{2911DCA2-F685-4666-B9DB-C1D38F1BFCD1}" presName="childPlaceholder" presStyleCnt="0"/>
      <dgm:spPr/>
      <dgm:t>
        <a:bodyPr/>
        <a:lstStyle/>
        <a:p>
          <a:endParaRPr lang="pt-BR"/>
        </a:p>
      </dgm:t>
    </dgm:pt>
    <dgm:pt modelId="{372B422E-953F-41B2-8D49-57AA9B8AB74E}" type="pres">
      <dgm:prSet presAssocID="{2911DCA2-F685-4666-B9DB-C1D38F1BFCD1}" presName="circle" presStyleCnt="0"/>
      <dgm:spPr/>
      <dgm:t>
        <a:bodyPr/>
        <a:lstStyle/>
        <a:p>
          <a:endParaRPr lang="pt-BR"/>
        </a:p>
      </dgm:t>
    </dgm:pt>
    <dgm:pt modelId="{49E54FBF-821B-4511-973E-A6726982F361}" type="pres">
      <dgm:prSet presAssocID="{2911DCA2-F685-4666-B9DB-C1D38F1BFCD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49BC9C-EFA6-4AF8-B9EC-B235EA72CB7D}" type="pres">
      <dgm:prSet presAssocID="{2911DCA2-F685-4666-B9DB-C1D38F1BFCD1}" presName="quadrant2" presStyleLbl="node1" presStyleIdx="1" presStyleCnt="4" custLinFactNeighborY="-67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0EE5A2-3F56-42E7-B545-479C35F32299}" type="pres">
      <dgm:prSet presAssocID="{2911DCA2-F685-4666-B9DB-C1D38F1BFCD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D1D555-E20A-4326-8EA8-B949D8957D6A}" type="pres">
      <dgm:prSet presAssocID="{2911DCA2-F685-4666-B9DB-C1D38F1BFCD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02A28F-73CA-44D3-8B6B-A2A946B0AC02}" type="pres">
      <dgm:prSet presAssocID="{2911DCA2-F685-4666-B9DB-C1D38F1BFCD1}" presName="quadrantPlaceholder" presStyleCnt="0"/>
      <dgm:spPr/>
      <dgm:t>
        <a:bodyPr/>
        <a:lstStyle/>
        <a:p>
          <a:endParaRPr lang="pt-BR"/>
        </a:p>
      </dgm:t>
    </dgm:pt>
    <dgm:pt modelId="{E6140DBC-C5A9-487C-A7EE-6F5358E0A642}" type="pres">
      <dgm:prSet presAssocID="{2911DCA2-F685-4666-B9DB-C1D38F1BFCD1}" presName="center1" presStyleLbl="fgShp" presStyleIdx="0" presStyleCnt="2"/>
      <dgm:spPr/>
      <dgm:t>
        <a:bodyPr/>
        <a:lstStyle/>
        <a:p>
          <a:endParaRPr lang="pt-BR"/>
        </a:p>
      </dgm:t>
    </dgm:pt>
    <dgm:pt modelId="{7A083036-C008-40F9-8EE6-D4449FFE4F56}" type="pres">
      <dgm:prSet presAssocID="{2911DCA2-F685-4666-B9DB-C1D38F1BFCD1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DE821567-6AA9-4F20-9986-66E71A9007D5}" srcId="{819533F3-FA35-4F1D-8BBF-96AE86A67E63}" destId="{08047954-772B-416D-B0F8-8FD3FB49546B}" srcOrd="0" destOrd="0" parTransId="{E62A21F3-C705-4930-BE87-7146E47361C4}" sibTransId="{07589287-931D-49C6-93DE-08FF723CF49F}"/>
    <dgm:cxn modelId="{AA42DC50-D57C-420B-BB62-B812F83CE4A0}" srcId="{55E741DD-21FC-4C94-87AF-E428D9C71E7F}" destId="{23D05847-4548-4838-8A6C-400003DEDAC5}" srcOrd="2" destOrd="0" parTransId="{B002326C-CAB8-42B3-A743-995B76CA5297}" sibTransId="{95552A6D-B67C-4E4E-B4A2-C31C774576FF}"/>
    <dgm:cxn modelId="{96634409-E4A0-4FD8-9090-28CE0BF9ABDE}" srcId="{819533F3-FA35-4F1D-8BBF-96AE86A67E63}" destId="{F2D928EC-77A3-4DA7-8ADB-76D928055D5E}" srcOrd="1" destOrd="0" parTransId="{1EAD7600-513E-4F60-833D-151F553E5694}" sibTransId="{CB84AAE6-CF7D-4EEB-A99C-89952B1AA00D}"/>
    <dgm:cxn modelId="{4C13DF97-9904-4E48-A299-11525C2E3D3F}" srcId="{21B3A553-4FA8-4D5C-8F2B-A7C286DB4D75}" destId="{F94E006E-C474-42FD-811B-621986067890}" srcOrd="0" destOrd="0" parTransId="{EA53BF3D-5DC5-46BE-9B70-7C3648591CCF}" sibTransId="{755EC368-909D-4A69-90A7-0F4BD9F8C295}"/>
    <dgm:cxn modelId="{E0F046B7-4F0E-4EBD-B55A-D4082A8A8B51}" type="presOf" srcId="{23D05847-4548-4838-8A6C-400003DEDAC5}" destId="{0982E6FD-57FE-46A8-893F-B56980711D80}" srcOrd="0" destOrd="2" presId="urn:microsoft.com/office/officeart/2005/8/layout/cycle4#1"/>
    <dgm:cxn modelId="{3B250328-2A56-4BE0-9790-7D18754DD007}" type="presOf" srcId="{20C5F4F8-A3AB-4554-817F-A52F59087707}" destId="{49DAC3C5-15FA-487D-B3C1-7A82EAE12B9A}" srcOrd="0" destOrd="0" presId="urn:microsoft.com/office/officeart/2005/8/layout/cycle4#1"/>
    <dgm:cxn modelId="{B17441A3-9A9C-48C5-A467-15B51A5744A0}" srcId="{2911DCA2-F685-4666-B9DB-C1D38F1BFCD1}" destId="{2292939F-516C-4055-9E91-D08FFA588692}" srcOrd="2" destOrd="0" parTransId="{8D9CC743-830A-4CF2-902D-BF05FDBA64BD}" sibTransId="{6A8F6A5E-F2F7-4994-8F66-3047D46C6EDC}"/>
    <dgm:cxn modelId="{FBC00003-D876-4F48-B7F3-3EC556E02270}" type="presOf" srcId="{A9DCD99C-371D-40EA-BE8B-8B112C97953D}" destId="{B44BB6AF-A814-4BB3-B717-FBA499DEE677}" srcOrd="1" destOrd="0" presId="urn:microsoft.com/office/officeart/2005/8/layout/cycle4#1"/>
    <dgm:cxn modelId="{23802C27-4DA7-4B46-8511-5BEE861E266E}" srcId="{2911DCA2-F685-4666-B9DB-C1D38F1BFCD1}" destId="{21B3A553-4FA8-4D5C-8F2B-A7C286DB4D75}" srcOrd="0" destOrd="0" parTransId="{08C7676A-E7C2-42C9-A212-7D9095B99300}" sibTransId="{8CBED138-BBA6-454A-91CC-D7BBC791C4EB}"/>
    <dgm:cxn modelId="{5C4ADBA4-DABA-4DE3-A91B-DDACD96C1700}" type="presOf" srcId="{08047954-772B-416D-B0F8-8FD3FB49546B}" destId="{D1B23F7C-7C77-4058-B782-A95A52CFBDA9}" srcOrd="1" destOrd="0" presId="urn:microsoft.com/office/officeart/2005/8/layout/cycle4#1"/>
    <dgm:cxn modelId="{C613B977-33BE-4CE1-AD6C-232A755516C0}" type="presOf" srcId="{A9DCD99C-371D-40EA-BE8B-8B112C97953D}" destId="{0982E6FD-57FE-46A8-893F-B56980711D80}" srcOrd="0" destOrd="0" presId="urn:microsoft.com/office/officeart/2005/8/layout/cycle4#1"/>
    <dgm:cxn modelId="{F239E331-2E46-48BC-B5F4-DC09A5779B78}" type="presOf" srcId="{23D05847-4548-4838-8A6C-400003DEDAC5}" destId="{B44BB6AF-A814-4BB3-B717-FBA499DEE677}" srcOrd="1" destOrd="2" presId="urn:microsoft.com/office/officeart/2005/8/layout/cycle4#1"/>
    <dgm:cxn modelId="{C37E2BB9-1E62-4A96-86BF-B0790C0515C0}" type="presOf" srcId="{1900E99B-F1F2-497B-BE9A-957E0AA69F13}" destId="{00F7CF06-8A5B-42D1-A0D5-3EBAA0174876}" srcOrd="0" destOrd="2" presId="urn:microsoft.com/office/officeart/2005/8/layout/cycle4#1"/>
    <dgm:cxn modelId="{7EC296ED-85C5-4332-89AD-E203FF6767EB}" srcId="{2292939F-516C-4055-9E91-D08FFA588692}" destId="{A4D60B2D-5299-43B3-89B1-F0C580EA8F29}" srcOrd="1" destOrd="0" parTransId="{AB8EE3E4-DCBD-4735-AAF2-95AF24B3E74F}" sibTransId="{5AF171AE-4F1C-457F-BC55-3C6764B0339A}"/>
    <dgm:cxn modelId="{4C1E8373-DD4A-4187-98C6-F8D1A4D4A371}" type="presOf" srcId="{819533F3-FA35-4F1D-8BBF-96AE86A67E63}" destId="{E949BC9C-EFA6-4AF8-B9EC-B235EA72CB7D}" srcOrd="0" destOrd="0" presId="urn:microsoft.com/office/officeart/2005/8/layout/cycle4#1"/>
    <dgm:cxn modelId="{30F3E935-5ABE-4A50-A606-93CE7EE66C57}" type="presOf" srcId="{2292939F-516C-4055-9E91-D08FFA588692}" destId="{430EE5A2-3F56-42E7-B545-479C35F32299}" srcOrd="0" destOrd="0" presId="urn:microsoft.com/office/officeart/2005/8/layout/cycle4#1"/>
    <dgm:cxn modelId="{3F5F1F94-B830-4AF2-8550-E89DB5D042F7}" type="presOf" srcId="{20C5F4F8-A3AB-4554-817F-A52F59087707}" destId="{6D5EE78D-402E-4B01-9521-A5A6559F4D97}" srcOrd="1" destOrd="0" presId="urn:microsoft.com/office/officeart/2005/8/layout/cycle4#1"/>
    <dgm:cxn modelId="{35805C89-E62A-468C-8452-203288F27174}" type="presOf" srcId="{F94E006E-C474-42FD-811B-621986067890}" destId="{C9553818-4AA5-45D8-BE01-D5FAB46217AD}" srcOrd="1" destOrd="0" presId="urn:microsoft.com/office/officeart/2005/8/layout/cycle4#1"/>
    <dgm:cxn modelId="{5D1B68E9-477A-400D-90AE-0BF91B370098}" type="presOf" srcId="{A4D60B2D-5299-43B3-89B1-F0C580EA8F29}" destId="{6D5EE78D-402E-4B01-9521-A5A6559F4D97}" srcOrd="1" destOrd="1" presId="urn:microsoft.com/office/officeart/2005/8/layout/cycle4#1"/>
    <dgm:cxn modelId="{57D39BB5-DEB3-48F7-B05F-3B601594DEF8}" type="presOf" srcId="{F94E006E-C474-42FD-811B-621986067890}" destId="{D5479B07-2BE8-4B6A-BA04-B8516735C2AD}" srcOrd="0" destOrd="0" presId="urn:microsoft.com/office/officeart/2005/8/layout/cycle4#1"/>
    <dgm:cxn modelId="{32BBB0E3-72FE-49E2-B3B1-C93A99E9BCCD}" type="presOf" srcId="{A4D60B2D-5299-43B3-89B1-F0C580EA8F29}" destId="{49DAC3C5-15FA-487D-B3C1-7A82EAE12B9A}" srcOrd="0" destOrd="1" presId="urn:microsoft.com/office/officeart/2005/8/layout/cycle4#1"/>
    <dgm:cxn modelId="{40ABC9A4-D251-4B94-930E-22941DEAC70F}" type="presOf" srcId="{BDFE021C-AC72-451C-8402-2CA003386B3E}" destId="{B44BB6AF-A814-4BB3-B717-FBA499DEE677}" srcOrd="1" destOrd="1" presId="urn:microsoft.com/office/officeart/2005/8/layout/cycle4#1"/>
    <dgm:cxn modelId="{1FD0EB08-528A-4306-BCE5-11424807D9D0}" type="presOf" srcId="{BDFE021C-AC72-451C-8402-2CA003386B3E}" destId="{0982E6FD-57FE-46A8-893F-B56980711D80}" srcOrd="0" destOrd="1" presId="urn:microsoft.com/office/officeart/2005/8/layout/cycle4#1"/>
    <dgm:cxn modelId="{71387092-CDD7-41B5-AD41-72E9CBF88243}" srcId="{55E741DD-21FC-4C94-87AF-E428D9C71E7F}" destId="{BDFE021C-AC72-451C-8402-2CA003386B3E}" srcOrd="1" destOrd="0" parTransId="{0E60A6DD-8D79-42CD-8E4D-F2794A6DDD16}" sibTransId="{B526B358-CC21-4D10-85C7-E9DECC2892BE}"/>
    <dgm:cxn modelId="{FADA736C-A8A5-48F2-86D4-013D05CE5972}" srcId="{819533F3-FA35-4F1D-8BBF-96AE86A67E63}" destId="{1900E99B-F1F2-497B-BE9A-957E0AA69F13}" srcOrd="2" destOrd="0" parTransId="{257D0087-AB89-4903-B9B1-A8031BD38F15}" sibTransId="{04016912-76BC-4D0F-9212-38F80D0C7F5D}"/>
    <dgm:cxn modelId="{B7CD082C-A093-4C8A-AAE4-68602830A729}" type="presOf" srcId="{55E741DD-21FC-4C94-87AF-E428D9C71E7F}" destId="{2FD1D555-E20A-4326-8EA8-B949D8957D6A}" srcOrd="0" destOrd="0" presId="urn:microsoft.com/office/officeart/2005/8/layout/cycle4#1"/>
    <dgm:cxn modelId="{FF1DDD13-BA25-4B96-9CAD-B06E712EFD24}" srcId="{2292939F-516C-4055-9E91-D08FFA588692}" destId="{20C5F4F8-A3AB-4554-817F-A52F59087707}" srcOrd="0" destOrd="0" parTransId="{A75A668B-D3E3-4E4B-B2B4-E1C8B40BC048}" sibTransId="{7F9112A3-B2CA-4A0D-85B7-A3559962BB4C}"/>
    <dgm:cxn modelId="{2B0FB93D-B16E-4648-8E51-73A8B239C3E3}" srcId="{2911DCA2-F685-4666-B9DB-C1D38F1BFCD1}" destId="{55E741DD-21FC-4C94-87AF-E428D9C71E7F}" srcOrd="3" destOrd="0" parTransId="{FEFAC757-585B-4E57-9303-2A28A1DF98AE}" sibTransId="{7BBC9583-5343-439F-8908-B3612BD2FB2F}"/>
    <dgm:cxn modelId="{0D322908-9A53-48D2-ABA2-F6C5CA667E64}" type="presOf" srcId="{F2D928EC-77A3-4DA7-8ADB-76D928055D5E}" destId="{00F7CF06-8A5B-42D1-A0D5-3EBAA0174876}" srcOrd="0" destOrd="1" presId="urn:microsoft.com/office/officeart/2005/8/layout/cycle4#1"/>
    <dgm:cxn modelId="{3D93CF60-CA87-4B32-BE77-B9D59DD89A23}" type="presOf" srcId="{1900E99B-F1F2-497B-BE9A-957E0AA69F13}" destId="{D1B23F7C-7C77-4058-B782-A95A52CFBDA9}" srcOrd="1" destOrd="2" presId="urn:microsoft.com/office/officeart/2005/8/layout/cycle4#1"/>
    <dgm:cxn modelId="{D7B28B6D-87CB-4ACD-9B40-FD70AEC17467}" srcId="{2911DCA2-F685-4666-B9DB-C1D38F1BFCD1}" destId="{819533F3-FA35-4F1D-8BBF-96AE86A67E63}" srcOrd="1" destOrd="0" parTransId="{91F87707-A565-4D27-8BE7-043A811F8D22}" sibTransId="{D2FAA228-B51F-483D-9345-441D88AB441B}"/>
    <dgm:cxn modelId="{76AA30E5-EF61-460F-832D-F0FC58E20DE1}" type="presOf" srcId="{F2D928EC-77A3-4DA7-8ADB-76D928055D5E}" destId="{D1B23F7C-7C77-4058-B782-A95A52CFBDA9}" srcOrd="1" destOrd="1" presId="urn:microsoft.com/office/officeart/2005/8/layout/cycle4#1"/>
    <dgm:cxn modelId="{3F2CB8E0-F7B3-4150-917D-9A44C2735945}" type="presOf" srcId="{2911DCA2-F685-4666-B9DB-C1D38F1BFCD1}" destId="{BCEFA39B-F3D1-4C21-AA06-B6CED35D8936}" srcOrd="0" destOrd="0" presId="urn:microsoft.com/office/officeart/2005/8/layout/cycle4#1"/>
    <dgm:cxn modelId="{AF74BDB8-10E8-4EC4-810E-8A38A00391AF}" srcId="{55E741DD-21FC-4C94-87AF-E428D9C71E7F}" destId="{A9DCD99C-371D-40EA-BE8B-8B112C97953D}" srcOrd="0" destOrd="0" parTransId="{29839FD4-EBED-43DF-87A3-6D8FD8CE8E3A}" sibTransId="{9AAE29AB-43AA-4A48-819A-4E19F20072FC}"/>
    <dgm:cxn modelId="{695167AA-F281-4C46-ABAC-A8A37FAB0862}" type="presOf" srcId="{08047954-772B-416D-B0F8-8FD3FB49546B}" destId="{00F7CF06-8A5B-42D1-A0D5-3EBAA0174876}" srcOrd="0" destOrd="0" presId="urn:microsoft.com/office/officeart/2005/8/layout/cycle4#1"/>
    <dgm:cxn modelId="{C42D1176-D845-41A1-B6E9-D677CF20431F}" type="presOf" srcId="{21B3A553-4FA8-4D5C-8F2B-A7C286DB4D75}" destId="{49E54FBF-821B-4511-973E-A6726982F361}" srcOrd="0" destOrd="0" presId="urn:microsoft.com/office/officeart/2005/8/layout/cycle4#1"/>
    <dgm:cxn modelId="{72D2286C-2144-4187-8458-9F259EEB87E8}" type="presParOf" srcId="{BCEFA39B-F3D1-4C21-AA06-B6CED35D8936}" destId="{4352692D-6ED1-4E77-A277-C5520B20133F}" srcOrd="0" destOrd="0" presId="urn:microsoft.com/office/officeart/2005/8/layout/cycle4#1"/>
    <dgm:cxn modelId="{A168C84B-801C-4733-AFFA-24A0DC6C4BCB}" type="presParOf" srcId="{4352692D-6ED1-4E77-A277-C5520B20133F}" destId="{79F43D98-A27A-45A1-8679-4C80FADB893D}" srcOrd="0" destOrd="0" presId="urn:microsoft.com/office/officeart/2005/8/layout/cycle4#1"/>
    <dgm:cxn modelId="{3929B3E3-A77B-4E85-9066-6A3374887AB5}" type="presParOf" srcId="{79F43D98-A27A-45A1-8679-4C80FADB893D}" destId="{D5479B07-2BE8-4B6A-BA04-B8516735C2AD}" srcOrd="0" destOrd="0" presId="urn:microsoft.com/office/officeart/2005/8/layout/cycle4#1"/>
    <dgm:cxn modelId="{D9CA5596-85FC-4D6D-A748-F5BC3CFF4BBB}" type="presParOf" srcId="{79F43D98-A27A-45A1-8679-4C80FADB893D}" destId="{C9553818-4AA5-45D8-BE01-D5FAB46217AD}" srcOrd="1" destOrd="0" presId="urn:microsoft.com/office/officeart/2005/8/layout/cycle4#1"/>
    <dgm:cxn modelId="{708634F6-5605-4C14-93A7-EDC20681EDE4}" type="presParOf" srcId="{4352692D-6ED1-4E77-A277-C5520B20133F}" destId="{CF85EBF2-8CE4-46B2-8EBC-CAFBA30ADE22}" srcOrd="1" destOrd="0" presId="urn:microsoft.com/office/officeart/2005/8/layout/cycle4#1"/>
    <dgm:cxn modelId="{F4F303FA-6749-4990-BB57-0969A1B1248F}" type="presParOf" srcId="{CF85EBF2-8CE4-46B2-8EBC-CAFBA30ADE22}" destId="{00F7CF06-8A5B-42D1-A0D5-3EBAA0174876}" srcOrd="0" destOrd="0" presId="urn:microsoft.com/office/officeart/2005/8/layout/cycle4#1"/>
    <dgm:cxn modelId="{CDD464C2-4C8F-469E-B23F-2205B20C32CC}" type="presParOf" srcId="{CF85EBF2-8CE4-46B2-8EBC-CAFBA30ADE22}" destId="{D1B23F7C-7C77-4058-B782-A95A52CFBDA9}" srcOrd="1" destOrd="0" presId="urn:microsoft.com/office/officeart/2005/8/layout/cycle4#1"/>
    <dgm:cxn modelId="{3DE573C3-FABB-4727-A9EE-1EE37EAAA8D0}" type="presParOf" srcId="{4352692D-6ED1-4E77-A277-C5520B20133F}" destId="{1CD95984-EE52-4330-9F4A-409DB8ECCEEA}" srcOrd="2" destOrd="0" presId="urn:microsoft.com/office/officeart/2005/8/layout/cycle4#1"/>
    <dgm:cxn modelId="{4F0B22AF-004F-45F7-89AD-1FC0B0EACCD2}" type="presParOf" srcId="{1CD95984-EE52-4330-9F4A-409DB8ECCEEA}" destId="{49DAC3C5-15FA-487D-B3C1-7A82EAE12B9A}" srcOrd="0" destOrd="0" presId="urn:microsoft.com/office/officeart/2005/8/layout/cycle4#1"/>
    <dgm:cxn modelId="{80478885-BF27-4910-8A4A-71855A5EF4E3}" type="presParOf" srcId="{1CD95984-EE52-4330-9F4A-409DB8ECCEEA}" destId="{6D5EE78D-402E-4B01-9521-A5A6559F4D97}" srcOrd="1" destOrd="0" presId="urn:microsoft.com/office/officeart/2005/8/layout/cycle4#1"/>
    <dgm:cxn modelId="{53709733-6C54-4B64-879B-E475FA4DF174}" type="presParOf" srcId="{4352692D-6ED1-4E77-A277-C5520B20133F}" destId="{81344C8A-C79D-4B25-8ED2-8964C8192701}" srcOrd="3" destOrd="0" presId="urn:microsoft.com/office/officeart/2005/8/layout/cycle4#1"/>
    <dgm:cxn modelId="{14440A57-4384-423D-82CA-ACB5D5663763}" type="presParOf" srcId="{81344C8A-C79D-4B25-8ED2-8964C8192701}" destId="{0982E6FD-57FE-46A8-893F-B56980711D80}" srcOrd="0" destOrd="0" presId="urn:microsoft.com/office/officeart/2005/8/layout/cycle4#1"/>
    <dgm:cxn modelId="{A8D6D50F-3528-4A3A-A546-3C452DFA59AA}" type="presParOf" srcId="{81344C8A-C79D-4B25-8ED2-8964C8192701}" destId="{B44BB6AF-A814-4BB3-B717-FBA499DEE677}" srcOrd="1" destOrd="0" presId="urn:microsoft.com/office/officeart/2005/8/layout/cycle4#1"/>
    <dgm:cxn modelId="{FCE4EFD4-D96F-4303-B9C6-65ED4EA51B16}" type="presParOf" srcId="{4352692D-6ED1-4E77-A277-C5520B20133F}" destId="{C6650552-EB43-4142-B322-C55B330DBE91}" srcOrd="4" destOrd="0" presId="urn:microsoft.com/office/officeart/2005/8/layout/cycle4#1"/>
    <dgm:cxn modelId="{4DC8A5FC-F875-4CCA-840B-B57247CF33B7}" type="presParOf" srcId="{BCEFA39B-F3D1-4C21-AA06-B6CED35D8936}" destId="{372B422E-953F-41B2-8D49-57AA9B8AB74E}" srcOrd="1" destOrd="0" presId="urn:microsoft.com/office/officeart/2005/8/layout/cycle4#1"/>
    <dgm:cxn modelId="{47072B51-FF27-409C-B43C-5637C48871FA}" type="presParOf" srcId="{372B422E-953F-41B2-8D49-57AA9B8AB74E}" destId="{49E54FBF-821B-4511-973E-A6726982F361}" srcOrd="0" destOrd="0" presId="urn:microsoft.com/office/officeart/2005/8/layout/cycle4#1"/>
    <dgm:cxn modelId="{1B1FB63D-7E2D-452D-AE34-A5C8F61A0205}" type="presParOf" srcId="{372B422E-953F-41B2-8D49-57AA9B8AB74E}" destId="{E949BC9C-EFA6-4AF8-B9EC-B235EA72CB7D}" srcOrd="1" destOrd="0" presId="urn:microsoft.com/office/officeart/2005/8/layout/cycle4#1"/>
    <dgm:cxn modelId="{82184D9A-F7A5-4654-9EBD-D03B2F6FB4A1}" type="presParOf" srcId="{372B422E-953F-41B2-8D49-57AA9B8AB74E}" destId="{430EE5A2-3F56-42E7-B545-479C35F32299}" srcOrd="2" destOrd="0" presId="urn:microsoft.com/office/officeart/2005/8/layout/cycle4#1"/>
    <dgm:cxn modelId="{0B26EEB7-6999-4CEB-B748-313941B9CDDD}" type="presParOf" srcId="{372B422E-953F-41B2-8D49-57AA9B8AB74E}" destId="{2FD1D555-E20A-4326-8EA8-B949D8957D6A}" srcOrd="3" destOrd="0" presId="urn:microsoft.com/office/officeart/2005/8/layout/cycle4#1"/>
    <dgm:cxn modelId="{9C00E120-D6B9-4F32-86B9-75C139A27FE9}" type="presParOf" srcId="{372B422E-953F-41B2-8D49-57AA9B8AB74E}" destId="{DF02A28F-73CA-44D3-8B6B-A2A946B0AC02}" srcOrd="4" destOrd="0" presId="urn:microsoft.com/office/officeart/2005/8/layout/cycle4#1"/>
    <dgm:cxn modelId="{E0298BF3-CAB1-4B0D-9EF7-A766646826D0}" type="presParOf" srcId="{BCEFA39B-F3D1-4C21-AA06-B6CED35D8936}" destId="{E6140DBC-C5A9-487C-A7EE-6F5358E0A642}" srcOrd="2" destOrd="0" presId="urn:microsoft.com/office/officeart/2005/8/layout/cycle4#1"/>
    <dgm:cxn modelId="{E1056B5D-C1BF-4D35-A4F3-64C01C759FF7}" type="presParOf" srcId="{BCEFA39B-F3D1-4C21-AA06-B6CED35D8936}" destId="{7A083036-C008-40F9-8EE6-D4449FFE4F5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69ED0-5778-4FFB-B3EA-19D9C25880C0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655E7-7CE9-4B89-95E9-009E73DD3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12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55E7-7CE9-4B89-95E9-009E73DD3D4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9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55E7-7CE9-4B89-95E9-009E73DD3D4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04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26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22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97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65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02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8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1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78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30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10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18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732C7-5519-7B4F-8AED-BF180A602514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6436-BD6A-D741-AE28-88EC386B7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4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hyperlink" Target="mailto:Luiz.matos@b2egroup.com.br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69573" y="2993016"/>
            <a:ext cx="4814011" cy="908743"/>
          </a:xfrm>
        </p:spPr>
        <p:txBody>
          <a:bodyPr>
            <a:normAutofit fontScale="90000"/>
          </a:bodyPr>
          <a:lstStyle/>
          <a:p>
            <a:pPr algn="l"/>
            <a:r>
              <a:rPr lang="es-E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Prevenção a Fraudes</a:t>
            </a:r>
            <a:endParaRPr lang="es-ES" sz="48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69573" y="4643516"/>
            <a:ext cx="4182689" cy="488678"/>
          </a:xfrm>
        </p:spPr>
        <p:txBody>
          <a:bodyPr>
            <a:normAutofit/>
          </a:bodyPr>
          <a:lstStyle/>
          <a:p>
            <a:pPr algn="l"/>
            <a:r>
              <a:rPr lang="es-ES" sz="2000" dirty="0" err="1" smtClean="0">
                <a:latin typeface="Century Gothic"/>
                <a:cs typeface="Century Gothic"/>
              </a:rPr>
              <a:t>Linhas</a:t>
            </a:r>
            <a:r>
              <a:rPr lang="es-ES" sz="2000" dirty="0" smtClean="0">
                <a:latin typeface="Century Gothic"/>
                <a:cs typeface="Century Gothic"/>
              </a:rPr>
              <a:t> Aéreas e </a:t>
            </a:r>
            <a:r>
              <a:rPr lang="es-ES" sz="2000" dirty="0" err="1" smtClean="0">
                <a:latin typeface="Century Gothic"/>
                <a:cs typeface="Century Gothic"/>
              </a:rPr>
              <a:t>Loyalty</a:t>
            </a:r>
            <a:r>
              <a:rPr lang="es-ES" sz="2000" dirty="0" smtClean="0">
                <a:latin typeface="Century Gothic"/>
                <a:cs typeface="Century Gothic"/>
              </a:rPr>
              <a:t> </a:t>
            </a:r>
            <a:endParaRPr lang="es-E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to 26"/>
          <p:cNvCxnSpPr/>
          <p:nvPr/>
        </p:nvCxnSpPr>
        <p:spPr>
          <a:xfrm>
            <a:off x="9871343" y="3275414"/>
            <a:ext cx="1350000" cy="429212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 txBox="1">
            <a:spLocks/>
          </p:cNvSpPr>
          <p:nvPr/>
        </p:nvSpPr>
        <p:spPr>
          <a:xfrm>
            <a:off x="687099" y="799256"/>
            <a:ext cx="5596834" cy="60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Etapas dos programas de </a:t>
            </a:r>
            <a:r>
              <a:rPr lang="es-ES" sz="24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Fidelidade</a:t>
            </a:r>
            <a:endParaRPr lang="es-E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2914" y="1806664"/>
            <a:ext cx="3371850" cy="6709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solidFill>
                  <a:srgbClr val="333333"/>
                </a:solidFill>
              </a:rPr>
              <a:t>Cadastro</a:t>
            </a:r>
            <a:endParaRPr lang="pt-BR" altLang="pt-BR" sz="2600" dirty="0">
              <a:solidFill>
                <a:srgbClr val="333333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42914" y="2477596"/>
            <a:ext cx="3371850" cy="6709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solidFill>
                  <a:srgbClr val="333333"/>
                </a:solidFill>
              </a:rPr>
              <a:t>Alteração de dados</a:t>
            </a:r>
            <a:endParaRPr lang="pt-BR" altLang="pt-BR" sz="2600" dirty="0">
              <a:solidFill>
                <a:srgbClr val="333333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2914" y="3120468"/>
            <a:ext cx="3371850" cy="6709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solidFill>
                  <a:srgbClr val="333333"/>
                </a:solidFill>
              </a:rPr>
              <a:t>Reenvio de senhas</a:t>
            </a:r>
            <a:endParaRPr lang="pt-BR" altLang="pt-BR" sz="2600" dirty="0">
              <a:solidFill>
                <a:srgbClr val="333333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42914" y="3805622"/>
            <a:ext cx="3371850" cy="6709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dirty="0" smtClean="0">
                <a:solidFill>
                  <a:srgbClr val="333333"/>
                </a:solidFill>
              </a:rPr>
              <a:t>Acúmulo de Pontos</a:t>
            </a:r>
            <a:endParaRPr lang="pt-BR" altLang="pt-BR" sz="2600" dirty="0">
              <a:solidFill>
                <a:srgbClr val="333333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42914" y="4687742"/>
            <a:ext cx="3371850" cy="6709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dirty="0" err="1" smtClean="0">
                <a:solidFill>
                  <a:srgbClr val="333333"/>
                </a:solidFill>
              </a:rPr>
              <a:t>Redemption</a:t>
            </a:r>
            <a:endParaRPr lang="pt-BR" altLang="pt-BR" sz="2600" dirty="0">
              <a:solidFill>
                <a:srgbClr val="333333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043238" y="4500000"/>
            <a:ext cx="5428589" cy="947931"/>
            <a:chOff x="3043238" y="4500000"/>
            <a:chExt cx="5428589" cy="947931"/>
          </a:xfrm>
        </p:grpSpPr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5099977" y="4500000"/>
              <a:ext cx="3371850" cy="9479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179331" rIns="0" bIns="8887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4400" dirty="0" smtClean="0">
                  <a:solidFill>
                    <a:srgbClr val="333333"/>
                  </a:solidFill>
                </a:rPr>
                <a:t>Perda</a:t>
              </a:r>
              <a:endParaRPr lang="pt-BR" altLang="pt-BR" sz="4400" dirty="0">
                <a:solidFill>
                  <a:srgbClr val="333333"/>
                </a:solidFill>
              </a:endParaRPr>
            </a:p>
          </p:txBody>
        </p:sp>
        <p:sp>
          <p:nvSpPr>
            <p:cNvPr id="5" name="Seta para a direita 4"/>
            <p:cNvSpPr/>
            <p:nvPr/>
          </p:nvSpPr>
          <p:spPr>
            <a:xfrm>
              <a:off x="3043238" y="4694895"/>
              <a:ext cx="2843212" cy="74588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85750" y="1939532"/>
            <a:ext cx="8096251" cy="2671763"/>
            <a:chOff x="285750" y="1939532"/>
            <a:chExt cx="8096251" cy="2671763"/>
          </a:xfrm>
        </p:grpSpPr>
        <p:sp>
          <p:nvSpPr>
            <p:cNvPr id="3" name="Retângulo 2"/>
            <p:cNvSpPr/>
            <p:nvPr/>
          </p:nvSpPr>
          <p:spPr>
            <a:xfrm>
              <a:off x="285750" y="1939532"/>
              <a:ext cx="4100513" cy="267176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5010151" y="2674563"/>
              <a:ext cx="3371850" cy="9479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179331" rIns="0" bIns="8887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pt-BR" sz="4400" dirty="0" smtClean="0">
                  <a:solidFill>
                    <a:srgbClr val="333333"/>
                  </a:solidFill>
                </a:rPr>
                <a:t>Fraude</a:t>
              </a:r>
              <a:endParaRPr lang="pt-BR" altLang="pt-BR" sz="4400" dirty="0">
                <a:solidFill>
                  <a:srgbClr val="333333"/>
                </a:solidFill>
              </a:endParaRPr>
            </a:p>
          </p:txBody>
        </p:sp>
        <p:sp>
          <p:nvSpPr>
            <p:cNvPr id="15" name="Seta para a direita 14"/>
            <p:cNvSpPr/>
            <p:nvPr/>
          </p:nvSpPr>
          <p:spPr>
            <a:xfrm>
              <a:off x="4511185" y="2876611"/>
              <a:ext cx="997931" cy="74588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02018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42471" y="1032453"/>
            <a:ext cx="523033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400">
                <a:solidFill>
                  <a:srgbClr val="7F7F7F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pt-BR" dirty="0"/>
              <a:t>Invasão de Contas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82729229"/>
              </p:ext>
            </p:extLst>
          </p:nvPr>
        </p:nvGraphicFramePr>
        <p:xfrm>
          <a:off x="1524000" y="17235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7391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57313" y="1032453"/>
            <a:ext cx="523033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400">
                <a:solidFill>
                  <a:srgbClr val="7F7F7F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pt-BR" dirty="0" err="1" smtClean="0"/>
              <a:t>Phishing</a:t>
            </a:r>
            <a:endParaRPr lang="pt-BR" dirty="0"/>
          </a:p>
        </p:txBody>
      </p:sp>
      <p:pic>
        <p:nvPicPr>
          <p:cNvPr id="2051" name="Picture 3" descr="par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872928"/>
            <a:ext cx="5729288" cy="429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493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42914" y="1017599"/>
            <a:ext cx="523033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400">
                <a:solidFill>
                  <a:srgbClr val="7F7F7F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pt-BR" dirty="0" smtClean="0"/>
              <a:t>Como não deixar entrar</a:t>
            </a: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914" y="1806664"/>
            <a:ext cx="3371850" cy="6709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dirty="0">
                <a:solidFill>
                  <a:srgbClr val="333333"/>
                </a:solidFill>
              </a:rPr>
              <a:t>Provedor</a:t>
            </a:r>
            <a:r>
              <a:rPr lang="pt-BR" altLang="pt-BR" sz="2600" dirty="0" smtClean="0">
                <a:solidFill>
                  <a:srgbClr val="333333"/>
                </a:solidFill>
              </a:rPr>
              <a:t> </a:t>
            </a:r>
            <a:r>
              <a:rPr lang="pt-BR" altLang="pt-BR" sz="2600" dirty="0" err="1" smtClean="0">
                <a:solidFill>
                  <a:srgbClr val="333333"/>
                </a:solidFill>
              </a:rPr>
              <a:t>Antiphishing</a:t>
            </a:r>
            <a:r>
              <a:rPr lang="pt-BR" altLang="pt-BR" sz="2600" dirty="0" smtClean="0">
                <a:solidFill>
                  <a:srgbClr val="333333"/>
                </a:solidFill>
              </a:rPr>
              <a:t> </a:t>
            </a:r>
            <a:endParaRPr lang="pt-BR" altLang="pt-BR" sz="2600" dirty="0">
              <a:solidFill>
                <a:srgbClr val="333333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6300" y="1893480"/>
            <a:ext cx="3371850" cy="578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i="1" dirty="0" err="1">
                <a:solidFill>
                  <a:srgbClr val="333333"/>
                </a:solidFill>
                <a:latin typeface="Lato-LightItalic"/>
              </a:rPr>
              <a:t>Monitar</a:t>
            </a:r>
            <a:r>
              <a:rPr lang="pt-BR" altLang="pt-BR" sz="2000" i="1" dirty="0">
                <a:solidFill>
                  <a:srgbClr val="333333"/>
                </a:solidFill>
                <a:latin typeface="Lato-LightItalic"/>
              </a:rPr>
              <a:t> Web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2914" y="2526089"/>
            <a:ext cx="3371850" cy="10710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dirty="0">
                <a:solidFill>
                  <a:srgbClr val="333333"/>
                </a:solidFill>
              </a:rPr>
              <a:t>Provedor</a:t>
            </a:r>
            <a:r>
              <a:rPr lang="pt-BR" altLang="pt-BR" sz="2600" i="1" dirty="0">
                <a:solidFill>
                  <a:srgbClr val="333333"/>
                </a:solidFill>
              </a:rPr>
              <a:t> </a:t>
            </a:r>
            <a:r>
              <a:rPr lang="pt-BR" altLang="pt-BR" sz="2600" i="1" dirty="0" err="1">
                <a:solidFill>
                  <a:srgbClr val="333333"/>
                </a:solidFill>
              </a:rPr>
              <a:t>AntiFraude</a:t>
            </a:r>
            <a:r>
              <a:rPr lang="pt-BR" altLang="pt-BR" sz="2600" i="1" dirty="0">
                <a:solidFill>
                  <a:srgbClr val="333333"/>
                </a:solidFill>
              </a:rPr>
              <a:t> </a:t>
            </a:r>
            <a:r>
              <a:rPr lang="pt-BR" altLang="pt-BR" sz="2600" i="1" dirty="0" err="1">
                <a:solidFill>
                  <a:srgbClr val="333333"/>
                </a:solidFill>
              </a:rPr>
              <a:t>Dmarc</a:t>
            </a:r>
            <a:endParaRPr lang="pt-BR" altLang="pt-BR" sz="2600" i="1" dirty="0">
              <a:solidFill>
                <a:srgbClr val="333333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6300" y="2608334"/>
            <a:ext cx="3371850" cy="886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i="1" dirty="0">
                <a:solidFill>
                  <a:srgbClr val="333333"/>
                </a:solidFill>
                <a:latin typeface="Lato-LightItalic"/>
              </a:rPr>
              <a:t>Monitorar domínios de e-mails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2913" y="5670445"/>
            <a:ext cx="3543299" cy="6709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dirty="0">
                <a:solidFill>
                  <a:srgbClr val="333333"/>
                </a:solidFill>
              </a:rPr>
              <a:t>Auditoria</a:t>
            </a:r>
            <a:r>
              <a:rPr lang="pt-BR" altLang="pt-BR" sz="2600" i="1" dirty="0">
                <a:solidFill>
                  <a:srgbClr val="333333"/>
                </a:solidFill>
              </a:rPr>
              <a:t> e </a:t>
            </a:r>
            <a:r>
              <a:rPr lang="pt-BR" altLang="pt-BR" sz="2600" dirty="0" err="1">
                <a:solidFill>
                  <a:srgbClr val="333333"/>
                </a:solidFill>
              </a:rPr>
              <a:t>Compliance</a:t>
            </a:r>
            <a:endParaRPr lang="pt-BR" altLang="pt-BR" sz="2600" dirty="0">
              <a:solidFill>
                <a:srgbClr val="333333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686300" y="5663714"/>
            <a:ext cx="3371850" cy="578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i="1" dirty="0">
                <a:solidFill>
                  <a:srgbClr val="333333"/>
                </a:solidFill>
                <a:latin typeface="Lato-LightItalic"/>
              </a:rPr>
              <a:t>Monitorar ambiente interno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42914" y="4597435"/>
            <a:ext cx="3371850" cy="10710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dirty="0" err="1" smtClean="0">
                <a:solidFill>
                  <a:srgbClr val="333333"/>
                </a:solidFill>
              </a:rPr>
              <a:t>Anti</a:t>
            </a:r>
            <a:r>
              <a:rPr lang="pt-BR" altLang="pt-BR" sz="2600" dirty="0" smtClean="0">
                <a:solidFill>
                  <a:srgbClr val="333333"/>
                </a:solidFill>
              </a:rPr>
              <a:t> Fraude Transacional</a:t>
            </a:r>
            <a:endParaRPr lang="pt-BR" altLang="pt-BR" sz="2600" dirty="0">
              <a:solidFill>
                <a:srgbClr val="333333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686300" y="4532548"/>
            <a:ext cx="3371850" cy="1194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i="1" dirty="0" smtClean="0">
                <a:solidFill>
                  <a:srgbClr val="333333"/>
                </a:solidFill>
                <a:latin typeface="Lato-LightItalic"/>
              </a:rPr>
              <a:t>Avaliar cada operação e indicar a probabilidade de fraude</a:t>
            </a:r>
            <a:endParaRPr lang="pt-BR" altLang="pt-BR" sz="2000" i="1" dirty="0">
              <a:solidFill>
                <a:srgbClr val="333333"/>
              </a:solidFill>
              <a:latin typeface="Lato-LightItalic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42913" y="3770645"/>
            <a:ext cx="4243387" cy="6709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 sz="2600" dirty="0">
                <a:solidFill>
                  <a:srgbClr val="333333"/>
                </a:solidFill>
              </a:rPr>
              <a:t>Provedor Brand </a:t>
            </a:r>
            <a:r>
              <a:rPr lang="pt-BR" altLang="pt-BR" sz="2600" dirty="0" err="1">
                <a:solidFill>
                  <a:srgbClr val="333333"/>
                </a:solidFill>
              </a:rPr>
              <a:t>Protection</a:t>
            </a:r>
            <a:endParaRPr lang="pt-BR" altLang="pt-BR" sz="2600" dirty="0">
              <a:solidFill>
                <a:srgbClr val="333333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686300" y="3801273"/>
            <a:ext cx="3371850" cy="578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i="1" dirty="0">
                <a:solidFill>
                  <a:srgbClr val="333333"/>
                </a:solidFill>
                <a:latin typeface="Lato-LightItalic"/>
              </a:rPr>
              <a:t>Monitorar Redes Sociais</a:t>
            </a:r>
          </a:p>
        </p:txBody>
      </p:sp>
    </p:spTree>
    <p:extLst>
      <p:ext uri="{BB962C8B-B14F-4D97-AF65-F5344CB8AC3E}">
        <p14:creationId xmlns:p14="http://schemas.microsoft.com/office/powerpoint/2010/main" val="4149066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to 26"/>
          <p:cNvCxnSpPr/>
          <p:nvPr/>
        </p:nvCxnSpPr>
        <p:spPr>
          <a:xfrm>
            <a:off x="9871343" y="3275414"/>
            <a:ext cx="1350000" cy="429212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41926356"/>
              </p:ext>
            </p:extLst>
          </p:nvPr>
        </p:nvGraphicFramePr>
        <p:xfrm>
          <a:off x="11012" y="1543319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42372" y="1081654"/>
            <a:ext cx="5672691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400">
                <a:solidFill>
                  <a:srgbClr val="7F7F7F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pt-BR" dirty="0" smtClean="0"/>
              <a:t>Uma vez que entrou, como evitar a  perda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0890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69573" y="2993016"/>
            <a:ext cx="4814011" cy="908743"/>
          </a:xfrm>
        </p:spPr>
        <p:txBody>
          <a:bodyPr>
            <a:normAutofit/>
          </a:bodyPr>
          <a:lstStyle/>
          <a:p>
            <a:pPr algn="l"/>
            <a:r>
              <a:rPr lang="es-E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Gracias</a:t>
            </a:r>
            <a:endParaRPr lang="es-ES" sz="48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69573" y="4643516"/>
            <a:ext cx="4182689" cy="48867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s-ES" sz="2000" dirty="0" smtClean="0">
                <a:latin typeface="Century Gothic"/>
                <a:cs typeface="Century Gothic"/>
              </a:rPr>
              <a:t>Luiz Matos</a:t>
            </a:r>
          </a:p>
          <a:p>
            <a:pPr algn="l"/>
            <a:r>
              <a:rPr lang="es-ES" sz="2000" dirty="0" smtClean="0">
                <a:latin typeface="Century Gothic"/>
                <a:cs typeface="Century Gothic"/>
                <a:hlinkClick r:id="rId5"/>
              </a:rPr>
              <a:t>Luiz.matos@b2egroup.com.br</a:t>
            </a:r>
            <a:r>
              <a:rPr lang="es-ES" sz="2000" dirty="0" smtClean="0">
                <a:latin typeface="Century Gothic"/>
                <a:cs typeface="Century Gothic"/>
              </a:rPr>
              <a:t> </a:t>
            </a:r>
            <a:endParaRPr lang="es-ES"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0716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099" y="799256"/>
            <a:ext cx="5596834" cy="600458"/>
          </a:xfrm>
        </p:spPr>
        <p:txBody>
          <a:bodyPr>
            <a:normAutofit/>
          </a:bodyPr>
          <a:lstStyle/>
          <a:p>
            <a:pPr algn="l"/>
            <a:r>
              <a:rPr lang="es-E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Mercado Aéreo Brasil</a:t>
            </a:r>
            <a:endParaRPr lang="es-E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2" descr="INFO_OUT16-0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13" y="1600200"/>
            <a:ext cx="52503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68399" y="6126163"/>
            <a:ext cx="2085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http://</a:t>
            </a:r>
            <a:r>
              <a:rPr lang="pt-BR" sz="1100" dirty="0" smtClean="0"/>
              <a:t>www.abear.com.br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27714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ise reduz viagens aéreas e faz empresas reverem cus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08" y="4307245"/>
            <a:ext cx="2700000" cy="16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FIDELIDADE PROGRA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05" y="1487456"/>
            <a:ext cx="2408096" cy="11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/>
          <p:cNvCxnSpPr/>
          <p:nvPr/>
        </p:nvCxnSpPr>
        <p:spPr>
          <a:xfrm>
            <a:off x="3178141" y="1576740"/>
            <a:ext cx="1861" cy="429212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6404815" y="1576740"/>
            <a:ext cx="12515" cy="426388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595701" y="1480248"/>
            <a:ext cx="2236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pt-BR" sz="3000" dirty="0"/>
              <a:t>Crise no mercado Aéreo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734919" y="4307245"/>
            <a:ext cx="1995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pt-BR" sz="3000" dirty="0"/>
              <a:t>Programas de Fidelidade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76336" y="1470310"/>
            <a:ext cx="2700000" cy="4449446"/>
            <a:chOff x="235114" y="749559"/>
            <a:chExt cx="3600000" cy="5932595"/>
          </a:xfrm>
        </p:grpSpPr>
        <p:pic>
          <p:nvPicPr>
            <p:cNvPr id="1030" name="Picture 6" descr="Resultado de imagem para CRISE ECONOMICA BRASI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14" y="4456825"/>
              <a:ext cx="3600000" cy="2225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700905" y="749559"/>
              <a:ext cx="298235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rgbClr val="002060"/>
                  </a:solidFill>
                </a:rPr>
                <a:t>Crise Política e Econômica</a:t>
              </a:r>
            </a:p>
          </p:txBody>
        </p:sp>
        <p:sp>
          <p:nvSpPr>
            <p:cNvPr id="16" name="Seta para baixo 15"/>
            <p:cNvSpPr/>
            <p:nvPr/>
          </p:nvSpPr>
          <p:spPr>
            <a:xfrm>
              <a:off x="1506660" y="3073303"/>
              <a:ext cx="1131042" cy="858129"/>
            </a:xfrm>
            <a:prstGeom prst="downArrow">
              <a:avLst/>
            </a:prstGeom>
            <a:solidFill>
              <a:srgbClr val="002060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24" name="Seta para baixo 23"/>
          <p:cNvSpPr/>
          <p:nvPr/>
        </p:nvSpPr>
        <p:spPr>
          <a:xfrm>
            <a:off x="4388425" y="3193675"/>
            <a:ext cx="848282" cy="643597"/>
          </a:xfrm>
          <a:prstGeom prst="downArrow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5" name="Seta para baixo 24"/>
          <p:cNvSpPr/>
          <p:nvPr/>
        </p:nvSpPr>
        <p:spPr>
          <a:xfrm rot="10800000">
            <a:off x="7308312" y="3221926"/>
            <a:ext cx="848282" cy="643597"/>
          </a:xfrm>
          <a:prstGeom prst="downArrow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87099" y="799256"/>
            <a:ext cx="5596834" cy="60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Cenário</a:t>
            </a:r>
            <a:r>
              <a:rPr lang="es-E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 Político - </a:t>
            </a:r>
            <a:r>
              <a:rPr lang="es-ES" sz="24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Econômico</a:t>
            </a:r>
            <a:endParaRPr lang="es-E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8402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netpoints.com.br/css/img/logo-netpoi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16" y="5389292"/>
            <a:ext cx="1350000" cy="4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otz - logoti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19" y="3900425"/>
            <a:ext cx="1350000" cy="9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ontoslivelo.com.br/content/img/logo_livelo/novo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10" y="4486757"/>
            <a:ext cx="1350000" cy="11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Multiplus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3090" name="Picture 18" descr="Resultado de imagem para logo smi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7" y="3111269"/>
            <a:ext cx="1350000" cy="10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sultado de imagem para logo multi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4" y="2417964"/>
            <a:ext cx="1350000" cy="5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esultado de imagem para programa amigo avian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3" y="5383782"/>
            <a:ext cx="1350000" cy="82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Resultado de imagem para programa tudo azu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7" y="4303258"/>
            <a:ext cx="1350000" cy="73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reto 25"/>
          <p:cNvCxnSpPr/>
          <p:nvPr/>
        </p:nvCxnSpPr>
        <p:spPr>
          <a:xfrm>
            <a:off x="3178141" y="1576740"/>
            <a:ext cx="1861" cy="429212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9871343" y="3275414"/>
            <a:ext cx="1350000" cy="429212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8" name="Picture 26" descr="Resultado de imagem para grupo ltm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4" b="29292"/>
          <a:stretch/>
        </p:blipFill>
        <p:spPr bwMode="auto">
          <a:xfrm>
            <a:off x="3953757" y="2810860"/>
            <a:ext cx="1350000" cy="6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ector reto 27"/>
          <p:cNvCxnSpPr/>
          <p:nvPr/>
        </p:nvCxnSpPr>
        <p:spPr>
          <a:xfrm>
            <a:off x="6398235" y="1504922"/>
            <a:ext cx="1861" cy="429212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61023" y="1335653"/>
            <a:ext cx="2564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Linhas Aéreas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428107" y="1322824"/>
            <a:ext cx="2749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Supermercados e Varejo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474493" y="1438791"/>
            <a:ext cx="2749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Bancos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87099" y="799256"/>
            <a:ext cx="5596834" cy="60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Programas</a:t>
            </a:r>
            <a:endParaRPr lang="es-E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3265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 descr="Multiplus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cxnSp>
        <p:nvCxnSpPr>
          <p:cNvPr id="27" name="Conector reto 26"/>
          <p:cNvCxnSpPr/>
          <p:nvPr/>
        </p:nvCxnSpPr>
        <p:spPr>
          <a:xfrm>
            <a:off x="9871343" y="3275414"/>
            <a:ext cx="1350000" cy="429212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1"/>
          <p:cNvSpPr txBox="1">
            <a:spLocks/>
          </p:cNvSpPr>
          <p:nvPr/>
        </p:nvSpPr>
        <p:spPr>
          <a:xfrm>
            <a:off x="687099" y="799256"/>
            <a:ext cx="5596834" cy="60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Programas de </a:t>
            </a:r>
            <a:r>
              <a:rPr lang="es-ES" sz="24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Coalizão</a:t>
            </a:r>
            <a:endParaRPr lang="es-E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57213" y="2443163"/>
            <a:ext cx="7913440" cy="3078664"/>
            <a:chOff x="557213" y="2443163"/>
            <a:chExt cx="7913440" cy="307866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/>
            <a:srcRect t="22771" r="6406" b="17968"/>
            <a:stretch/>
          </p:blipFill>
          <p:spPr>
            <a:xfrm>
              <a:off x="557213" y="2443163"/>
              <a:ext cx="7913440" cy="2817054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6384678" y="5260217"/>
              <a:ext cx="20859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http://www.abemf.com.br/home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168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 descr="Multiplus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cxnSp>
        <p:nvCxnSpPr>
          <p:cNvPr id="27" name="Conector reto 26"/>
          <p:cNvCxnSpPr/>
          <p:nvPr/>
        </p:nvCxnSpPr>
        <p:spPr>
          <a:xfrm>
            <a:off x="9871343" y="3275414"/>
            <a:ext cx="1350000" cy="429212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481012" y="2328863"/>
            <a:ext cx="7989641" cy="3192964"/>
            <a:chOff x="481012" y="2328863"/>
            <a:chExt cx="7989641" cy="319296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4"/>
            <a:srcRect t="23047" r="6516" b="18164"/>
            <a:stretch/>
          </p:blipFill>
          <p:spPr>
            <a:xfrm>
              <a:off x="481012" y="2328863"/>
              <a:ext cx="7912800" cy="2797674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6384678" y="5260217"/>
              <a:ext cx="20859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http://www.abemf.com.br/home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26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 descr="Multiplus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cxnSp>
        <p:nvCxnSpPr>
          <p:cNvPr id="27" name="Conector reto 26"/>
          <p:cNvCxnSpPr/>
          <p:nvPr/>
        </p:nvCxnSpPr>
        <p:spPr>
          <a:xfrm>
            <a:off x="9871343" y="3275414"/>
            <a:ext cx="1350000" cy="429212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345281" y="2443162"/>
            <a:ext cx="8125372" cy="3078665"/>
            <a:chOff x="345281" y="2443162"/>
            <a:chExt cx="8125372" cy="307866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4"/>
            <a:srcRect l="-220" t="22656" r="6516" b="19922"/>
            <a:stretch/>
          </p:blipFill>
          <p:spPr>
            <a:xfrm>
              <a:off x="345281" y="2443162"/>
              <a:ext cx="7912800" cy="2726207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6384678" y="5260217"/>
              <a:ext cx="20859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http://www.abemf.com.br/home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3142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to 26"/>
          <p:cNvCxnSpPr/>
          <p:nvPr/>
        </p:nvCxnSpPr>
        <p:spPr>
          <a:xfrm>
            <a:off x="9871343" y="3275414"/>
            <a:ext cx="1350000" cy="429212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1940" t="22476" r="21993" b="9866"/>
          <a:stretch/>
        </p:blipFill>
        <p:spPr>
          <a:xfrm>
            <a:off x="816429" y="1769177"/>
            <a:ext cx="7728857" cy="394854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87099" y="799256"/>
            <a:ext cx="5596834" cy="60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Porque é </a:t>
            </a:r>
            <a:r>
              <a:rPr lang="es-ES" sz="24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um</a:t>
            </a:r>
            <a:r>
              <a:rPr lang="es-E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 grande </a:t>
            </a:r>
            <a:r>
              <a:rPr lang="es-ES" sz="24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negócio</a:t>
            </a:r>
            <a:endParaRPr lang="es-E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198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to 26"/>
          <p:cNvCxnSpPr/>
          <p:nvPr/>
        </p:nvCxnSpPr>
        <p:spPr>
          <a:xfrm>
            <a:off x="9871343" y="3275414"/>
            <a:ext cx="1350000" cy="429212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 txBox="1">
            <a:spLocks/>
          </p:cNvSpPr>
          <p:nvPr/>
        </p:nvSpPr>
        <p:spPr>
          <a:xfrm>
            <a:off x="687099" y="799256"/>
            <a:ext cx="5596834" cy="60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Press</a:t>
            </a:r>
            <a:r>
              <a:rPr lang="es-ES" sz="2400" dirty="0" smtClean="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lang="es-ES" sz="2400" dirty="0" err="1" smtClean="0">
                <a:solidFill>
                  <a:srgbClr val="7F7F7F"/>
                </a:solidFill>
                <a:latin typeface="Century Gothic"/>
                <a:cs typeface="Century Gothic"/>
              </a:rPr>
              <a:t>Releases</a:t>
            </a:r>
            <a:endParaRPr lang="es-E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4338" y="3085497"/>
            <a:ext cx="8515350" cy="7017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-LightItalic"/>
              </a:rPr>
              <a:t>Em 2015, faturamento do mercado de fidelidade cresce 27,1% no Brasil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-Regular"/>
              </a:rPr>
              <a:t>07 de Abril de 2016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913" y="1619556"/>
            <a:ext cx="8486775" cy="10094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i="1" dirty="0">
                <a:solidFill>
                  <a:srgbClr val="333333"/>
                </a:solidFill>
                <a:latin typeface="Lato-LightItalic"/>
              </a:rPr>
              <a:t>Número de cadastros em programas de fidelidade cresce 22% em um ano e chega a 67,7 mi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800" i="1" dirty="0">
                <a:solidFill>
                  <a:srgbClr val="333333"/>
                </a:solidFill>
                <a:latin typeface="Lato-LightItalic"/>
              </a:rPr>
              <a:t>02 de Dezembro de 2015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6857" y="4314825"/>
            <a:ext cx="8658885" cy="10094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i="1" dirty="0">
                <a:solidFill>
                  <a:srgbClr val="333333"/>
                </a:solidFill>
                <a:latin typeface="Lato-LightItalic"/>
              </a:rPr>
              <a:t>Cadastros em programas de fidelidade seguem crescendo e chegam a 74,6 milhões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800" i="1" dirty="0">
                <a:solidFill>
                  <a:srgbClr val="333333"/>
                </a:solidFill>
                <a:latin typeface="Lato-LightItalic"/>
              </a:rPr>
              <a:t>21 de Outubro de 2016 </a:t>
            </a:r>
          </a:p>
        </p:txBody>
      </p:sp>
    </p:spTree>
    <p:extLst>
      <p:ext uri="{BB962C8B-B14F-4D97-AF65-F5344CB8AC3E}">
        <p14:creationId xmlns:p14="http://schemas.microsoft.com/office/powerpoint/2010/main" val="179893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225</Words>
  <Application>Microsoft Office PowerPoint</Application>
  <PresentationFormat>Apresentação na tela (4:3)</PresentationFormat>
  <Paragraphs>68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Lato-LightItalic</vt:lpstr>
      <vt:lpstr>Lato-Regular</vt:lpstr>
      <vt:lpstr>Tema de Office</vt:lpstr>
      <vt:lpstr>Prevenção a Fraudes</vt:lpstr>
      <vt:lpstr>Mercado Aéreo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Gracias</vt:lpstr>
    </vt:vector>
  </TitlesOfParts>
  <Company>BABEL_GROUP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DISEÑO_3</dc:creator>
  <cp:lastModifiedBy>Luiz Matos</cp:lastModifiedBy>
  <cp:revision>18</cp:revision>
  <dcterms:created xsi:type="dcterms:W3CDTF">2016-10-25T20:00:09Z</dcterms:created>
  <dcterms:modified xsi:type="dcterms:W3CDTF">2016-10-27T13:23:02Z</dcterms:modified>
</cp:coreProperties>
</file>