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/>
    <p:restoredTop sz="94624"/>
  </p:normalViewPr>
  <p:slideViewPr>
    <p:cSldViewPr snapToGrid="0" snapToObjects="1">
      <p:cViewPr varScale="1">
        <p:scale>
          <a:sx n="85" d="100"/>
          <a:sy n="85" d="100"/>
        </p:scale>
        <p:origin x="-128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5" Type="http://schemas.openxmlformats.org/officeDocument/2006/relationships/image" Target="../media/image5.jpg"/><Relationship Id="rId1" Type="http://schemas.openxmlformats.org/officeDocument/2006/relationships/image" Target="../media/image1.jpg"/><Relationship Id="rId2" Type="http://schemas.openxmlformats.org/officeDocument/2006/relationships/image" Target="../media/image2.jp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g"/><Relationship Id="rId2" Type="http://schemas.openxmlformats.org/officeDocument/2006/relationships/image" Target="../media/image7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5" Type="http://schemas.openxmlformats.org/officeDocument/2006/relationships/image" Target="../media/image5.jpg"/><Relationship Id="rId1" Type="http://schemas.openxmlformats.org/officeDocument/2006/relationships/image" Target="../media/image1.jpg"/><Relationship Id="rId2" Type="http://schemas.openxmlformats.org/officeDocument/2006/relationships/image" Target="../media/image2.jp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g"/><Relationship Id="rId2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DFA999-A19B-C941-AC22-F0270C1D2ED9}" type="doc">
      <dgm:prSet loTypeId="urn:microsoft.com/office/officeart/2005/8/layout/vList3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_tradnl"/>
        </a:p>
      </dgm:t>
    </dgm:pt>
    <dgm:pt modelId="{234B2FD3-555E-BC43-9805-BF1AF40DA3AF}">
      <dgm:prSet/>
      <dgm:spPr/>
      <dgm:t>
        <a:bodyPr/>
        <a:lstStyle/>
        <a:p>
          <a:pPr rtl="0"/>
          <a:r>
            <a:rPr lang="es-ES" b="1" smtClean="0"/>
            <a:t>PREVENCIÓN</a:t>
          </a:r>
          <a:endParaRPr lang="es-ES"/>
        </a:p>
      </dgm:t>
    </dgm:pt>
    <dgm:pt modelId="{0276AC89-B7D1-E941-9A23-C60185D85B97}" type="parTrans" cxnId="{FA9E3DE1-792F-1F4F-A4B7-647FA4D3FA33}">
      <dgm:prSet/>
      <dgm:spPr/>
      <dgm:t>
        <a:bodyPr/>
        <a:lstStyle/>
        <a:p>
          <a:endParaRPr lang="es-ES_tradnl"/>
        </a:p>
      </dgm:t>
    </dgm:pt>
    <dgm:pt modelId="{AA41A71C-2DA5-4945-8FD5-809310393927}" type="sibTrans" cxnId="{FA9E3DE1-792F-1F4F-A4B7-647FA4D3FA33}">
      <dgm:prSet/>
      <dgm:spPr/>
      <dgm:t>
        <a:bodyPr/>
        <a:lstStyle/>
        <a:p>
          <a:endParaRPr lang="es-ES_tradnl"/>
        </a:p>
      </dgm:t>
    </dgm:pt>
    <dgm:pt modelId="{B45E52D3-D0B3-8D44-BE6A-63EA762D96DE}">
      <dgm:prSet/>
      <dgm:spPr/>
      <dgm:t>
        <a:bodyPr/>
        <a:lstStyle/>
        <a:p>
          <a:pPr rtl="0"/>
          <a:r>
            <a:rPr lang="es-ES" dirty="0" smtClean="0"/>
            <a:t>Aplicación de tecnologías</a:t>
          </a:r>
          <a:endParaRPr lang="es-ES" dirty="0"/>
        </a:p>
      </dgm:t>
    </dgm:pt>
    <dgm:pt modelId="{792EB698-C59F-6C4F-99DB-76A2E84CE800}" type="parTrans" cxnId="{E6FB8DA8-2E4F-6841-8115-8914779575A5}">
      <dgm:prSet/>
      <dgm:spPr/>
      <dgm:t>
        <a:bodyPr/>
        <a:lstStyle/>
        <a:p>
          <a:endParaRPr lang="es-ES_tradnl"/>
        </a:p>
      </dgm:t>
    </dgm:pt>
    <dgm:pt modelId="{B56BDAEE-2CF3-6042-86BE-3DA134811798}" type="sibTrans" cxnId="{E6FB8DA8-2E4F-6841-8115-8914779575A5}">
      <dgm:prSet/>
      <dgm:spPr/>
      <dgm:t>
        <a:bodyPr/>
        <a:lstStyle/>
        <a:p>
          <a:endParaRPr lang="es-ES_tradnl"/>
        </a:p>
      </dgm:t>
    </dgm:pt>
    <dgm:pt modelId="{7E697467-F9D0-5D40-83C0-228A4BB1E4BA}">
      <dgm:prSet/>
      <dgm:spPr/>
      <dgm:t>
        <a:bodyPr/>
        <a:lstStyle/>
        <a:p>
          <a:pPr rtl="0"/>
          <a:r>
            <a:rPr lang="es-ES" smtClean="0"/>
            <a:t>Adecuación contractual</a:t>
          </a:r>
          <a:endParaRPr lang="es-ES"/>
        </a:p>
      </dgm:t>
    </dgm:pt>
    <dgm:pt modelId="{50B3E88C-5E64-B144-AB40-23D10B82167B}" type="parTrans" cxnId="{C6D6CFA6-B6F3-3B47-BCF3-098EE80C1A6C}">
      <dgm:prSet/>
      <dgm:spPr/>
      <dgm:t>
        <a:bodyPr/>
        <a:lstStyle/>
        <a:p>
          <a:endParaRPr lang="es-ES_tradnl"/>
        </a:p>
      </dgm:t>
    </dgm:pt>
    <dgm:pt modelId="{DA517A22-76D4-8D40-BE60-25FD08D8117D}" type="sibTrans" cxnId="{C6D6CFA6-B6F3-3B47-BCF3-098EE80C1A6C}">
      <dgm:prSet/>
      <dgm:spPr/>
      <dgm:t>
        <a:bodyPr/>
        <a:lstStyle/>
        <a:p>
          <a:endParaRPr lang="es-ES_tradnl"/>
        </a:p>
      </dgm:t>
    </dgm:pt>
    <dgm:pt modelId="{C974908E-CE63-7E4F-9B2F-E71C01B80B03}">
      <dgm:prSet/>
      <dgm:spPr/>
      <dgm:t>
        <a:bodyPr/>
        <a:lstStyle/>
        <a:p>
          <a:pPr rtl="0"/>
          <a:r>
            <a:rPr lang="es-ES" dirty="0" smtClean="0"/>
            <a:t>Promoción del marco normativo técnico</a:t>
          </a:r>
          <a:endParaRPr lang="es-ES" dirty="0"/>
        </a:p>
      </dgm:t>
    </dgm:pt>
    <dgm:pt modelId="{4780F162-1CF1-8249-B5B8-985D9F330834}" type="parTrans" cxnId="{51272444-5FE8-9444-9407-A8CE8246F4EF}">
      <dgm:prSet/>
      <dgm:spPr/>
      <dgm:t>
        <a:bodyPr/>
        <a:lstStyle/>
        <a:p>
          <a:endParaRPr lang="es-ES_tradnl"/>
        </a:p>
      </dgm:t>
    </dgm:pt>
    <dgm:pt modelId="{8750CADB-27C2-1649-9C5A-5BC596897338}" type="sibTrans" cxnId="{51272444-5FE8-9444-9407-A8CE8246F4EF}">
      <dgm:prSet/>
      <dgm:spPr/>
      <dgm:t>
        <a:bodyPr/>
        <a:lstStyle/>
        <a:p>
          <a:endParaRPr lang="es-ES_tradnl"/>
        </a:p>
      </dgm:t>
    </dgm:pt>
    <dgm:pt modelId="{77C8B733-46D0-0542-89E3-4D81B4DC6C66}">
      <dgm:prSet/>
      <dgm:spPr/>
      <dgm:t>
        <a:bodyPr/>
        <a:lstStyle/>
        <a:p>
          <a:pPr rtl="0"/>
          <a:r>
            <a:rPr lang="es-ES" smtClean="0"/>
            <a:t>Educación del usuario</a:t>
          </a:r>
          <a:endParaRPr lang="es-ES"/>
        </a:p>
      </dgm:t>
    </dgm:pt>
    <dgm:pt modelId="{90B0A6F8-CC81-8E45-B013-E77949290BC1}" type="parTrans" cxnId="{31361BB4-0502-9D4A-AD7B-012626643DE6}">
      <dgm:prSet/>
      <dgm:spPr/>
      <dgm:t>
        <a:bodyPr/>
        <a:lstStyle/>
        <a:p>
          <a:endParaRPr lang="es-ES_tradnl"/>
        </a:p>
      </dgm:t>
    </dgm:pt>
    <dgm:pt modelId="{0E7FDDC9-FAE1-F942-90C4-CD0BF1E385EA}" type="sibTrans" cxnId="{31361BB4-0502-9D4A-AD7B-012626643DE6}">
      <dgm:prSet/>
      <dgm:spPr/>
      <dgm:t>
        <a:bodyPr/>
        <a:lstStyle/>
        <a:p>
          <a:endParaRPr lang="es-ES_tradnl"/>
        </a:p>
      </dgm:t>
    </dgm:pt>
    <dgm:pt modelId="{C92C5B2A-2B7D-434B-A2D6-B6B99FC2E79A}" type="pres">
      <dgm:prSet presAssocID="{E4DFA999-A19B-C941-AC22-F0270C1D2ED9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21B42BE-4D63-DE48-B6D2-3B471B4CFCDF}" type="pres">
      <dgm:prSet presAssocID="{234B2FD3-555E-BC43-9805-BF1AF40DA3AF}" presName="composite" presStyleCnt="0"/>
      <dgm:spPr/>
    </dgm:pt>
    <dgm:pt modelId="{90C1D883-8BBB-8A4E-876B-EF0997EACFFE}" type="pres">
      <dgm:prSet presAssocID="{234B2FD3-555E-BC43-9805-BF1AF40DA3AF}" presName="imgShp" presStyleLbl="fgImgPlac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</dgm:spPr>
    </dgm:pt>
    <dgm:pt modelId="{5C90D701-2B12-A34C-AB38-6CED678539A5}" type="pres">
      <dgm:prSet presAssocID="{234B2FD3-555E-BC43-9805-BF1AF40DA3AF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8C59949-C3CC-7E40-822D-E61AD8092A07}" type="pres">
      <dgm:prSet presAssocID="{AA41A71C-2DA5-4945-8FD5-809310393927}" presName="spacing" presStyleCnt="0"/>
      <dgm:spPr/>
    </dgm:pt>
    <dgm:pt modelId="{989058CA-8382-0044-8B71-448102400A1B}" type="pres">
      <dgm:prSet presAssocID="{B45E52D3-D0B3-8D44-BE6A-63EA762D96DE}" presName="composite" presStyleCnt="0"/>
      <dgm:spPr/>
    </dgm:pt>
    <dgm:pt modelId="{B557B21E-315A-524C-9181-BCF9C19E23D5}" type="pres">
      <dgm:prSet presAssocID="{B45E52D3-D0B3-8D44-BE6A-63EA762D96DE}" presName="imgShp" presStyleLbl="fgImgPlace1" presStyleIdx="1" presStyleCnt="5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</dgm:spPr>
    </dgm:pt>
    <dgm:pt modelId="{85BAD536-4C1A-C741-BD50-C90E3EB8E46B}" type="pres">
      <dgm:prSet presAssocID="{B45E52D3-D0B3-8D44-BE6A-63EA762D96DE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6A8D6BA-2041-7A45-ACE4-80786B7CACB1}" type="pres">
      <dgm:prSet presAssocID="{B56BDAEE-2CF3-6042-86BE-3DA134811798}" presName="spacing" presStyleCnt="0"/>
      <dgm:spPr/>
    </dgm:pt>
    <dgm:pt modelId="{32B83D4F-CEBB-F541-9B6F-CDF553704986}" type="pres">
      <dgm:prSet presAssocID="{7E697467-F9D0-5D40-83C0-228A4BB1E4BA}" presName="composite" presStyleCnt="0"/>
      <dgm:spPr/>
    </dgm:pt>
    <dgm:pt modelId="{8FDA842F-452E-084C-BF97-4A03CBBE3D05}" type="pres">
      <dgm:prSet presAssocID="{7E697467-F9D0-5D40-83C0-228A4BB1E4BA}" presName="imgShp" presStyleLbl="fgImgPlace1" presStyleIdx="2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</dgm:spPr>
    </dgm:pt>
    <dgm:pt modelId="{6138432B-E121-3C4E-856D-EDC74EE39E08}" type="pres">
      <dgm:prSet presAssocID="{7E697467-F9D0-5D40-83C0-228A4BB1E4BA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5C2EADA-F76A-8E41-9DE2-EEBC7450BF41}" type="pres">
      <dgm:prSet presAssocID="{DA517A22-76D4-8D40-BE60-25FD08D8117D}" presName="spacing" presStyleCnt="0"/>
      <dgm:spPr/>
    </dgm:pt>
    <dgm:pt modelId="{EBD04034-BF55-3347-ADB2-13027F23C42B}" type="pres">
      <dgm:prSet presAssocID="{C974908E-CE63-7E4F-9B2F-E71C01B80B03}" presName="composite" presStyleCnt="0"/>
      <dgm:spPr/>
    </dgm:pt>
    <dgm:pt modelId="{3D5B1567-5F34-2847-86E8-6B76246D4C5F}" type="pres">
      <dgm:prSet presAssocID="{C974908E-CE63-7E4F-9B2F-E71C01B80B03}" presName="imgShp" presStyleLbl="fgImgPlace1" presStyleIdx="3" presStyleCnt="5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9000" r="-19000"/>
          </a:stretch>
        </a:blipFill>
      </dgm:spPr>
    </dgm:pt>
    <dgm:pt modelId="{72D73E29-65C0-E54F-B578-DFE927FCB159}" type="pres">
      <dgm:prSet presAssocID="{C974908E-CE63-7E4F-9B2F-E71C01B80B03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32549E6-5C98-AB4F-936A-D81B51489F35}" type="pres">
      <dgm:prSet presAssocID="{8750CADB-27C2-1649-9C5A-5BC596897338}" presName="spacing" presStyleCnt="0"/>
      <dgm:spPr/>
    </dgm:pt>
    <dgm:pt modelId="{62D30DEA-D26A-CE49-8412-020E061F1641}" type="pres">
      <dgm:prSet presAssocID="{77C8B733-46D0-0542-89E3-4D81B4DC6C66}" presName="composite" presStyleCnt="0"/>
      <dgm:spPr/>
    </dgm:pt>
    <dgm:pt modelId="{E6DA98B6-32F9-F545-8E78-2BF46C8A76B2}" type="pres">
      <dgm:prSet presAssocID="{77C8B733-46D0-0542-89E3-4D81B4DC6C66}" presName="imgShp" presStyleLbl="fgImgPlace1" presStyleIdx="4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2BF49C9E-EB2D-554D-8139-59CA69BF741E}" type="pres">
      <dgm:prSet presAssocID="{77C8B733-46D0-0542-89E3-4D81B4DC6C66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5D1F7278-E759-0C45-8294-6F0EBA1A979F}" type="presOf" srcId="{234B2FD3-555E-BC43-9805-BF1AF40DA3AF}" destId="{5C90D701-2B12-A34C-AB38-6CED678539A5}" srcOrd="0" destOrd="0" presId="urn:microsoft.com/office/officeart/2005/8/layout/vList3"/>
    <dgm:cxn modelId="{711490D9-876E-234B-A83B-E0EF2D14B0CA}" type="presOf" srcId="{E4DFA999-A19B-C941-AC22-F0270C1D2ED9}" destId="{C92C5B2A-2B7D-434B-A2D6-B6B99FC2E79A}" srcOrd="0" destOrd="0" presId="urn:microsoft.com/office/officeart/2005/8/layout/vList3"/>
    <dgm:cxn modelId="{C6D6CFA6-B6F3-3B47-BCF3-098EE80C1A6C}" srcId="{E4DFA999-A19B-C941-AC22-F0270C1D2ED9}" destId="{7E697467-F9D0-5D40-83C0-228A4BB1E4BA}" srcOrd="2" destOrd="0" parTransId="{50B3E88C-5E64-B144-AB40-23D10B82167B}" sibTransId="{DA517A22-76D4-8D40-BE60-25FD08D8117D}"/>
    <dgm:cxn modelId="{0509FC5F-191E-3749-9F83-EA955FE2FFB4}" type="presOf" srcId="{7E697467-F9D0-5D40-83C0-228A4BB1E4BA}" destId="{6138432B-E121-3C4E-856D-EDC74EE39E08}" srcOrd="0" destOrd="0" presId="urn:microsoft.com/office/officeart/2005/8/layout/vList3"/>
    <dgm:cxn modelId="{51272444-5FE8-9444-9407-A8CE8246F4EF}" srcId="{E4DFA999-A19B-C941-AC22-F0270C1D2ED9}" destId="{C974908E-CE63-7E4F-9B2F-E71C01B80B03}" srcOrd="3" destOrd="0" parTransId="{4780F162-1CF1-8249-B5B8-985D9F330834}" sibTransId="{8750CADB-27C2-1649-9C5A-5BC596897338}"/>
    <dgm:cxn modelId="{A7A895A8-0125-424E-B5CF-5C24F06386D2}" type="presOf" srcId="{77C8B733-46D0-0542-89E3-4D81B4DC6C66}" destId="{2BF49C9E-EB2D-554D-8139-59CA69BF741E}" srcOrd="0" destOrd="0" presId="urn:microsoft.com/office/officeart/2005/8/layout/vList3"/>
    <dgm:cxn modelId="{59C98ED7-E7BA-B943-A368-884C91762F09}" type="presOf" srcId="{C974908E-CE63-7E4F-9B2F-E71C01B80B03}" destId="{72D73E29-65C0-E54F-B578-DFE927FCB159}" srcOrd="0" destOrd="0" presId="urn:microsoft.com/office/officeart/2005/8/layout/vList3"/>
    <dgm:cxn modelId="{FA9E3DE1-792F-1F4F-A4B7-647FA4D3FA33}" srcId="{E4DFA999-A19B-C941-AC22-F0270C1D2ED9}" destId="{234B2FD3-555E-BC43-9805-BF1AF40DA3AF}" srcOrd="0" destOrd="0" parTransId="{0276AC89-B7D1-E941-9A23-C60185D85B97}" sibTransId="{AA41A71C-2DA5-4945-8FD5-809310393927}"/>
    <dgm:cxn modelId="{31361BB4-0502-9D4A-AD7B-012626643DE6}" srcId="{E4DFA999-A19B-C941-AC22-F0270C1D2ED9}" destId="{77C8B733-46D0-0542-89E3-4D81B4DC6C66}" srcOrd="4" destOrd="0" parTransId="{90B0A6F8-CC81-8E45-B013-E77949290BC1}" sibTransId="{0E7FDDC9-FAE1-F942-90C4-CD0BF1E385EA}"/>
    <dgm:cxn modelId="{9AE407C8-D3B4-DD45-B7D2-0F733813A23D}" type="presOf" srcId="{B45E52D3-D0B3-8D44-BE6A-63EA762D96DE}" destId="{85BAD536-4C1A-C741-BD50-C90E3EB8E46B}" srcOrd="0" destOrd="0" presId="urn:microsoft.com/office/officeart/2005/8/layout/vList3"/>
    <dgm:cxn modelId="{E6FB8DA8-2E4F-6841-8115-8914779575A5}" srcId="{E4DFA999-A19B-C941-AC22-F0270C1D2ED9}" destId="{B45E52D3-D0B3-8D44-BE6A-63EA762D96DE}" srcOrd="1" destOrd="0" parTransId="{792EB698-C59F-6C4F-99DB-76A2E84CE800}" sibTransId="{B56BDAEE-2CF3-6042-86BE-3DA134811798}"/>
    <dgm:cxn modelId="{9508020C-F999-BD40-859F-6E11169D020E}" type="presParOf" srcId="{C92C5B2A-2B7D-434B-A2D6-B6B99FC2E79A}" destId="{F21B42BE-4D63-DE48-B6D2-3B471B4CFCDF}" srcOrd="0" destOrd="0" presId="urn:microsoft.com/office/officeart/2005/8/layout/vList3"/>
    <dgm:cxn modelId="{5A33E871-9507-0D49-8E1D-18C3292AF2B6}" type="presParOf" srcId="{F21B42BE-4D63-DE48-B6D2-3B471B4CFCDF}" destId="{90C1D883-8BBB-8A4E-876B-EF0997EACFFE}" srcOrd="0" destOrd="0" presId="urn:microsoft.com/office/officeart/2005/8/layout/vList3"/>
    <dgm:cxn modelId="{207943D0-6F2C-C944-AAE3-7BBBFD9ECBFB}" type="presParOf" srcId="{F21B42BE-4D63-DE48-B6D2-3B471B4CFCDF}" destId="{5C90D701-2B12-A34C-AB38-6CED678539A5}" srcOrd="1" destOrd="0" presId="urn:microsoft.com/office/officeart/2005/8/layout/vList3"/>
    <dgm:cxn modelId="{DD6696F6-A643-EE49-B617-E07DE522A350}" type="presParOf" srcId="{C92C5B2A-2B7D-434B-A2D6-B6B99FC2E79A}" destId="{F8C59949-C3CC-7E40-822D-E61AD8092A07}" srcOrd="1" destOrd="0" presId="urn:microsoft.com/office/officeart/2005/8/layout/vList3"/>
    <dgm:cxn modelId="{49CCBEE5-FB4B-5A46-9A25-1EB7AC9AAF3A}" type="presParOf" srcId="{C92C5B2A-2B7D-434B-A2D6-B6B99FC2E79A}" destId="{989058CA-8382-0044-8B71-448102400A1B}" srcOrd="2" destOrd="0" presId="urn:microsoft.com/office/officeart/2005/8/layout/vList3"/>
    <dgm:cxn modelId="{9321B26F-4E31-A240-9613-55FD3BC83A48}" type="presParOf" srcId="{989058CA-8382-0044-8B71-448102400A1B}" destId="{B557B21E-315A-524C-9181-BCF9C19E23D5}" srcOrd="0" destOrd="0" presId="urn:microsoft.com/office/officeart/2005/8/layout/vList3"/>
    <dgm:cxn modelId="{2B632583-8042-9040-B276-A2C8A86A0AF8}" type="presParOf" srcId="{989058CA-8382-0044-8B71-448102400A1B}" destId="{85BAD536-4C1A-C741-BD50-C90E3EB8E46B}" srcOrd="1" destOrd="0" presId="urn:microsoft.com/office/officeart/2005/8/layout/vList3"/>
    <dgm:cxn modelId="{747728E5-064E-F74D-8C90-67491E78EDDC}" type="presParOf" srcId="{C92C5B2A-2B7D-434B-A2D6-B6B99FC2E79A}" destId="{86A8D6BA-2041-7A45-ACE4-80786B7CACB1}" srcOrd="3" destOrd="0" presId="urn:microsoft.com/office/officeart/2005/8/layout/vList3"/>
    <dgm:cxn modelId="{1B744BDF-A645-EE46-9C6D-6D5CF5078A97}" type="presParOf" srcId="{C92C5B2A-2B7D-434B-A2D6-B6B99FC2E79A}" destId="{32B83D4F-CEBB-F541-9B6F-CDF553704986}" srcOrd="4" destOrd="0" presId="urn:microsoft.com/office/officeart/2005/8/layout/vList3"/>
    <dgm:cxn modelId="{A71E0B9E-557B-4346-9BDC-C891C0BBBCBA}" type="presParOf" srcId="{32B83D4F-CEBB-F541-9B6F-CDF553704986}" destId="{8FDA842F-452E-084C-BF97-4A03CBBE3D05}" srcOrd="0" destOrd="0" presId="urn:microsoft.com/office/officeart/2005/8/layout/vList3"/>
    <dgm:cxn modelId="{D59EB3E3-198E-BB4F-BBCE-CD8DDD293891}" type="presParOf" srcId="{32B83D4F-CEBB-F541-9B6F-CDF553704986}" destId="{6138432B-E121-3C4E-856D-EDC74EE39E08}" srcOrd="1" destOrd="0" presId="urn:microsoft.com/office/officeart/2005/8/layout/vList3"/>
    <dgm:cxn modelId="{A3E60AFA-A2F9-DC46-B601-CDA2140902BB}" type="presParOf" srcId="{C92C5B2A-2B7D-434B-A2D6-B6B99FC2E79A}" destId="{E5C2EADA-F76A-8E41-9DE2-EEBC7450BF41}" srcOrd="5" destOrd="0" presId="urn:microsoft.com/office/officeart/2005/8/layout/vList3"/>
    <dgm:cxn modelId="{0B68077A-C38C-724C-9850-8559B1C47257}" type="presParOf" srcId="{C92C5B2A-2B7D-434B-A2D6-B6B99FC2E79A}" destId="{EBD04034-BF55-3347-ADB2-13027F23C42B}" srcOrd="6" destOrd="0" presId="urn:microsoft.com/office/officeart/2005/8/layout/vList3"/>
    <dgm:cxn modelId="{F5861B6D-3708-114E-81F5-006A5D902D00}" type="presParOf" srcId="{EBD04034-BF55-3347-ADB2-13027F23C42B}" destId="{3D5B1567-5F34-2847-86E8-6B76246D4C5F}" srcOrd="0" destOrd="0" presId="urn:microsoft.com/office/officeart/2005/8/layout/vList3"/>
    <dgm:cxn modelId="{4563CDE9-F6B3-7146-97BA-8ACCD0DB255F}" type="presParOf" srcId="{EBD04034-BF55-3347-ADB2-13027F23C42B}" destId="{72D73E29-65C0-E54F-B578-DFE927FCB159}" srcOrd="1" destOrd="0" presId="urn:microsoft.com/office/officeart/2005/8/layout/vList3"/>
    <dgm:cxn modelId="{B8C94983-153F-8A46-B61A-ABD711342507}" type="presParOf" srcId="{C92C5B2A-2B7D-434B-A2D6-B6B99FC2E79A}" destId="{632549E6-5C98-AB4F-936A-D81B51489F35}" srcOrd="7" destOrd="0" presId="urn:microsoft.com/office/officeart/2005/8/layout/vList3"/>
    <dgm:cxn modelId="{F0B9165A-31C8-AB4F-98D6-0FC1AC212502}" type="presParOf" srcId="{C92C5B2A-2B7D-434B-A2D6-B6B99FC2E79A}" destId="{62D30DEA-D26A-CE49-8412-020E061F1641}" srcOrd="8" destOrd="0" presId="urn:microsoft.com/office/officeart/2005/8/layout/vList3"/>
    <dgm:cxn modelId="{A0569F5F-FA97-674E-B7A5-328B65AD458A}" type="presParOf" srcId="{62D30DEA-D26A-CE49-8412-020E061F1641}" destId="{E6DA98B6-32F9-F545-8E78-2BF46C8A76B2}" srcOrd="0" destOrd="0" presId="urn:microsoft.com/office/officeart/2005/8/layout/vList3"/>
    <dgm:cxn modelId="{A60C6921-B746-E64A-A571-C9A28820D18E}" type="presParOf" srcId="{62D30DEA-D26A-CE49-8412-020E061F1641}" destId="{2BF49C9E-EB2D-554D-8139-59CA69BF741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44384C-7C3B-4444-81BD-A8A1B2E5D6E1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_tradnl"/>
        </a:p>
      </dgm:t>
    </dgm:pt>
    <dgm:pt modelId="{50761B28-9B70-1A46-A8E5-41D654200E85}">
      <dgm:prSet/>
      <dgm:spPr/>
      <dgm:t>
        <a:bodyPr/>
        <a:lstStyle/>
        <a:p>
          <a:pPr rtl="0"/>
          <a:r>
            <a:rPr lang="es-ES" b="1" smtClean="0">
              <a:solidFill>
                <a:schemeClr val="bg1"/>
              </a:solidFill>
            </a:rPr>
            <a:t>¿Conciliar siempre?</a:t>
          </a:r>
          <a:endParaRPr lang="es-ES" b="1" dirty="0">
            <a:solidFill>
              <a:schemeClr val="bg1"/>
            </a:solidFill>
          </a:endParaRPr>
        </a:p>
      </dgm:t>
    </dgm:pt>
    <dgm:pt modelId="{64B7E36A-9543-8443-A46F-AFBFE81D4066}" type="parTrans" cxnId="{C7EB2B7A-B3F4-7345-B711-2386DB54BB27}">
      <dgm:prSet/>
      <dgm:spPr/>
      <dgm:t>
        <a:bodyPr/>
        <a:lstStyle/>
        <a:p>
          <a:endParaRPr lang="es-ES_tradnl"/>
        </a:p>
      </dgm:t>
    </dgm:pt>
    <dgm:pt modelId="{13E09FA6-1687-5840-8DD2-2DCBB03F19EE}" type="sibTrans" cxnId="{C7EB2B7A-B3F4-7345-B711-2386DB54BB27}">
      <dgm:prSet/>
      <dgm:spPr/>
      <dgm:t>
        <a:bodyPr/>
        <a:lstStyle/>
        <a:p>
          <a:endParaRPr lang="es-ES_tradnl"/>
        </a:p>
      </dgm:t>
    </dgm:pt>
    <dgm:pt modelId="{41B7E0DD-2530-8A4C-8647-7605E6826046}">
      <dgm:prSet/>
      <dgm:spPr/>
      <dgm:t>
        <a:bodyPr/>
        <a:lstStyle/>
        <a:p>
          <a:pPr rtl="0"/>
          <a:r>
            <a:rPr lang="es-ES" smtClean="0"/>
            <a:t>Servicio al cliente</a:t>
          </a:r>
          <a:endParaRPr lang="es-ES"/>
        </a:p>
      </dgm:t>
    </dgm:pt>
    <dgm:pt modelId="{850B3C6A-ED8A-A54A-9104-D7E828ADAEAC}" type="parTrans" cxnId="{78AA4A87-58F7-AA4D-9AC5-9DD691C4CC87}">
      <dgm:prSet/>
      <dgm:spPr/>
      <dgm:t>
        <a:bodyPr/>
        <a:lstStyle/>
        <a:p>
          <a:endParaRPr lang="es-ES_tradnl"/>
        </a:p>
      </dgm:t>
    </dgm:pt>
    <dgm:pt modelId="{41791113-6C36-B444-B7C8-9649734007BB}" type="sibTrans" cxnId="{78AA4A87-58F7-AA4D-9AC5-9DD691C4CC87}">
      <dgm:prSet/>
      <dgm:spPr/>
      <dgm:t>
        <a:bodyPr/>
        <a:lstStyle/>
        <a:p>
          <a:endParaRPr lang="es-ES_tradnl"/>
        </a:p>
      </dgm:t>
    </dgm:pt>
    <dgm:pt modelId="{E8A35D69-7733-014B-8DAF-BA411B7169A2}">
      <dgm:prSet/>
      <dgm:spPr/>
      <dgm:t>
        <a:bodyPr/>
        <a:lstStyle/>
        <a:p>
          <a:pPr rtl="0"/>
          <a:r>
            <a:rPr lang="es-ES" smtClean="0"/>
            <a:t>Riesgo reputacional</a:t>
          </a:r>
          <a:endParaRPr lang="es-ES"/>
        </a:p>
      </dgm:t>
    </dgm:pt>
    <dgm:pt modelId="{9E3FCFEA-6278-AC4A-9E76-FEFC7F858D48}" type="parTrans" cxnId="{334BF951-02FB-FE4D-AC8D-D3FA0E47C9FF}">
      <dgm:prSet/>
      <dgm:spPr/>
      <dgm:t>
        <a:bodyPr/>
        <a:lstStyle/>
        <a:p>
          <a:endParaRPr lang="es-ES_tradnl"/>
        </a:p>
      </dgm:t>
    </dgm:pt>
    <dgm:pt modelId="{DB96F0B2-AC37-BD4E-8701-61B0EF782E07}" type="sibTrans" cxnId="{334BF951-02FB-FE4D-AC8D-D3FA0E47C9FF}">
      <dgm:prSet/>
      <dgm:spPr/>
      <dgm:t>
        <a:bodyPr/>
        <a:lstStyle/>
        <a:p>
          <a:endParaRPr lang="es-ES_tradnl"/>
        </a:p>
      </dgm:t>
    </dgm:pt>
    <dgm:pt modelId="{D369F5C5-3759-C54B-92CC-4A8ACFE58AF9}">
      <dgm:prSet/>
      <dgm:spPr/>
      <dgm:t>
        <a:bodyPr/>
        <a:lstStyle/>
        <a:p>
          <a:pPr rtl="0"/>
          <a:r>
            <a:rPr lang="es-ES" b="1" dirty="0" smtClean="0">
              <a:solidFill>
                <a:schemeClr val="bg1"/>
              </a:solidFill>
            </a:rPr>
            <a:t>¿Qué está en juego?</a:t>
          </a:r>
          <a:endParaRPr lang="es-ES" b="1" dirty="0">
            <a:solidFill>
              <a:schemeClr val="bg1"/>
            </a:solidFill>
          </a:endParaRPr>
        </a:p>
      </dgm:t>
    </dgm:pt>
    <dgm:pt modelId="{CBFDBEB0-B402-1742-991E-A81CC19D721D}" type="parTrans" cxnId="{588346D8-3397-A645-BD06-D63E50B406F1}">
      <dgm:prSet/>
      <dgm:spPr/>
      <dgm:t>
        <a:bodyPr/>
        <a:lstStyle/>
        <a:p>
          <a:endParaRPr lang="es-ES_tradnl"/>
        </a:p>
      </dgm:t>
    </dgm:pt>
    <dgm:pt modelId="{31B1579E-C8B5-1540-962B-942E83511082}" type="sibTrans" cxnId="{588346D8-3397-A645-BD06-D63E50B406F1}">
      <dgm:prSet/>
      <dgm:spPr/>
      <dgm:t>
        <a:bodyPr/>
        <a:lstStyle/>
        <a:p>
          <a:endParaRPr lang="es-ES_tradnl"/>
        </a:p>
      </dgm:t>
    </dgm:pt>
    <dgm:pt modelId="{BBCB56CC-CD6B-7B45-842A-FDDAC3F39811}">
      <dgm:prSet/>
      <dgm:spPr/>
      <dgm:t>
        <a:bodyPr/>
        <a:lstStyle/>
        <a:p>
          <a:pPr rtl="0"/>
          <a:r>
            <a:rPr lang="es-ES" smtClean="0"/>
            <a:t>Comercio electrónico</a:t>
          </a:r>
          <a:endParaRPr lang="es-ES"/>
        </a:p>
      </dgm:t>
    </dgm:pt>
    <dgm:pt modelId="{30977A4F-9BAB-DC47-9FA1-17DB5D642C1B}" type="parTrans" cxnId="{CBB63E87-F873-A743-8255-AE544FF30DB0}">
      <dgm:prSet/>
      <dgm:spPr/>
      <dgm:t>
        <a:bodyPr/>
        <a:lstStyle/>
        <a:p>
          <a:endParaRPr lang="es-ES_tradnl"/>
        </a:p>
      </dgm:t>
    </dgm:pt>
    <dgm:pt modelId="{EE554BFB-B5CA-3342-8351-AA11E47923B7}" type="sibTrans" cxnId="{CBB63E87-F873-A743-8255-AE544FF30DB0}">
      <dgm:prSet/>
      <dgm:spPr/>
      <dgm:t>
        <a:bodyPr/>
        <a:lstStyle/>
        <a:p>
          <a:endParaRPr lang="es-ES_tradnl"/>
        </a:p>
      </dgm:t>
    </dgm:pt>
    <dgm:pt modelId="{F80A0935-E7D7-CA41-9079-399A865238F5}">
      <dgm:prSet/>
      <dgm:spPr/>
      <dgm:t>
        <a:bodyPr/>
        <a:lstStyle/>
        <a:p>
          <a:pPr rtl="0"/>
          <a:r>
            <a:rPr lang="es-ES" smtClean="0"/>
            <a:t>Invitación al fraude</a:t>
          </a:r>
          <a:endParaRPr lang="es-ES"/>
        </a:p>
      </dgm:t>
    </dgm:pt>
    <dgm:pt modelId="{22C33E44-4CD8-4147-A255-332FB135393B}" type="parTrans" cxnId="{12332B3D-17B7-994F-A998-C42FC9C9B6ED}">
      <dgm:prSet/>
      <dgm:spPr/>
      <dgm:t>
        <a:bodyPr/>
        <a:lstStyle/>
        <a:p>
          <a:endParaRPr lang="es-ES_tradnl"/>
        </a:p>
      </dgm:t>
    </dgm:pt>
    <dgm:pt modelId="{E3F36473-29A8-304E-821E-B6BD63E99A91}" type="sibTrans" cxnId="{12332B3D-17B7-994F-A998-C42FC9C9B6ED}">
      <dgm:prSet/>
      <dgm:spPr/>
      <dgm:t>
        <a:bodyPr/>
        <a:lstStyle/>
        <a:p>
          <a:endParaRPr lang="es-ES_tradnl"/>
        </a:p>
      </dgm:t>
    </dgm:pt>
    <dgm:pt modelId="{66B6D892-C770-FF41-8670-7354B05B3E6D}" type="pres">
      <dgm:prSet presAssocID="{7544384C-7C3B-4444-81BD-A8A1B2E5D6E1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9DB92945-9207-574D-AF57-78181AB4565C}" type="pres">
      <dgm:prSet presAssocID="{50761B28-9B70-1A46-A8E5-41D654200E85}" presName="compositeNode" presStyleCnt="0">
        <dgm:presLayoutVars>
          <dgm:bulletEnabled val="1"/>
        </dgm:presLayoutVars>
      </dgm:prSet>
      <dgm:spPr/>
    </dgm:pt>
    <dgm:pt modelId="{22BD28C5-38E4-1441-89D0-9A15C5DC1F14}" type="pres">
      <dgm:prSet presAssocID="{50761B28-9B70-1A46-A8E5-41D654200E85}" presName="image" presStyleLbl="fgImgPlac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0" r="-40000"/>
          </a:stretch>
        </a:blipFill>
      </dgm:spPr>
    </dgm:pt>
    <dgm:pt modelId="{0FD3E0B2-6A43-384A-9737-6E00DDEA9454}" type="pres">
      <dgm:prSet presAssocID="{50761B28-9B70-1A46-A8E5-41D654200E85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1205FCA-4B15-1A48-8636-15893AE90706}" type="pres">
      <dgm:prSet presAssocID="{50761B28-9B70-1A46-A8E5-41D654200E85}" presName="parentNode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E895412-A076-6E44-A23C-3F6E61796C21}" type="pres">
      <dgm:prSet presAssocID="{13E09FA6-1687-5840-8DD2-2DCBB03F19EE}" presName="sibTrans" presStyleCnt="0"/>
      <dgm:spPr/>
    </dgm:pt>
    <dgm:pt modelId="{3AC26ED2-8DCD-4148-8C73-1936AF3F46BB}" type="pres">
      <dgm:prSet presAssocID="{D369F5C5-3759-C54B-92CC-4A8ACFE58AF9}" presName="compositeNode" presStyleCnt="0">
        <dgm:presLayoutVars>
          <dgm:bulletEnabled val="1"/>
        </dgm:presLayoutVars>
      </dgm:prSet>
      <dgm:spPr/>
    </dgm:pt>
    <dgm:pt modelId="{356FFC24-DF36-7248-87E4-7755099B9CB5}" type="pres">
      <dgm:prSet presAssocID="{D369F5C5-3759-C54B-92CC-4A8ACFE58AF9}" presName="image" presStyleLbl="fgImgPlace1" presStyleIdx="1" presStyleCnt="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4000" r="-34000"/>
          </a:stretch>
        </a:blipFill>
      </dgm:spPr>
    </dgm:pt>
    <dgm:pt modelId="{25676AFC-483C-D44F-9C9C-A911B43FD79F}" type="pres">
      <dgm:prSet presAssocID="{D369F5C5-3759-C54B-92CC-4A8ACFE58AF9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5300D37-D30C-D340-91E5-05BF49B75156}" type="pres">
      <dgm:prSet presAssocID="{D369F5C5-3759-C54B-92CC-4A8ACFE58AF9}" presName="parentNode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F0804B7-BE6D-DE44-B396-FDA61F02F84F}" type="presOf" srcId="{41B7E0DD-2530-8A4C-8647-7605E6826046}" destId="{0FD3E0B2-6A43-384A-9737-6E00DDEA9454}" srcOrd="0" destOrd="0" presId="urn:microsoft.com/office/officeart/2005/8/layout/hList2"/>
    <dgm:cxn modelId="{78AA4A87-58F7-AA4D-9AC5-9DD691C4CC87}" srcId="{50761B28-9B70-1A46-A8E5-41D654200E85}" destId="{41B7E0DD-2530-8A4C-8647-7605E6826046}" srcOrd="0" destOrd="0" parTransId="{850B3C6A-ED8A-A54A-9104-D7E828ADAEAC}" sibTransId="{41791113-6C36-B444-B7C8-9649734007BB}"/>
    <dgm:cxn modelId="{98AAF4D8-03DA-7F49-A319-83D7B75E53B3}" type="presOf" srcId="{E8A35D69-7733-014B-8DAF-BA411B7169A2}" destId="{0FD3E0B2-6A43-384A-9737-6E00DDEA9454}" srcOrd="0" destOrd="1" presId="urn:microsoft.com/office/officeart/2005/8/layout/hList2"/>
    <dgm:cxn modelId="{2FAD6C80-EAB2-B745-B911-C6775ED433DD}" type="presOf" srcId="{BBCB56CC-CD6B-7B45-842A-FDDAC3F39811}" destId="{25676AFC-483C-D44F-9C9C-A911B43FD79F}" srcOrd="0" destOrd="0" presId="urn:microsoft.com/office/officeart/2005/8/layout/hList2"/>
    <dgm:cxn modelId="{7CAFBE2A-9FA4-9048-BADA-565B5561F868}" type="presOf" srcId="{F80A0935-E7D7-CA41-9079-399A865238F5}" destId="{25676AFC-483C-D44F-9C9C-A911B43FD79F}" srcOrd="0" destOrd="1" presId="urn:microsoft.com/office/officeart/2005/8/layout/hList2"/>
    <dgm:cxn modelId="{CBB63E87-F873-A743-8255-AE544FF30DB0}" srcId="{D369F5C5-3759-C54B-92CC-4A8ACFE58AF9}" destId="{BBCB56CC-CD6B-7B45-842A-FDDAC3F39811}" srcOrd="0" destOrd="0" parTransId="{30977A4F-9BAB-DC47-9FA1-17DB5D642C1B}" sibTransId="{EE554BFB-B5CA-3342-8351-AA11E47923B7}"/>
    <dgm:cxn modelId="{8F68B5F9-BCD1-6B49-8F82-DF553ECB46B3}" type="presOf" srcId="{D369F5C5-3759-C54B-92CC-4A8ACFE58AF9}" destId="{C5300D37-D30C-D340-91E5-05BF49B75156}" srcOrd="0" destOrd="0" presId="urn:microsoft.com/office/officeart/2005/8/layout/hList2"/>
    <dgm:cxn modelId="{588346D8-3397-A645-BD06-D63E50B406F1}" srcId="{7544384C-7C3B-4444-81BD-A8A1B2E5D6E1}" destId="{D369F5C5-3759-C54B-92CC-4A8ACFE58AF9}" srcOrd="1" destOrd="0" parTransId="{CBFDBEB0-B402-1742-991E-A81CC19D721D}" sibTransId="{31B1579E-C8B5-1540-962B-942E83511082}"/>
    <dgm:cxn modelId="{C7EB2B7A-B3F4-7345-B711-2386DB54BB27}" srcId="{7544384C-7C3B-4444-81BD-A8A1B2E5D6E1}" destId="{50761B28-9B70-1A46-A8E5-41D654200E85}" srcOrd="0" destOrd="0" parTransId="{64B7E36A-9543-8443-A46F-AFBFE81D4066}" sibTransId="{13E09FA6-1687-5840-8DD2-2DCBB03F19EE}"/>
    <dgm:cxn modelId="{334BF951-02FB-FE4D-AC8D-D3FA0E47C9FF}" srcId="{50761B28-9B70-1A46-A8E5-41D654200E85}" destId="{E8A35D69-7733-014B-8DAF-BA411B7169A2}" srcOrd="1" destOrd="0" parTransId="{9E3FCFEA-6278-AC4A-9E76-FEFC7F858D48}" sibTransId="{DB96F0B2-AC37-BD4E-8701-61B0EF782E07}"/>
    <dgm:cxn modelId="{20CD43A3-91E5-E246-BD3D-04D0E1075ED2}" type="presOf" srcId="{7544384C-7C3B-4444-81BD-A8A1B2E5D6E1}" destId="{66B6D892-C770-FF41-8670-7354B05B3E6D}" srcOrd="0" destOrd="0" presId="urn:microsoft.com/office/officeart/2005/8/layout/hList2"/>
    <dgm:cxn modelId="{12332B3D-17B7-994F-A998-C42FC9C9B6ED}" srcId="{D369F5C5-3759-C54B-92CC-4A8ACFE58AF9}" destId="{F80A0935-E7D7-CA41-9079-399A865238F5}" srcOrd="1" destOrd="0" parTransId="{22C33E44-4CD8-4147-A255-332FB135393B}" sibTransId="{E3F36473-29A8-304E-821E-B6BD63E99A91}"/>
    <dgm:cxn modelId="{8D007B7A-26F1-5442-9384-01AA4E5FAB7E}" type="presOf" srcId="{50761B28-9B70-1A46-A8E5-41D654200E85}" destId="{01205FCA-4B15-1A48-8636-15893AE90706}" srcOrd="0" destOrd="0" presId="urn:microsoft.com/office/officeart/2005/8/layout/hList2"/>
    <dgm:cxn modelId="{040F94DB-B9B9-3C42-9A2D-BE94F1D1947B}" type="presParOf" srcId="{66B6D892-C770-FF41-8670-7354B05B3E6D}" destId="{9DB92945-9207-574D-AF57-78181AB4565C}" srcOrd="0" destOrd="0" presId="urn:microsoft.com/office/officeart/2005/8/layout/hList2"/>
    <dgm:cxn modelId="{E7367FB2-3B4F-A449-84AB-6B0C112F1D8D}" type="presParOf" srcId="{9DB92945-9207-574D-AF57-78181AB4565C}" destId="{22BD28C5-38E4-1441-89D0-9A15C5DC1F14}" srcOrd="0" destOrd="0" presId="urn:microsoft.com/office/officeart/2005/8/layout/hList2"/>
    <dgm:cxn modelId="{E2F7EE3B-550D-FB43-9723-B04CF491748D}" type="presParOf" srcId="{9DB92945-9207-574D-AF57-78181AB4565C}" destId="{0FD3E0B2-6A43-384A-9737-6E00DDEA9454}" srcOrd="1" destOrd="0" presId="urn:microsoft.com/office/officeart/2005/8/layout/hList2"/>
    <dgm:cxn modelId="{52B4D42D-C12F-E647-ACF8-6F7D5EA91B48}" type="presParOf" srcId="{9DB92945-9207-574D-AF57-78181AB4565C}" destId="{01205FCA-4B15-1A48-8636-15893AE90706}" srcOrd="2" destOrd="0" presId="urn:microsoft.com/office/officeart/2005/8/layout/hList2"/>
    <dgm:cxn modelId="{01AEC464-1091-CB4A-A3B7-6109CFF8E69F}" type="presParOf" srcId="{66B6D892-C770-FF41-8670-7354B05B3E6D}" destId="{DE895412-A076-6E44-A23C-3F6E61796C21}" srcOrd="1" destOrd="0" presId="urn:microsoft.com/office/officeart/2005/8/layout/hList2"/>
    <dgm:cxn modelId="{7AF7231F-F107-F14C-93CC-181BC9DCB320}" type="presParOf" srcId="{66B6D892-C770-FF41-8670-7354B05B3E6D}" destId="{3AC26ED2-8DCD-4148-8C73-1936AF3F46BB}" srcOrd="2" destOrd="0" presId="urn:microsoft.com/office/officeart/2005/8/layout/hList2"/>
    <dgm:cxn modelId="{3F87AC21-4681-F649-9063-FD15D15E0511}" type="presParOf" srcId="{3AC26ED2-8DCD-4148-8C73-1936AF3F46BB}" destId="{356FFC24-DF36-7248-87E4-7755099B9CB5}" srcOrd="0" destOrd="0" presId="urn:microsoft.com/office/officeart/2005/8/layout/hList2"/>
    <dgm:cxn modelId="{2BB0E792-B74F-1B48-A436-EAE91AB5C738}" type="presParOf" srcId="{3AC26ED2-8DCD-4148-8C73-1936AF3F46BB}" destId="{25676AFC-483C-D44F-9C9C-A911B43FD79F}" srcOrd="1" destOrd="0" presId="urn:microsoft.com/office/officeart/2005/8/layout/hList2"/>
    <dgm:cxn modelId="{9D9D17EF-6E6B-FD45-B569-47D808AE031F}" type="presParOf" srcId="{3AC26ED2-8DCD-4148-8C73-1936AF3F46BB}" destId="{C5300D37-D30C-D340-91E5-05BF49B75156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0D701-2B12-A34C-AB38-6CED678539A5}">
      <dsp:nvSpPr>
        <dsp:cNvPr id="0" name=""/>
        <dsp:cNvSpPr/>
      </dsp:nvSpPr>
      <dsp:spPr>
        <a:xfrm rot="10800000">
          <a:off x="1563276" y="392"/>
          <a:ext cx="5712714" cy="497438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356" tIns="87630" rIns="163576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b="1" kern="1200" smtClean="0"/>
            <a:t>PREVENCIÓN</a:t>
          </a:r>
          <a:endParaRPr lang="es-ES" sz="2300" kern="1200"/>
        </a:p>
      </dsp:txBody>
      <dsp:txXfrm rot="10800000">
        <a:off x="1687635" y="392"/>
        <a:ext cx="5588355" cy="497438"/>
      </dsp:txXfrm>
    </dsp:sp>
    <dsp:sp modelId="{90C1D883-8BBB-8A4E-876B-EF0997EACFFE}">
      <dsp:nvSpPr>
        <dsp:cNvPr id="0" name=""/>
        <dsp:cNvSpPr/>
      </dsp:nvSpPr>
      <dsp:spPr>
        <a:xfrm>
          <a:off x="1314557" y="392"/>
          <a:ext cx="497438" cy="49743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5BAD536-4C1A-C741-BD50-C90E3EB8E46B}">
      <dsp:nvSpPr>
        <dsp:cNvPr id="0" name=""/>
        <dsp:cNvSpPr/>
      </dsp:nvSpPr>
      <dsp:spPr>
        <a:xfrm rot="10800000">
          <a:off x="1563276" y="627810"/>
          <a:ext cx="5712714" cy="497438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356" tIns="87630" rIns="163576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Aplicación de tecnologías</a:t>
          </a:r>
          <a:endParaRPr lang="es-ES" sz="2300" kern="1200" dirty="0"/>
        </a:p>
      </dsp:txBody>
      <dsp:txXfrm rot="10800000">
        <a:off x="1687635" y="627810"/>
        <a:ext cx="5588355" cy="497438"/>
      </dsp:txXfrm>
    </dsp:sp>
    <dsp:sp modelId="{B557B21E-315A-524C-9181-BCF9C19E23D5}">
      <dsp:nvSpPr>
        <dsp:cNvPr id="0" name=""/>
        <dsp:cNvSpPr/>
      </dsp:nvSpPr>
      <dsp:spPr>
        <a:xfrm>
          <a:off x="1314557" y="627810"/>
          <a:ext cx="497438" cy="497438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138432B-E121-3C4E-856D-EDC74EE39E08}">
      <dsp:nvSpPr>
        <dsp:cNvPr id="0" name=""/>
        <dsp:cNvSpPr/>
      </dsp:nvSpPr>
      <dsp:spPr>
        <a:xfrm rot="10800000">
          <a:off x="1563276" y="1255228"/>
          <a:ext cx="5712714" cy="497438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356" tIns="87630" rIns="163576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smtClean="0"/>
            <a:t>Adecuación contractual</a:t>
          </a:r>
          <a:endParaRPr lang="es-ES" sz="2300" kern="1200"/>
        </a:p>
      </dsp:txBody>
      <dsp:txXfrm rot="10800000">
        <a:off x="1687635" y="1255228"/>
        <a:ext cx="5588355" cy="497438"/>
      </dsp:txXfrm>
    </dsp:sp>
    <dsp:sp modelId="{8FDA842F-452E-084C-BF97-4A03CBBE3D05}">
      <dsp:nvSpPr>
        <dsp:cNvPr id="0" name=""/>
        <dsp:cNvSpPr/>
      </dsp:nvSpPr>
      <dsp:spPr>
        <a:xfrm>
          <a:off x="1314557" y="1255228"/>
          <a:ext cx="497438" cy="497438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2D73E29-65C0-E54F-B578-DFE927FCB159}">
      <dsp:nvSpPr>
        <dsp:cNvPr id="0" name=""/>
        <dsp:cNvSpPr/>
      </dsp:nvSpPr>
      <dsp:spPr>
        <a:xfrm rot="10800000">
          <a:off x="1563276" y="1882646"/>
          <a:ext cx="5712714" cy="497438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356" tIns="87630" rIns="163576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Promoción del marco normativo técnico</a:t>
          </a:r>
          <a:endParaRPr lang="es-ES" sz="2300" kern="1200" dirty="0"/>
        </a:p>
      </dsp:txBody>
      <dsp:txXfrm rot="10800000">
        <a:off x="1687635" y="1882646"/>
        <a:ext cx="5588355" cy="497438"/>
      </dsp:txXfrm>
    </dsp:sp>
    <dsp:sp modelId="{3D5B1567-5F34-2847-86E8-6B76246D4C5F}">
      <dsp:nvSpPr>
        <dsp:cNvPr id="0" name=""/>
        <dsp:cNvSpPr/>
      </dsp:nvSpPr>
      <dsp:spPr>
        <a:xfrm>
          <a:off x="1314557" y="1882646"/>
          <a:ext cx="497438" cy="497438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9000" r="-1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BF49C9E-EB2D-554D-8139-59CA69BF741E}">
      <dsp:nvSpPr>
        <dsp:cNvPr id="0" name=""/>
        <dsp:cNvSpPr/>
      </dsp:nvSpPr>
      <dsp:spPr>
        <a:xfrm rot="10800000">
          <a:off x="1563276" y="2510064"/>
          <a:ext cx="5712714" cy="497438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356" tIns="87630" rIns="163576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smtClean="0"/>
            <a:t>Educación del usuario</a:t>
          </a:r>
          <a:endParaRPr lang="es-ES" sz="2300" kern="1200"/>
        </a:p>
      </dsp:txBody>
      <dsp:txXfrm rot="10800000">
        <a:off x="1687635" y="2510064"/>
        <a:ext cx="5588355" cy="497438"/>
      </dsp:txXfrm>
    </dsp:sp>
    <dsp:sp modelId="{E6DA98B6-32F9-F545-8E78-2BF46C8A76B2}">
      <dsp:nvSpPr>
        <dsp:cNvPr id="0" name=""/>
        <dsp:cNvSpPr/>
      </dsp:nvSpPr>
      <dsp:spPr>
        <a:xfrm>
          <a:off x="1314557" y="2510064"/>
          <a:ext cx="497438" cy="497438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205FCA-4B15-1A48-8636-15893AE90706}">
      <dsp:nvSpPr>
        <dsp:cNvPr id="0" name=""/>
        <dsp:cNvSpPr/>
      </dsp:nvSpPr>
      <dsp:spPr>
        <a:xfrm rot="16200000">
          <a:off x="-1405971" y="2361083"/>
          <a:ext cx="3530251" cy="613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540753" bIns="0" numCol="1" spcCol="1270" anchor="t" anchorCtr="0">
          <a:noAutofit/>
        </a:bodyPr>
        <a:lstStyle/>
        <a:p>
          <a:pPr lvl="0" algn="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b="1" kern="1200" smtClean="0">
              <a:solidFill>
                <a:schemeClr val="bg1"/>
              </a:solidFill>
            </a:rPr>
            <a:t>¿Conciliar siempre?</a:t>
          </a:r>
          <a:endParaRPr lang="es-ES" sz="2600" b="1" kern="1200" dirty="0">
            <a:solidFill>
              <a:schemeClr val="bg1"/>
            </a:solidFill>
          </a:endParaRPr>
        </a:p>
      </dsp:txBody>
      <dsp:txXfrm>
        <a:off x="-1405971" y="2361083"/>
        <a:ext cx="3530251" cy="613137"/>
      </dsp:txXfrm>
    </dsp:sp>
    <dsp:sp modelId="{0FD3E0B2-6A43-384A-9737-6E00DDEA9454}">
      <dsp:nvSpPr>
        <dsp:cNvPr id="0" name=""/>
        <dsp:cNvSpPr/>
      </dsp:nvSpPr>
      <dsp:spPr>
        <a:xfrm>
          <a:off x="665722" y="902526"/>
          <a:ext cx="3054072" cy="35302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704" tIns="540753" rIns="298704" bIns="298704" numCol="1" spcCol="1270" anchor="t" anchorCtr="0">
          <a:noAutofit/>
        </a:bodyPr>
        <a:lstStyle/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3300" kern="1200" smtClean="0"/>
            <a:t>Servicio al cliente</a:t>
          </a:r>
          <a:endParaRPr lang="es-ES" sz="3300" kern="1200"/>
        </a:p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3300" kern="1200" smtClean="0"/>
            <a:t>Riesgo reputacional</a:t>
          </a:r>
          <a:endParaRPr lang="es-ES" sz="3300" kern="1200"/>
        </a:p>
      </dsp:txBody>
      <dsp:txXfrm>
        <a:off x="665722" y="902526"/>
        <a:ext cx="3054072" cy="3530251"/>
      </dsp:txXfrm>
    </dsp:sp>
    <dsp:sp modelId="{22BD28C5-38E4-1441-89D0-9A15C5DC1F14}">
      <dsp:nvSpPr>
        <dsp:cNvPr id="0" name=""/>
        <dsp:cNvSpPr/>
      </dsp:nvSpPr>
      <dsp:spPr>
        <a:xfrm>
          <a:off x="52585" y="93185"/>
          <a:ext cx="1226274" cy="122627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0" r="-4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300D37-D30C-D340-91E5-05BF49B75156}">
      <dsp:nvSpPr>
        <dsp:cNvPr id="0" name=""/>
        <dsp:cNvSpPr/>
      </dsp:nvSpPr>
      <dsp:spPr>
        <a:xfrm rot="16200000">
          <a:off x="3051247" y="2361083"/>
          <a:ext cx="3530251" cy="613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540753" bIns="0" numCol="1" spcCol="1270" anchor="t" anchorCtr="0">
          <a:noAutofit/>
        </a:bodyPr>
        <a:lstStyle/>
        <a:p>
          <a:pPr lvl="0" algn="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b="1" kern="1200" dirty="0" smtClean="0">
              <a:solidFill>
                <a:schemeClr val="bg1"/>
              </a:solidFill>
            </a:rPr>
            <a:t>¿Qué está en juego?</a:t>
          </a:r>
          <a:endParaRPr lang="es-ES" sz="2600" b="1" kern="1200" dirty="0">
            <a:solidFill>
              <a:schemeClr val="bg1"/>
            </a:solidFill>
          </a:endParaRPr>
        </a:p>
      </dsp:txBody>
      <dsp:txXfrm>
        <a:off x="3051247" y="2361083"/>
        <a:ext cx="3530251" cy="613137"/>
      </dsp:txXfrm>
    </dsp:sp>
    <dsp:sp modelId="{25676AFC-483C-D44F-9C9C-A911B43FD79F}">
      <dsp:nvSpPr>
        <dsp:cNvPr id="0" name=""/>
        <dsp:cNvSpPr/>
      </dsp:nvSpPr>
      <dsp:spPr>
        <a:xfrm>
          <a:off x="5122941" y="902526"/>
          <a:ext cx="3054072" cy="35302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704" tIns="540753" rIns="298704" bIns="298704" numCol="1" spcCol="1270" anchor="t" anchorCtr="0">
          <a:noAutofit/>
        </a:bodyPr>
        <a:lstStyle/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3300" kern="1200" smtClean="0"/>
            <a:t>Comercio electrónico</a:t>
          </a:r>
          <a:endParaRPr lang="es-ES" sz="3300" kern="1200"/>
        </a:p>
        <a:p>
          <a:pPr marL="285750" lvl="1" indent="-285750" algn="l" defTabSz="1466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3300" kern="1200" smtClean="0"/>
            <a:t>Invitación al fraude</a:t>
          </a:r>
          <a:endParaRPr lang="es-ES" sz="3300" kern="1200"/>
        </a:p>
      </dsp:txBody>
      <dsp:txXfrm>
        <a:off x="5122941" y="902526"/>
        <a:ext cx="3054072" cy="3530251"/>
      </dsp:txXfrm>
    </dsp:sp>
    <dsp:sp modelId="{356FFC24-DF36-7248-87E4-7755099B9CB5}">
      <dsp:nvSpPr>
        <dsp:cNvPr id="0" name=""/>
        <dsp:cNvSpPr/>
      </dsp:nvSpPr>
      <dsp:spPr>
        <a:xfrm>
          <a:off x="4509804" y="93185"/>
          <a:ext cx="1226274" cy="1226274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4000" r="-34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DFAF29-844A-6745-BF81-837F58AF5AB2}" type="datetimeFigureOut">
              <a:rPr lang="es-ES_tradnl" smtClean="0"/>
              <a:t>17/08/17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E102D2-C246-9C4D-B351-DA12DC198A6B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7265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28652-BA32-1A41-8870-DCBFC8D8B93B}" type="datetimeFigureOut">
              <a:rPr lang="es-ES" smtClean="0"/>
              <a:t>17/08/17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6582B-6608-0F43-9F12-045B7D867EB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130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28652-BA32-1A41-8870-DCBFC8D8B93B}" type="datetimeFigureOut">
              <a:rPr lang="es-ES" smtClean="0"/>
              <a:t>17/08/17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6582B-6608-0F43-9F12-045B7D867EB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9237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28652-BA32-1A41-8870-DCBFC8D8B93B}" type="datetimeFigureOut">
              <a:rPr lang="es-ES" smtClean="0"/>
              <a:t>17/08/17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6582B-6608-0F43-9F12-045B7D867EB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7834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28652-BA32-1A41-8870-DCBFC8D8B93B}" type="datetimeFigureOut">
              <a:rPr lang="es-ES" smtClean="0"/>
              <a:t>17/08/17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6582B-6608-0F43-9F12-045B7D867EB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5627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28652-BA32-1A41-8870-DCBFC8D8B93B}" type="datetimeFigureOut">
              <a:rPr lang="es-ES" smtClean="0"/>
              <a:t>17/08/17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6582B-6608-0F43-9F12-045B7D867EB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8170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28652-BA32-1A41-8870-DCBFC8D8B93B}" type="datetimeFigureOut">
              <a:rPr lang="es-ES" smtClean="0"/>
              <a:t>17/08/17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6582B-6608-0F43-9F12-045B7D867EB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224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28652-BA32-1A41-8870-DCBFC8D8B93B}" type="datetimeFigureOut">
              <a:rPr lang="es-ES" smtClean="0"/>
              <a:t>17/08/17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6582B-6608-0F43-9F12-045B7D867EB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4917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28652-BA32-1A41-8870-DCBFC8D8B93B}" type="datetimeFigureOut">
              <a:rPr lang="es-ES" smtClean="0"/>
              <a:t>17/08/17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6582B-6608-0F43-9F12-045B7D867EB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8413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28652-BA32-1A41-8870-DCBFC8D8B93B}" type="datetimeFigureOut">
              <a:rPr lang="es-ES" smtClean="0"/>
              <a:t>17/08/17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6582B-6608-0F43-9F12-045B7D867EB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3087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28652-BA32-1A41-8870-DCBFC8D8B93B}" type="datetimeFigureOut">
              <a:rPr lang="es-ES" smtClean="0"/>
              <a:t>17/08/17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6582B-6608-0F43-9F12-045B7D867EB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7504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28652-BA32-1A41-8870-DCBFC8D8B93B}" type="datetimeFigureOut">
              <a:rPr lang="es-ES" smtClean="0"/>
              <a:t>17/08/17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6582B-6608-0F43-9F12-045B7D867EB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078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28652-BA32-1A41-8870-DCBFC8D8B93B}" type="datetimeFigureOut">
              <a:rPr lang="es-ES" smtClean="0"/>
              <a:t>17/08/17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6582B-6608-0F43-9F12-045B7D867EB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8685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42211" y="794921"/>
            <a:ext cx="7399421" cy="1045912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s-ES" dirty="0" smtClean="0"/>
              <a:t>¿Qué hacer?</a:t>
            </a:r>
            <a:endParaRPr lang="es-ES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360478962"/>
              </p:ext>
            </p:extLst>
          </p:nvPr>
        </p:nvGraphicFramePr>
        <p:xfrm>
          <a:off x="192505" y="2899610"/>
          <a:ext cx="8590548" cy="30078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2033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grpSp>
        <p:nvGrpSpPr>
          <p:cNvPr id="16" name="Agrupar 15"/>
          <p:cNvGrpSpPr/>
          <p:nvPr/>
        </p:nvGrpSpPr>
        <p:grpSpPr>
          <a:xfrm>
            <a:off x="268486" y="2563353"/>
            <a:ext cx="8619059" cy="2022141"/>
            <a:chOff x="268486" y="2563353"/>
            <a:chExt cx="8619059" cy="2022141"/>
          </a:xfrm>
        </p:grpSpPr>
        <p:sp>
          <p:nvSpPr>
            <p:cNvPr id="18" name="Forma libre 17"/>
            <p:cNvSpPr/>
            <p:nvPr/>
          </p:nvSpPr>
          <p:spPr>
            <a:xfrm>
              <a:off x="268486" y="2563353"/>
              <a:ext cx="1657511" cy="2022141"/>
            </a:xfrm>
            <a:custGeom>
              <a:avLst/>
              <a:gdLst>
                <a:gd name="connsiteX0" fmla="*/ 0 w 1657511"/>
                <a:gd name="connsiteY0" fmla="*/ 276257 h 2022141"/>
                <a:gd name="connsiteX1" fmla="*/ 276257 w 1657511"/>
                <a:gd name="connsiteY1" fmla="*/ 0 h 2022141"/>
                <a:gd name="connsiteX2" fmla="*/ 1381254 w 1657511"/>
                <a:gd name="connsiteY2" fmla="*/ 0 h 2022141"/>
                <a:gd name="connsiteX3" fmla="*/ 1657511 w 1657511"/>
                <a:gd name="connsiteY3" fmla="*/ 276257 h 2022141"/>
                <a:gd name="connsiteX4" fmla="*/ 1657511 w 1657511"/>
                <a:gd name="connsiteY4" fmla="*/ 1745884 h 2022141"/>
                <a:gd name="connsiteX5" fmla="*/ 1381254 w 1657511"/>
                <a:gd name="connsiteY5" fmla="*/ 2022141 h 2022141"/>
                <a:gd name="connsiteX6" fmla="*/ 276257 w 1657511"/>
                <a:gd name="connsiteY6" fmla="*/ 2022141 h 2022141"/>
                <a:gd name="connsiteX7" fmla="*/ 0 w 1657511"/>
                <a:gd name="connsiteY7" fmla="*/ 1745884 h 2022141"/>
                <a:gd name="connsiteX8" fmla="*/ 0 w 1657511"/>
                <a:gd name="connsiteY8" fmla="*/ 276257 h 20221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57511" h="2022141">
                  <a:moveTo>
                    <a:pt x="0" y="276257"/>
                  </a:moveTo>
                  <a:cubicBezTo>
                    <a:pt x="0" y="123684"/>
                    <a:pt x="123684" y="0"/>
                    <a:pt x="276257" y="0"/>
                  </a:cubicBezTo>
                  <a:lnTo>
                    <a:pt x="1381254" y="0"/>
                  </a:lnTo>
                  <a:cubicBezTo>
                    <a:pt x="1533827" y="0"/>
                    <a:pt x="1657511" y="123684"/>
                    <a:pt x="1657511" y="276257"/>
                  </a:cubicBezTo>
                  <a:lnTo>
                    <a:pt x="1657511" y="1745884"/>
                  </a:lnTo>
                  <a:cubicBezTo>
                    <a:pt x="1657511" y="1898457"/>
                    <a:pt x="1533827" y="2022141"/>
                    <a:pt x="1381254" y="2022141"/>
                  </a:cubicBezTo>
                  <a:lnTo>
                    <a:pt x="276257" y="2022141"/>
                  </a:lnTo>
                  <a:cubicBezTo>
                    <a:pt x="123684" y="2022141"/>
                    <a:pt x="0" y="1898457"/>
                    <a:pt x="0" y="1745884"/>
                  </a:cubicBezTo>
                  <a:lnTo>
                    <a:pt x="0" y="276257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5683" tIns="145683" rIns="145683" bIns="145683" numCol="1" spcCol="1270" anchor="ctr" anchorCtr="0">
              <a:noAutofit/>
            </a:bodyPr>
            <a:lstStyle/>
            <a:p>
              <a:pPr lvl="0" algn="ctr" defTabSz="7556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700" kern="1200" smtClean="0"/>
                <a:t>El usuario financiero del siglo XXI: del buen padre de familia al </a:t>
              </a:r>
              <a:r>
                <a:rPr lang="es-ES" sz="1700" b="1" i="1" kern="1200" smtClean="0"/>
                <a:t>buen millennial</a:t>
              </a:r>
              <a:endParaRPr lang="es-ES" sz="1700" kern="1200"/>
            </a:p>
          </p:txBody>
        </p:sp>
        <p:sp>
          <p:nvSpPr>
            <p:cNvPr id="19" name="Forma libre 18"/>
            <p:cNvSpPr/>
            <p:nvPr/>
          </p:nvSpPr>
          <p:spPr>
            <a:xfrm>
              <a:off x="2008873" y="2563353"/>
              <a:ext cx="1657511" cy="2022141"/>
            </a:xfrm>
            <a:custGeom>
              <a:avLst/>
              <a:gdLst>
                <a:gd name="connsiteX0" fmla="*/ 0 w 1657511"/>
                <a:gd name="connsiteY0" fmla="*/ 276257 h 2022141"/>
                <a:gd name="connsiteX1" fmla="*/ 276257 w 1657511"/>
                <a:gd name="connsiteY1" fmla="*/ 0 h 2022141"/>
                <a:gd name="connsiteX2" fmla="*/ 1381254 w 1657511"/>
                <a:gd name="connsiteY2" fmla="*/ 0 h 2022141"/>
                <a:gd name="connsiteX3" fmla="*/ 1657511 w 1657511"/>
                <a:gd name="connsiteY3" fmla="*/ 276257 h 2022141"/>
                <a:gd name="connsiteX4" fmla="*/ 1657511 w 1657511"/>
                <a:gd name="connsiteY4" fmla="*/ 1745884 h 2022141"/>
                <a:gd name="connsiteX5" fmla="*/ 1381254 w 1657511"/>
                <a:gd name="connsiteY5" fmla="*/ 2022141 h 2022141"/>
                <a:gd name="connsiteX6" fmla="*/ 276257 w 1657511"/>
                <a:gd name="connsiteY6" fmla="*/ 2022141 h 2022141"/>
                <a:gd name="connsiteX7" fmla="*/ 0 w 1657511"/>
                <a:gd name="connsiteY7" fmla="*/ 1745884 h 2022141"/>
                <a:gd name="connsiteX8" fmla="*/ 0 w 1657511"/>
                <a:gd name="connsiteY8" fmla="*/ 276257 h 20221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57511" h="2022141">
                  <a:moveTo>
                    <a:pt x="0" y="276257"/>
                  </a:moveTo>
                  <a:cubicBezTo>
                    <a:pt x="0" y="123684"/>
                    <a:pt x="123684" y="0"/>
                    <a:pt x="276257" y="0"/>
                  </a:cubicBezTo>
                  <a:lnTo>
                    <a:pt x="1381254" y="0"/>
                  </a:lnTo>
                  <a:cubicBezTo>
                    <a:pt x="1533827" y="0"/>
                    <a:pt x="1657511" y="123684"/>
                    <a:pt x="1657511" y="276257"/>
                  </a:cubicBezTo>
                  <a:lnTo>
                    <a:pt x="1657511" y="1745884"/>
                  </a:lnTo>
                  <a:cubicBezTo>
                    <a:pt x="1657511" y="1898457"/>
                    <a:pt x="1533827" y="2022141"/>
                    <a:pt x="1381254" y="2022141"/>
                  </a:cubicBezTo>
                  <a:lnTo>
                    <a:pt x="276257" y="2022141"/>
                  </a:lnTo>
                  <a:cubicBezTo>
                    <a:pt x="123684" y="2022141"/>
                    <a:pt x="0" y="1898457"/>
                    <a:pt x="0" y="1745884"/>
                  </a:cubicBezTo>
                  <a:lnTo>
                    <a:pt x="0" y="276257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5683" tIns="145683" rIns="145683" bIns="145683" numCol="1" spcCol="1270" anchor="ctr" anchorCtr="0">
              <a:noAutofit/>
            </a:bodyPr>
            <a:lstStyle/>
            <a:p>
              <a:pPr lvl="0" algn="ctr" defTabSz="7556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700" kern="1200" smtClean="0"/>
                <a:t>La red global</a:t>
              </a:r>
              <a:endParaRPr lang="es-ES" sz="1700" kern="1200"/>
            </a:p>
          </p:txBody>
        </p:sp>
        <p:sp>
          <p:nvSpPr>
            <p:cNvPr id="20" name="Forma libre 19"/>
            <p:cNvSpPr/>
            <p:nvPr/>
          </p:nvSpPr>
          <p:spPr>
            <a:xfrm>
              <a:off x="3749260" y="2563353"/>
              <a:ext cx="1657511" cy="2022141"/>
            </a:xfrm>
            <a:custGeom>
              <a:avLst/>
              <a:gdLst>
                <a:gd name="connsiteX0" fmla="*/ 0 w 1657511"/>
                <a:gd name="connsiteY0" fmla="*/ 276257 h 2022141"/>
                <a:gd name="connsiteX1" fmla="*/ 276257 w 1657511"/>
                <a:gd name="connsiteY1" fmla="*/ 0 h 2022141"/>
                <a:gd name="connsiteX2" fmla="*/ 1381254 w 1657511"/>
                <a:gd name="connsiteY2" fmla="*/ 0 h 2022141"/>
                <a:gd name="connsiteX3" fmla="*/ 1657511 w 1657511"/>
                <a:gd name="connsiteY3" fmla="*/ 276257 h 2022141"/>
                <a:gd name="connsiteX4" fmla="*/ 1657511 w 1657511"/>
                <a:gd name="connsiteY4" fmla="*/ 1745884 h 2022141"/>
                <a:gd name="connsiteX5" fmla="*/ 1381254 w 1657511"/>
                <a:gd name="connsiteY5" fmla="*/ 2022141 h 2022141"/>
                <a:gd name="connsiteX6" fmla="*/ 276257 w 1657511"/>
                <a:gd name="connsiteY6" fmla="*/ 2022141 h 2022141"/>
                <a:gd name="connsiteX7" fmla="*/ 0 w 1657511"/>
                <a:gd name="connsiteY7" fmla="*/ 1745884 h 2022141"/>
                <a:gd name="connsiteX8" fmla="*/ 0 w 1657511"/>
                <a:gd name="connsiteY8" fmla="*/ 276257 h 20221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57511" h="2022141">
                  <a:moveTo>
                    <a:pt x="0" y="276257"/>
                  </a:moveTo>
                  <a:cubicBezTo>
                    <a:pt x="0" y="123684"/>
                    <a:pt x="123684" y="0"/>
                    <a:pt x="276257" y="0"/>
                  </a:cubicBezTo>
                  <a:lnTo>
                    <a:pt x="1381254" y="0"/>
                  </a:lnTo>
                  <a:cubicBezTo>
                    <a:pt x="1533827" y="0"/>
                    <a:pt x="1657511" y="123684"/>
                    <a:pt x="1657511" y="276257"/>
                  </a:cubicBezTo>
                  <a:lnTo>
                    <a:pt x="1657511" y="1745884"/>
                  </a:lnTo>
                  <a:cubicBezTo>
                    <a:pt x="1657511" y="1898457"/>
                    <a:pt x="1533827" y="2022141"/>
                    <a:pt x="1381254" y="2022141"/>
                  </a:cubicBezTo>
                  <a:lnTo>
                    <a:pt x="276257" y="2022141"/>
                  </a:lnTo>
                  <a:cubicBezTo>
                    <a:pt x="123684" y="2022141"/>
                    <a:pt x="0" y="1898457"/>
                    <a:pt x="0" y="1745884"/>
                  </a:cubicBezTo>
                  <a:lnTo>
                    <a:pt x="0" y="276257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5683" tIns="145683" rIns="145683" bIns="145683" numCol="1" spcCol="1270" anchor="ctr" anchorCtr="0">
              <a:noAutofit/>
            </a:bodyPr>
            <a:lstStyle/>
            <a:p>
              <a:pPr lvl="0" algn="ctr" defTabSz="7556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700" kern="1200" dirty="0" smtClean="0"/>
                <a:t>Proveedores de internet</a:t>
              </a:r>
              <a:endParaRPr lang="es-ES" sz="1700" kern="1200" dirty="0"/>
            </a:p>
          </p:txBody>
        </p:sp>
        <p:sp>
          <p:nvSpPr>
            <p:cNvPr id="21" name="Forma libre 20"/>
            <p:cNvSpPr/>
            <p:nvPr/>
          </p:nvSpPr>
          <p:spPr>
            <a:xfrm>
              <a:off x="5489647" y="2563353"/>
              <a:ext cx="1657511" cy="2022141"/>
            </a:xfrm>
            <a:custGeom>
              <a:avLst/>
              <a:gdLst>
                <a:gd name="connsiteX0" fmla="*/ 0 w 1657511"/>
                <a:gd name="connsiteY0" fmla="*/ 276257 h 2022141"/>
                <a:gd name="connsiteX1" fmla="*/ 276257 w 1657511"/>
                <a:gd name="connsiteY1" fmla="*/ 0 h 2022141"/>
                <a:gd name="connsiteX2" fmla="*/ 1381254 w 1657511"/>
                <a:gd name="connsiteY2" fmla="*/ 0 h 2022141"/>
                <a:gd name="connsiteX3" fmla="*/ 1657511 w 1657511"/>
                <a:gd name="connsiteY3" fmla="*/ 276257 h 2022141"/>
                <a:gd name="connsiteX4" fmla="*/ 1657511 w 1657511"/>
                <a:gd name="connsiteY4" fmla="*/ 1745884 h 2022141"/>
                <a:gd name="connsiteX5" fmla="*/ 1381254 w 1657511"/>
                <a:gd name="connsiteY5" fmla="*/ 2022141 h 2022141"/>
                <a:gd name="connsiteX6" fmla="*/ 276257 w 1657511"/>
                <a:gd name="connsiteY6" fmla="*/ 2022141 h 2022141"/>
                <a:gd name="connsiteX7" fmla="*/ 0 w 1657511"/>
                <a:gd name="connsiteY7" fmla="*/ 1745884 h 2022141"/>
                <a:gd name="connsiteX8" fmla="*/ 0 w 1657511"/>
                <a:gd name="connsiteY8" fmla="*/ 276257 h 20221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57511" h="2022141">
                  <a:moveTo>
                    <a:pt x="0" y="276257"/>
                  </a:moveTo>
                  <a:cubicBezTo>
                    <a:pt x="0" y="123684"/>
                    <a:pt x="123684" y="0"/>
                    <a:pt x="276257" y="0"/>
                  </a:cubicBezTo>
                  <a:lnTo>
                    <a:pt x="1381254" y="0"/>
                  </a:lnTo>
                  <a:cubicBezTo>
                    <a:pt x="1533827" y="0"/>
                    <a:pt x="1657511" y="123684"/>
                    <a:pt x="1657511" y="276257"/>
                  </a:cubicBezTo>
                  <a:lnTo>
                    <a:pt x="1657511" y="1745884"/>
                  </a:lnTo>
                  <a:cubicBezTo>
                    <a:pt x="1657511" y="1898457"/>
                    <a:pt x="1533827" y="2022141"/>
                    <a:pt x="1381254" y="2022141"/>
                  </a:cubicBezTo>
                  <a:lnTo>
                    <a:pt x="276257" y="2022141"/>
                  </a:lnTo>
                  <a:cubicBezTo>
                    <a:pt x="123684" y="2022141"/>
                    <a:pt x="0" y="1898457"/>
                    <a:pt x="0" y="1745884"/>
                  </a:cubicBezTo>
                  <a:lnTo>
                    <a:pt x="0" y="276257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5683" tIns="145683" rIns="145683" bIns="145683" numCol="1" spcCol="1270" anchor="ctr" anchorCtr="0">
              <a:noAutofit/>
            </a:bodyPr>
            <a:lstStyle/>
            <a:p>
              <a:pPr lvl="0" algn="ctr" defTabSz="7556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700" kern="1200" dirty="0" smtClean="0"/>
                <a:t>Operadores celulares</a:t>
              </a:r>
              <a:endParaRPr lang="es-ES" sz="1700" kern="1200" dirty="0"/>
            </a:p>
          </p:txBody>
        </p:sp>
        <p:sp>
          <p:nvSpPr>
            <p:cNvPr id="22" name="Forma libre 21"/>
            <p:cNvSpPr/>
            <p:nvPr/>
          </p:nvSpPr>
          <p:spPr>
            <a:xfrm>
              <a:off x="7230034" y="2563353"/>
              <a:ext cx="1657511" cy="2022141"/>
            </a:xfrm>
            <a:custGeom>
              <a:avLst/>
              <a:gdLst>
                <a:gd name="connsiteX0" fmla="*/ 0 w 1657511"/>
                <a:gd name="connsiteY0" fmla="*/ 276257 h 2022141"/>
                <a:gd name="connsiteX1" fmla="*/ 276257 w 1657511"/>
                <a:gd name="connsiteY1" fmla="*/ 0 h 2022141"/>
                <a:gd name="connsiteX2" fmla="*/ 1381254 w 1657511"/>
                <a:gd name="connsiteY2" fmla="*/ 0 h 2022141"/>
                <a:gd name="connsiteX3" fmla="*/ 1657511 w 1657511"/>
                <a:gd name="connsiteY3" fmla="*/ 276257 h 2022141"/>
                <a:gd name="connsiteX4" fmla="*/ 1657511 w 1657511"/>
                <a:gd name="connsiteY4" fmla="*/ 1745884 h 2022141"/>
                <a:gd name="connsiteX5" fmla="*/ 1381254 w 1657511"/>
                <a:gd name="connsiteY5" fmla="*/ 2022141 h 2022141"/>
                <a:gd name="connsiteX6" fmla="*/ 276257 w 1657511"/>
                <a:gd name="connsiteY6" fmla="*/ 2022141 h 2022141"/>
                <a:gd name="connsiteX7" fmla="*/ 0 w 1657511"/>
                <a:gd name="connsiteY7" fmla="*/ 1745884 h 2022141"/>
                <a:gd name="connsiteX8" fmla="*/ 0 w 1657511"/>
                <a:gd name="connsiteY8" fmla="*/ 276257 h 20221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57511" h="2022141">
                  <a:moveTo>
                    <a:pt x="0" y="276257"/>
                  </a:moveTo>
                  <a:cubicBezTo>
                    <a:pt x="0" y="123684"/>
                    <a:pt x="123684" y="0"/>
                    <a:pt x="276257" y="0"/>
                  </a:cubicBezTo>
                  <a:lnTo>
                    <a:pt x="1381254" y="0"/>
                  </a:lnTo>
                  <a:cubicBezTo>
                    <a:pt x="1533827" y="0"/>
                    <a:pt x="1657511" y="123684"/>
                    <a:pt x="1657511" y="276257"/>
                  </a:cubicBezTo>
                  <a:lnTo>
                    <a:pt x="1657511" y="1745884"/>
                  </a:lnTo>
                  <a:cubicBezTo>
                    <a:pt x="1657511" y="1898457"/>
                    <a:pt x="1533827" y="2022141"/>
                    <a:pt x="1381254" y="2022141"/>
                  </a:cubicBezTo>
                  <a:lnTo>
                    <a:pt x="276257" y="2022141"/>
                  </a:lnTo>
                  <a:cubicBezTo>
                    <a:pt x="123684" y="2022141"/>
                    <a:pt x="0" y="1898457"/>
                    <a:pt x="0" y="1745884"/>
                  </a:cubicBezTo>
                  <a:lnTo>
                    <a:pt x="0" y="276257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5683" tIns="145683" rIns="145683" bIns="145683" numCol="1" spcCol="1270" anchor="ctr" anchorCtr="0">
              <a:noAutofit/>
            </a:bodyPr>
            <a:lstStyle/>
            <a:p>
              <a:pPr lvl="0" algn="ctr" defTabSz="7556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700" kern="1200" dirty="0" smtClean="0"/>
                <a:t>Hardware/</a:t>
              </a:r>
            </a:p>
            <a:p>
              <a:pPr lvl="0" algn="ctr" defTabSz="7556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700" kern="1200" dirty="0" smtClean="0"/>
                <a:t>software </a:t>
              </a:r>
              <a:endParaRPr lang="es-ES" sz="17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96333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8474180"/>
              </p:ext>
            </p:extLst>
          </p:nvPr>
        </p:nvGraphicFramePr>
        <p:xfrm>
          <a:off x="409074" y="132347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73347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2249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00874" y="3068054"/>
            <a:ext cx="8166851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_tradnl" sz="5500" b="1" dirty="0" smtClean="0">
                <a:solidFill>
                  <a:schemeClr val="bg1"/>
                </a:solidFill>
              </a:rPr>
              <a:t>GRACIAS</a:t>
            </a:r>
          </a:p>
          <a:p>
            <a:pPr algn="ctr"/>
            <a:endParaRPr lang="es-ES_tradnl" sz="4800" dirty="0">
              <a:solidFill>
                <a:schemeClr val="bg1"/>
              </a:solidFill>
            </a:endParaRPr>
          </a:p>
          <a:p>
            <a:pPr algn="ctr"/>
            <a:r>
              <a:rPr lang="es-ES_tradnl" sz="4500" dirty="0" err="1" smtClean="0">
                <a:solidFill>
                  <a:schemeClr val="bg1"/>
                </a:solidFill>
              </a:rPr>
              <a:t>jcgomez@gomezjconsultores.com</a:t>
            </a:r>
            <a:endParaRPr lang="es-ES_tradnl" sz="4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55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68</Words>
  <Application>Microsoft Macintosh PowerPoint</Application>
  <PresentationFormat>Presentación en pantalla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¿Qué hacer?</vt:lpstr>
      <vt:lpstr>  </vt:lpstr>
      <vt:lpstr>Presentación de PowerPoint</vt:lpstr>
      <vt:lpstr>Presentación de PowerPoint</vt:lpstr>
      <vt:lpstr>Presentación de PowerPoint</vt:lpstr>
    </vt:vector>
  </TitlesOfParts>
  <Company>Gomez Consultores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¿Qué hacer?</dc:title>
  <dc:creator>Juan Carlos Gomez</dc:creator>
  <cp:lastModifiedBy>Juan Carlos Gomez</cp:lastModifiedBy>
  <cp:revision>9</cp:revision>
  <dcterms:created xsi:type="dcterms:W3CDTF">2017-08-17T16:56:55Z</dcterms:created>
  <dcterms:modified xsi:type="dcterms:W3CDTF">2017-08-17T18:07:35Z</dcterms:modified>
</cp:coreProperties>
</file>