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713" r:id="rId3"/>
  </p:sldMasterIdLst>
  <p:notesMasterIdLst>
    <p:notesMasterId r:id="rId37"/>
  </p:notesMasterIdLst>
  <p:sldIdLst>
    <p:sldId id="256" r:id="rId4"/>
    <p:sldId id="257" r:id="rId5"/>
    <p:sldId id="260" r:id="rId6"/>
    <p:sldId id="270" r:id="rId7"/>
    <p:sldId id="282" r:id="rId8"/>
    <p:sldId id="281" r:id="rId9"/>
    <p:sldId id="302" r:id="rId10"/>
    <p:sldId id="301" r:id="rId11"/>
    <p:sldId id="278" r:id="rId12"/>
    <p:sldId id="279" r:id="rId13"/>
    <p:sldId id="280" r:id="rId14"/>
    <p:sldId id="300" r:id="rId15"/>
    <p:sldId id="293" r:id="rId16"/>
    <p:sldId id="303" r:id="rId17"/>
    <p:sldId id="273" r:id="rId18"/>
    <p:sldId id="286" r:id="rId19"/>
    <p:sldId id="275" r:id="rId20"/>
    <p:sldId id="288" r:id="rId21"/>
    <p:sldId id="284" r:id="rId22"/>
    <p:sldId id="291" r:id="rId23"/>
    <p:sldId id="274" r:id="rId24"/>
    <p:sldId id="272" r:id="rId25"/>
    <p:sldId id="289" r:id="rId26"/>
    <p:sldId id="285" r:id="rId27"/>
    <p:sldId id="287" r:id="rId28"/>
    <p:sldId id="276" r:id="rId29"/>
    <p:sldId id="277" r:id="rId30"/>
    <p:sldId id="297" r:id="rId31"/>
    <p:sldId id="294" r:id="rId32"/>
    <p:sldId id="296" r:id="rId33"/>
    <p:sldId id="268" r:id="rId34"/>
    <p:sldId id="298" r:id="rId35"/>
    <p:sldId id="299" r:id="rId3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pardo\Operaci&#243;n%20Bancaria\Reversi&#243;n%20pagos\Gr&#225;ficas%20SE%20Reversi&#243;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Gpardo\Operaci&#243;n%20Bancaria\Reversi&#243;n%20pagos\Gr&#225;ficas%20SE%20Reversi&#243;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pardo\Operaci&#243;n%20Bancaria\Reversi&#243;n%20pagos\Gr&#225;ficas%20SE%20Reversi&#243;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8410507211097"/>
          <c:y val="0.14839262113512405"/>
          <c:w val="0.61130232302760767"/>
          <c:h val="0.778946532392670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Hoja4!$B$7</c:f>
              <c:strCache>
                <c:ptCount val="1"/>
                <c:pt idx="0">
                  <c:v>Número de transacciones por internet</c:v>
                </c:pt>
              </c:strCache>
            </c:strRef>
          </c:tx>
          <c:invertIfNegative val="0"/>
          <c:cat>
            <c:numRef>
              <c:f>'[1]Formato 444'!$B$10:$E$10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Hoja4!$C$7:$F$7</c:f>
              <c:numCache>
                <c:formatCode>#,##0</c:formatCode>
                <c:ptCount val="4"/>
                <c:pt idx="0">
                  <c:v>123093538</c:v>
                </c:pt>
                <c:pt idx="1">
                  <c:v>140400884</c:v>
                </c:pt>
                <c:pt idx="2">
                  <c:v>161673908</c:v>
                </c:pt>
                <c:pt idx="3">
                  <c:v>192984828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65073168"/>
        <c:axId val="565081008"/>
      </c:barChart>
      <c:lineChart>
        <c:grouping val="standard"/>
        <c:varyColors val="0"/>
        <c:ser>
          <c:idx val="1"/>
          <c:order val="1"/>
          <c:tx>
            <c:strRef>
              <c:f>Hoja4!$H$7</c:f>
              <c:strCache>
                <c:ptCount val="1"/>
                <c:pt idx="0">
                  <c:v>% Crecimiento</c:v>
                </c:pt>
              </c:strCache>
            </c:strRef>
          </c:tx>
          <c:spPr>
            <a:ln w="50800"/>
          </c:spPr>
          <c:dLbls>
            <c:dLbl>
              <c:idx val="1"/>
              <c:layout>
                <c:manualLayout>
                  <c:x val="-8.646547767437282E-2"/>
                  <c:y val="-4.9162019823519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044854058272396E-2"/>
                  <c:y val="-4.9162019823519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403432723063542E-2"/>
                  <c:y val="-2.1849786588231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'[1]Formato 444'!$H$10:$K$10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Hoja4!$I$7:$L$7</c:f>
              <c:numCache>
                <c:formatCode>0.00%</c:formatCode>
                <c:ptCount val="4"/>
                <c:pt idx="0">
                  <c:v>0.13356415996427043</c:v>
                </c:pt>
                <c:pt idx="1">
                  <c:v>0.12327091900646438</c:v>
                </c:pt>
                <c:pt idx="2">
                  <c:v>0.13157982177309649</c:v>
                </c:pt>
                <c:pt idx="3">
                  <c:v>0.16224550045975636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5079888"/>
        <c:axId val="565072608"/>
      </c:lineChart>
      <c:catAx>
        <c:axId val="56507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65072608"/>
        <c:crosses val="autoZero"/>
        <c:auto val="1"/>
        <c:lblAlgn val="ctr"/>
        <c:lblOffset val="100"/>
        <c:noMultiLvlLbl val="0"/>
      </c:catAx>
      <c:valAx>
        <c:axId val="565072608"/>
        <c:scaling>
          <c:orientation val="minMax"/>
          <c:max val="0.18000000000000002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crossAx val="565079888"/>
        <c:crosses val="autoZero"/>
        <c:crossBetween val="between"/>
      </c:valAx>
      <c:valAx>
        <c:axId val="565081008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crossAx val="565073168"/>
        <c:crosses val="max"/>
        <c:crossBetween val="between"/>
      </c:valAx>
      <c:catAx>
        <c:axId val="565073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508100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3311465792580031"/>
          <c:y val="0.34682303009996085"/>
          <c:w val="0.16688529749753583"/>
          <c:h val="0.255841849556039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Helvetica LT Std" pitchFamily="34" charset="0"/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66444670087786"/>
          <c:y val="0.12580106302201974"/>
          <c:w val="0.7920158155468261"/>
          <c:h val="0.660784770924135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Hoja5!$B$6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numRef>
              <c:f>Hoja5!$C$5:$F$5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Hoja5!$C$6:$F$6</c:f>
              <c:numCache>
                <c:formatCode>#,##0.0</c:formatCode>
                <c:ptCount val="4"/>
                <c:pt idx="0">
                  <c:v>353188155896.70398</c:v>
                </c:pt>
                <c:pt idx="1">
                  <c:v>559349510162.23401</c:v>
                </c:pt>
                <c:pt idx="2">
                  <c:v>480170882188.89697</c:v>
                </c:pt>
                <c:pt idx="3">
                  <c:v>696992883153.703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565087168"/>
        <c:axId val="565084368"/>
      </c:barChart>
      <c:catAx>
        <c:axId val="56508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65084368"/>
        <c:crosses val="autoZero"/>
        <c:auto val="1"/>
        <c:lblAlgn val="ctr"/>
        <c:lblOffset val="100"/>
        <c:noMultiLvlLbl val="0"/>
      </c:catAx>
      <c:valAx>
        <c:axId val="565084368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565087168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5.789233165924209E-2"/>
                <c:y val="0.28573290525472472"/>
              </c:manualLayout>
            </c:layout>
          </c:dispUnitsLbl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Helvetica LT Std" pitchFamily="34" charset="0"/>
        </a:defRPr>
      </a:pPr>
      <a:endParaRPr lang="es-MX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10658241862458"/>
          <c:y val="0.13342070171172279"/>
          <c:w val="0.7381494376612866"/>
          <c:h val="0.6603116948874517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Hoja6!$A$6</c:f>
              <c:strCache>
                <c:ptCount val="1"/>
                <c:pt idx="0">
                  <c:v>Número de transacciones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numRef>
              <c:f>Hoja6!$B$5:$E$5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Hoja6!$B$6:$E$6</c:f>
              <c:numCache>
                <c:formatCode>#,##0</c:formatCode>
                <c:ptCount val="4"/>
                <c:pt idx="0">
                  <c:v>3219698</c:v>
                </c:pt>
                <c:pt idx="1">
                  <c:v>8141545</c:v>
                </c:pt>
                <c:pt idx="2">
                  <c:v>17571264</c:v>
                </c:pt>
                <c:pt idx="3">
                  <c:v>23951498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5079328"/>
        <c:axId val="565085488"/>
      </c:barChart>
      <c:lineChart>
        <c:grouping val="standard"/>
        <c:varyColors val="0"/>
        <c:ser>
          <c:idx val="0"/>
          <c:order val="1"/>
          <c:tx>
            <c:strRef>
              <c:f>Hoja6!$A$8</c:f>
              <c:strCache>
                <c:ptCount val="1"/>
                <c:pt idx="0">
                  <c:v>Monto de transacciones</c:v>
                </c:pt>
              </c:strCache>
            </c:strRef>
          </c:tx>
          <c:cat>
            <c:numRef>
              <c:f>Hoja6!$B$5:$E$5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Hoja6!$B$8:$E$8</c:f>
              <c:numCache>
                <c:formatCode>_(* #,##0_);_(* \(#,##0\);_(* "-"??_);_(@_)</c:formatCode>
                <c:ptCount val="4"/>
                <c:pt idx="0">
                  <c:v>42353.903313000003</c:v>
                </c:pt>
                <c:pt idx="1">
                  <c:v>76226.530841</c:v>
                </c:pt>
                <c:pt idx="2">
                  <c:v>309551.63044099999</c:v>
                </c:pt>
                <c:pt idx="3">
                  <c:v>776633.75126499997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583136"/>
        <c:axId val="565075408"/>
      </c:lineChart>
      <c:catAx>
        <c:axId val="56507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5085488"/>
        <c:crosses val="autoZero"/>
        <c:auto val="1"/>
        <c:lblAlgn val="ctr"/>
        <c:lblOffset val="100"/>
        <c:noMultiLvlLbl val="0"/>
      </c:catAx>
      <c:valAx>
        <c:axId val="5650854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565079328"/>
        <c:crosses val="autoZero"/>
        <c:crossBetween val="between"/>
      </c:valAx>
      <c:valAx>
        <c:axId val="56507540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CO"/>
                  <a:t>Cifras en millones</a:t>
                </a:r>
              </a:p>
            </c:rich>
          </c:tx>
          <c:layout/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429583136"/>
        <c:crosses val="max"/>
        <c:crossBetween val="between"/>
      </c:valAx>
      <c:catAx>
        <c:axId val="429583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507540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79D4FE-5DD8-40E0-90F2-A84235AEC466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2A2E0A4-B750-4503-9B71-40B7B949BD01}">
      <dgm:prSet phldrT="[Texto]"/>
      <dgm:spPr/>
      <dgm:t>
        <a:bodyPr/>
        <a:lstStyle/>
        <a:p>
          <a:r>
            <a:rPr lang="es-MX" b="1" dirty="0" smtClean="0"/>
            <a:t>Estándares</a:t>
          </a:r>
          <a:endParaRPr lang="es-MX" b="1" dirty="0"/>
        </a:p>
      </dgm:t>
    </dgm:pt>
    <dgm:pt modelId="{9AEE5D21-A843-45F3-82E0-7F83DD6B14E7}" type="parTrans" cxnId="{B27FD53D-52DD-4C3F-BA46-E09DC10898C8}">
      <dgm:prSet/>
      <dgm:spPr/>
      <dgm:t>
        <a:bodyPr/>
        <a:lstStyle/>
        <a:p>
          <a:endParaRPr lang="es-MX" b="1"/>
        </a:p>
      </dgm:t>
    </dgm:pt>
    <dgm:pt modelId="{277AB984-1F3D-42A7-994C-AC162217755C}" type="sibTrans" cxnId="{B27FD53D-52DD-4C3F-BA46-E09DC10898C8}">
      <dgm:prSet/>
      <dgm:spPr/>
      <dgm:t>
        <a:bodyPr/>
        <a:lstStyle/>
        <a:p>
          <a:endParaRPr lang="es-MX" b="1"/>
        </a:p>
      </dgm:t>
    </dgm:pt>
    <dgm:pt modelId="{3EF4535E-58E5-490F-990E-7DE846B712FB}">
      <dgm:prSet phldrT="[Texto]"/>
      <dgm:spPr/>
      <dgm:t>
        <a:bodyPr/>
        <a:lstStyle/>
        <a:p>
          <a:r>
            <a:rPr lang="es-MX" b="1" dirty="0" smtClean="0"/>
            <a:t>Regulación</a:t>
          </a:r>
          <a:endParaRPr lang="es-MX" b="1" dirty="0"/>
        </a:p>
      </dgm:t>
    </dgm:pt>
    <dgm:pt modelId="{E7915027-F25E-47C1-A0BC-F590C7C5F972}" type="parTrans" cxnId="{754BB335-93CA-43C0-A74B-C1B40CD84E50}">
      <dgm:prSet/>
      <dgm:spPr/>
      <dgm:t>
        <a:bodyPr/>
        <a:lstStyle/>
        <a:p>
          <a:endParaRPr lang="es-MX" b="1"/>
        </a:p>
      </dgm:t>
    </dgm:pt>
    <dgm:pt modelId="{D4FB76FA-2F75-4077-B153-FE09F3DCB5D2}" type="sibTrans" cxnId="{754BB335-93CA-43C0-A74B-C1B40CD84E50}">
      <dgm:prSet/>
      <dgm:spPr/>
      <dgm:t>
        <a:bodyPr/>
        <a:lstStyle/>
        <a:p>
          <a:endParaRPr lang="es-MX" b="1"/>
        </a:p>
      </dgm:t>
    </dgm:pt>
    <dgm:pt modelId="{156FD0B4-2B28-4507-83AE-4EB8F70E3064}">
      <dgm:prSet phldrT="[Texto]"/>
      <dgm:spPr/>
      <dgm:t>
        <a:bodyPr/>
        <a:lstStyle/>
        <a:p>
          <a:r>
            <a:rPr lang="es-MX" b="1" dirty="0" smtClean="0"/>
            <a:t>“Faster Payments”</a:t>
          </a:r>
          <a:endParaRPr lang="es-MX" b="1" dirty="0"/>
        </a:p>
      </dgm:t>
    </dgm:pt>
    <dgm:pt modelId="{86DDA0D0-6350-454F-BDFD-63967EEBA1C1}" type="parTrans" cxnId="{17C8F3F9-F9FB-4272-86A3-98D07D3DA573}">
      <dgm:prSet/>
      <dgm:spPr/>
      <dgm:t>
        <a:bodyPr/>
        <a:lstStyle/>
        <a:p>
          <a:endParaRPr lang="es-MX" b="1"/>
        </a:p>
      </dgm:t>
    </dgm:pt>
    <dgm:pt modelId="{B05C0625-0D29-49C2-AC04-135282C0B154}" type="sibTrans" cxnId="{17C8F3F9-F9FB-4272-86A3-98D07D3DA573}">
      <dgm:prSet/>
      <dgm:spPr/>
      <dgm:t>
        <a:bodyPr/>
        <a:lstStyle/>
        <a:p>
          <a:endParaRPr lang="es-MX" b="1"/>
        </a:p>
      </dgm:t>
    </dgm:pt>
    <dgm:pt modelId="{A91EB769-EECC-42B8-A14F-FB7598229B8E}">
      <dgm:prSet phldrT="[Texto]"/>
      <dgm:spPr/>
      <dgm:t>
        <a:bodyPr/>
        <a:lstStyle/>
        <a:p>
          <a:r>
            <a:rPr lang="es-MX" b="1" dirty="0" smtClean="0"/>
            <a:t>“</a:t>
          </a:r>
          <a:r>
            <a:rPr lang="es-MX" b="1" dirty="0" err="1" smtClean="0"/>
            <a:t>Crypto</a:t>
          </a:r>
          <a:r>
            <a:rPr lang="es-MX" b="1" dirty="0" smtClean="0"/>
            <a:t> </a:t>
          </a:r>
          <a:r>
            <a:rPr lang="es-MX" b="1" dirty="0" err="1" smtClean="0"/>
            <a:t>Currencies</a:t>
          </a:r>
          <a:r>
            <a:rPr lang="es-MX" b="1" dirty="0" smtClean="0"/>
            <a:t>”</a:t>
          </a:r>
          <a:endParaRPr lang="es-MX" b="1" dirty="0"/>
        </a:p>
      </dgm:t>
    </dgm:pt>
    <dgm:pt modelId="{E80324A4-341D-4242-B332-860E99CA4728}" type="parTrans" cxnId="{0C750CE2-DFF6-45E9-B44A-067EF7433E5C}">
      <dgm:prSet/>
      <dgm:spPr/>
      <dgm:t>
        <a:bodyPr/>
        <a:lstStyle/>
        <a:p>
          <a:endParaRPr lang="es-MX" b="1"/>
        </a:p>
      </dgm:t>
    </dgm:pt>
    <dgm:pt modelId="{F2E8657B-87EB-4E60-8028-B7EA4D5AFAF2}" type="sibTrans" cxnId="{0C750CE2-DFF6-45E9-B44A-067EF7433E5C}">
      <dgm:prSet/>
      <dgm:spPr/>
      <dgm:t>
        <a:bodyPr/>
        <a:lstStyle/>
        <a:p>
          <a:endParaRPr lang="es-MX" b="1"/>
        </a:p>
      </dgm:t>
    </dgm:pt>
    <dgm:pt modelId="{BADC47FD-BD93-4402-AE5B-B7335B8D2C64}">
      <dgm:prSet phldrT="[Texto]"/>
      <dgm:spPr/>
      <dgm:t>
        <a:bodyPr/>
        <a:lstStyle/>
        <a:p>
          <a:r>
            <a:rPr lang="es-MX" b="1" dirty="0" smtClean="0"/>
            <a:t>Fintech</a:t>
          </a:r>
          <a:endParaRPr lang="es-MX" b="1" dirty="0"/>
        </a:p>
      </dgm:t>
    </dgm:pt>
    <dgm:pt modelId="{C88D44E1-11F9-43BE-8C58-B24DF5E1BAFD}" type="sibTrans" cxnId="{52C8813E-4F75-4113-95AE-E7A31EC043A7}">
      <dgm:prSet/>
      <dgm:spPr/>
      <dgm:t>
        <a:bodyPr/>
        <a:lstStyle/>
        <a:p>
          <a:endParaRPr lang="es-MX" b="1"/>
        </a:p>
      </dgm:t>
    </dgm:pt>
    <dgm:pt modelId="{7EE7E97F-5987-4B90-BC72-678C09BD4BBE}" type="parTrans" cxnId="{52C8813E-4F75-4113-95AE-E7A31EC043A7}">
      <dgm:prSet/>
      <dgm:spPr/>
      <dgm:t>
        <a:bodyPr/>
        <a:lstStyle/>
        <a:p>
          <a:endParaRPr lang="es-MX" b="1"/>
        </a:p>
      </dgm:t>
    </dgm:pt>
    <dgm:pt modelId="{A5F4E58F-8FB8-4770-B66C-C80D064009CA}">
      <dgm:prSet phldrT="[Texto]"/>
      <dgm:spPr/>
      <dgm:t>
        <a:bodyPr/>
        <a:lstStyle/>
        <a:p>
          <a:pPr algn="ctr"/>
          <a:r>
            <a:rPr lang="es-MX" b="1" dirty="0" smtClean="0"/>
            <a:t>Millennials</a:t>
          </a:r>
          <a:endParaRPr lang="es-MX" b="1" dirty="0"/>
        </a:p>
      </dgm:t>
    </dgm:pt>
    <dgm:pt modelId="{780931A1-7C44-4088-BE81-2A791BE43C5B}" type="parTrans" cxnId="{6E4F77AC-AA74-4482-B827-871A6732FF1F}">
      <dgm:prSet/>
      <dgm:spPr/>
      <dgm:t>
        <a:bodyPr/>
        <a:lstStyle/>
        <a:p>
          <a:endParaRPr lang="es-MX" b="1"/>
        </a:p>
      </dgm:t>
    </dgm:pt>
    <dgm:pt modelId="{F8F731CE-BDFB-4715-B438-941F47289A86}" type="sibTrans" cxnId="{6E4F77AC-AA74-4482-B827-871A6732FF1F}">
      <dgm:prSet/>
      <dgm:spPr/>
      <dgm:t>
        <a:bodyPr/>
        <a:lstStyle/>
        <a:p>
          <a:endParaRPr lang="es-MX" b="1"/>
        </a:p>
      </dgm:t>
    </dgm:pt>
    <dgm:pt modelId="{223B0988-CF60-4070-B16C-E28C56B394B2}">
      <dgm:prSet phldrT="[Texto]"/>
      <dgm:spPr/>
      <dgm:t>
        <a:bodyPr/>
        <a:lstStyle/>
        <a:p>
          <a:pPr>
            <a:spcAft>
              <a:spcPts val="0"/>
            </a:spcAft>
          </a:pPr>
          <a:r>
            <a:rPr lang="es-MX" b="1" dirty="0" smtClean="0"/>
            <a:t>Redes</a:t>
          </a:r>
        </a:p>
        <a:p>
          <a:pPr>
            <a:spcAft>
              <a:spcPts val="0"/>
            </a:spcAft>
          </a:pPr>
          <a:r>
            <a:rPr lang="es-MX" b="1" dirty="0" smtClean="0"/>
            <a:t>Sociales</a:t>
          </a:r>
          <a:endParaRPr lang="es-MX" b="1" dirty="0"/>
        </a:p>
      </dgm:t>
    </dgm:pt>
    <dgm:pt modelId="{BDB549AC-D80B-4A8E-8ADE-19619B6B5600}" type="parTrans" cxnId="{9EEBB8B6-F361-4058-8A8E-02679A24BEC0}">
      <dgm:prSet/>
      <dgm:spPr/>
      <dgm:t>
        <a:bodyPr/>
        <a:lstStyle/>
        <a:p>
          <a:endParaRPr lang="es-MX"/>
        </a:p>
      </dgm:t>
    </dgm:pt>
    <dgm:pt modelId="{FDCA92CC-F931-48A4-8B6F-839EDB1A2F6D}" type="sibTrans" cxnId="{9EEBB8B6-F361-4058-8A8E-02679A24BEC0}">
      <dgm:prSet/>
      <dgm:spPr/>
      <dgm:t>
        <a:bodyPr/>
        <a:lstStyle/>
        <a:p>
          <a:endParaRPr lang="es-MX"/>
        </a:p>
      </dgm:t>
    </dgm:pt>
    <dgm:pt modelId="{4E23B722-1878-403A-9A03-C9C6E2E96C96}">
      <dgm:prSet phldrT="[Texto]"/>
      <dgm:spPr/>
      <dgm:t>
        <a:bodyPr/>
        <a:lstStyle/>
        <a:p>
          <a:r>
            <a:rPr lang="es-MX" b="1" dirty="0" smtClean="0"/>
            <a:t>Tecnología</a:t>
          </a:r>
          <a:endParaRPr lang="es-MX" b="1" dirty="0"/>
        </a:p>
      </dgm:t>
    </dgm:pt>
    <dgm:pt modelId="{FFFBF328-7B62-45B5-A28C-63EFE7E72544}" type="parTrans" cxnId="{84930B49-35DB-4172-A801-26196917F8A3}">
      <dgm:prSet/>
      <dgm:spPr/>
      <dgm:t>
        <a:bodyPr/>
        <a:lstStyle/>
        <a:p>
          <a:endParaRPr lang="es-MX"/>
        </a:p>
      </dgm:t>
    </dgm:pt>
    <dgm:pt modelId="{03F70355-9D47-409A-912D-D32C514B6366}" type="sibTrans" cxnId="{84930B49-35DB-4172-A801-26196917F8A3}">
      <dgm:prSet/>
      <dgm:spPr/>
      <dgm:t>
        <a:bodyPr/>
        <a:lstStyle/>
        <a:p>
          <a:endParaRPr lang="es-MX"/>
        </a:p>
      </dgm:t>
    </dgm:pt>
    <dgm:pt modelId="{4CB1D4C0-C8E8-42CD-A2B2-7897814EE35F}">
      <dgm:prSet phldrT="[Texto]"/>
      <dgm:spPr/>
      <dgm:t>
        <a:bodyPr/>
        <a:lstStyle/>
        <a:p>
          <a:r>
            <a:rPr lang="es-MX" b="1" smtClean="0"/>
            <a:t>Seguridad</a:t>
          </a:r>
          <a:endParaRPr lang="es-MX" b="1" dirty="0"/>
        </a:p>
      </dgm:t>
    </dgm:pt>
    <dgm:pt modelId="{8A7849C3-5CB1-4301-AC22-BD60631A9E6E}" type="parTrans" cxnId="{63A019BA-9914-465E-AB89-20841E3089D7}">
      <dgm:prSet/>
      <dgm:spPr/>
      <dgm:t>
        <a:bodyPr/>
        <a:lstStyle/>
        <a:p>
          <a:endParaRPr lang="es-MX"/>
        </a:p>
      </dgm:t>
    </dgm:pt>
    <dgm:pt modelId="{B12B0465-0CAB-403B-9E25-ABD3E02582FD}" type="sibTrans" cxnId="{63A019BA-9914-465E-AB89-20841E3089D7}">
      <dgm:prSet/>
      <dgm:spPr/>
      <dgm:t>
        <a:bodyPr/>
        <a:lstStyle/>
        <a:p>
          <a:endParaRPr lang="es-MX"/>
        </a:p>
      </dgm:t>
    </dgm:pt>
    <dgm:pt modelId="{82C58C7B-3412-48E9-B0BD-BC8F78599100}" type="pres">
      <dgm:prSet presAssocID="{D179D4FE-5DD8-40E0-90F2-A84235AEC4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7C33B3D-5699-4289-9E13-C8F98DA52AEB}" type="pres">
      <dgm:prSet presAssocID="{E2A2E0A4-B750-4503-9B71-40B7B949BD0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9A24C5-9F65-43A5-B073-E850874B4919}" type="pres">
      <dgm:prSet presAssocID="{277AB984-1F3D-42A7-994C-AC162217755C}" presName="sibTrans" presStyleCnt="0"/>
      <dgm:spPr/>
      <dgm:t>
        <a:bodyPr/>
        <a:lstStyle/>
        <a:p>
          <a:endParaRPr lang="es-CO"/>
        </a:p>
      </dgm:t>
    </dgm:pt>
    <dgm:pt modelId="{D481D4B9-3F1D-4A7D-8107-55EDEE441FAF}" type="pres">
      <dgm:prSet presAssocID="{3EF4535E-58E5-490F-990E-7DE846B712F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D40182-5B74-468C-9C97-6207F99F34DB}" type="pres">
      <dgm:prSet presAssocID="{D4FB76FA-2F75-4077-B153-FE09F3DCB5D2}" presName="sibTrans" presStyleCnt="0"/>
      <dgm:spPr/>
      <dgm:t>
        <a:bodyPr/>
        <a:lstStyle/>
        <a:p>
          <a:endParaRPr lang="es-CO"/>
        </a:p>
      </dgm:t>
    </dgm:pt>
    <dgm:pt modelId="{B8325C24-0F6D-48CA-B9D9-4D0DA63F5E88}" type="pres">
      <dgm:prSet presAssocID="{156FD0B4-2B28-4507-83AE-4EB8F70E306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2F9498-1F35-4C8D-B1C6-AAA252C97225}" type="pres">
      <dgm:prSet presAssocID="{B05C0625-0D29-49C2-AC04-135282C0B154}" presName="sibTrans" presStyleCnt="0"/>
      <dgm:spPr/>
      <dgm:t>
        <a:bodyPr/>
        <a:lstStyle/>
        <a:p>
          <a:endParaRPr lang="es-CO"/>
        </a:p>
      </dgm:t>
    </dgm:pt>
    <dgm:pt modelId="{CEB38966-8BD6-4C7C-9019-86F6D69BC590}" type="pres">
      <dgm:prSet presAssocID="{A91EB769-EECC-42B8-A14F-FB7598229B8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C399F7-E300-47F1-8FEA-DF4B238EAFC4}" type="pres">
      <dgm:prSet presAssocID="{F2E8657B-87EB-4E60-8028-B7EA4D5AFAF2}" presName="sibTrans" presStyleCnt="0"/>
      <dgm:spPr/>
      <dgm:t>
        <a:bodyPr/>
        <a:lstStyle/>
        <a:p>
          <a:endParaRPr lang="es-CO"/>
        </a:p>
      </dgm:t>
    </dgm:pt>
    <dgm:pt modelId="{4A0842EE-4A39-4CCE-B766-BB0C9FE21A30}" type="pres">
      <dgm:prSet presAssocID="{A5F4E58F-8FB8-4770-B66C-C80D064009C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4DDBBF-29E2-4F52-A281-A63DEA3CF929}" type="pres">
      <dgm:prSet presAssocID="{F8F731CE-BDFB-4715-B438-941F47289A86}" presName="sibTrans" presStyleCnt="0"/>
      <dgm:spPr/>
      <dgm:t>
        <a:bodyPr/>
        <a:lstStyle/>
        <a:p>
          <a:endParaRPr lang="es-CO"/>
        </a:p>
      </dgm:t>
    </dgm:pt>
    <dgm:pt modelId="{E128EA8B-2B09-423A-B9B8-81249CB83C3B}" type="pres">
      <dgm:prSet presAssocID="{BADC47FD-BD93-4402-AE5B-B7335B8D2C6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8F2650-45C0-4492-9387-DDF130700E7B}" type="pres">
      <dgm:prSet presAssocID="{C88D44E1-11F9-43BE-8C58-B24DF5E1BAFD}" presName="sibTrans" presStyleCnt="0"/>
      <dgm:spPr/>
      <dgm:t>
        <a:bodyPr/>
        <a:lstStyle/>
        <a:p>
          <a:endParaRPr lang="es-CO"/>
        </a:p>
      </dgm:t>
    </dgm:pt>
    <dgm:pt modelId="{F2BF1348-B0C4-453C-A6B9-FC3BDCA48E32}" type="pres">
      <dgm:prSet presAssocID="{223B0988-CF60-4070-B16C-E28C56B394B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1C01D0-E9AB-43B9-A23D-6640D1C7D8E7}" type="pres">
      <dgm:prSet presAssocID="{FDCA92CC-F931-48A4-8B6F-839EDB1A2F6D}" presName="sibTrans" presStyleCnt="0"/>
      <dgm:spPr/>
      <dgm:t>
        <a:bodyPr/>
        <a:lstStyle/>
        <a:p>
          <a:endParaRPr lang="es-CO"/>
        </a:p>
      </dgm:t>
    </dgm:pt>
    <dgm:pt modelId="{B0E83C69-47FD-4EDD-8EC0-CF70C6A3B0EF}" type="pres">
      <dgm:prSet presAssocID="{4E23B722-1878-403A-9A03-C9C6E2E96C9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ABDE5D2-13A0-4E4B-AC61-1F25807D1C28}" type="pres">
      <dgm:prSet presAssocID="{03F70355-9D47-409A-912D-D32C514B6366}" presName="sibTrans" presStyleCnt="0"/>
      <dgm:spPr/>
      <dgm:t>
        <a:bodyPr/>
        <a:lstStyle/>
        <a:p>
          <a:endParaRPr lang="es-CO"/>
        </a:p>
      </dgm:t>
    </dgm:pt>
    <dgm:pt modelId="{4A8A1B9D-784D-402D-BA22-CA0F548C22B4}" type="pres">
      <dgm:prSet presAssocID="{4CB1D4C0-C8E8-42CD-A2B2-7897814EE35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83962F0-3065-47DE-B8E0-D778D8A0A519}" type="presOf" srcId="{A91EB769-EECC-42B8-A14F-FB7598229B8E}" destId="{CEB38966-8BD6-4C7C-9019-86F6D69BC590}" srcOrd="0" destOrd="0" presId="urn:microsoft.com/office/officeart/2005/8/layout/default"/>
    <dgm:cxn modelId="{754BB335-93CA-43C0-A74B-C1B40CD84E50}" srcId="{D179D4FE-5DD8-40E0-90F2-A84235AEC466}" destId="{3EF4535E-58E5-490F-990E-7DE846B712FB}" srcOrd="1" destOrd="0" parTransId="{E7915027-F25E-47C1-A0BC-F590C7C5F972}" sibTransId="{D4FB76FA-2F75-4077-B153-FE09F3DCB5D2}"/>
    <dgm:cxn modelId="{9EEBB8B6-F361-4058-8A8E-02679A24BEC0}" srcId="{D179D4FE-5DD8-40E0-90F2-A84235AEC466}" destId="{223B0988-CF60-4070-B16C-E28C56B394B2}" srcOrd="6" destOrd="0" parTransId="{BDB549AC-D80B-4A8E-8ADE-19619B6B5600}" sibTransId="{FDCA92CC-F931-48A4-8B6F-839EDB1A2F6D}"/>
    <dgm:cxn modelId="{B27FD53D-52DD-4C3F-BA46-E09DC10898C8}" srcId="{D179D4FE-5DD8-40E0-90F2-A84235AEC466}" destId="{E2A2E0A4-B750-4503-9B71-40B7B949BD01}" srcOrd="0" destOrd="0" parTransId="{9AEE5D21-A843-45F3-82E0-7F83DD6B14E7}" sibTransId="{277AB984-1F3D-42A7-994C-AC162217755C}"/>
    <dgm:cxn modelId="{D55DB41B-7431-4F53-B5CE-60B51853482A}" type="presOf" srcId="{156FD0B4-2B28-4507-83AE-4EB8F70E3064}" destId="{B8325C24-0F6D-48CA-B9D9-4D0DA63F5E88}" srcOrd="0" destOrd="0" presId="urn:microsoft.com/office/officeart/2005/8/layout/default"/>
    <dgm:cxn modelId="{84930B49-35DB-4172-A801-26196917F8A3}" srcId="{D179D4FE-5DD8-40E0-90F2-A84235AEC466}" destId="{4E23B722-1878-403A-9A03-C9C6E2E96C96}" srcOrd="7" destOrd="0" parTransId="{FFFBF328-7B62-45B5-A28C-63EFE7E72544}" sibTransId="{03F70355-9D47-409A-912D-D32C514B6366}"/>
    <dgm:cxn modelId="{75151301-5643-4291-9376-6FFA0496DC45}" type="presOf" srcId="{223B0988-CF60-4070-B16C-E28C56B394B2}" destId="{F2BF1348-B0C4-453C-A6B9-FC3BDCA48E32}" srcOrd="0" destOrd="0" presId="urn:microsoft.com/office/officeart/2005/8/layout/default"/>
    <dgm:cxn modelId="{6E4F77AC-AA74-4482-B827-871A6732FF1F}" srcId="{D179D4FE-5DD8-40E0-90F2-A84235AEC466}" destId="{A5F4E58F-8FB8-4770-B66C-C80D064009CA}" srcOrd="4" destOrd="0" parTransId="{780931A1-7C44-4088-BE81-2A791BE43C5B}" sibTransId="{F8F731CE-BDFB-4715-B438-941F47289A86}"/>
    <dgm:cxn modelId="{0C750CE2-DFF6-45E9-B44A-067EF7433E5C}" srcId="{D179D4FE-5DD8-40E0-90F2-A84235AEC466}" destId="{A91EB769-EECC-42B8-A14F-FB7598229B8E}" srcOrd="3" destOrd="0" parTransId="{E80324A4-341D-4242-B332-860E99CA4728}" sibTransId="{F2E8657B-87EB-4E60-8028-B7EA4D5AFAF2}"/>
    <dgm:cxn modelId="{937B1057-D6E1-429E-874A-C7EFEF30D118}" type="presOf" srcId="{4E23B722-1878-403A-9A03-C9C6E2E96C96}" destId="{B0E83C69-47FD-4EDD-8EC0-CF70C6A3B0EF}" srcOrd="0" destOrd="0" presId="urn:microsoft.com/office/officeart/2005/8/layout/default"/>
    <dgm:cxn modelId="{E0EA6966-CD12-4D38-B0B4-4FF80C5C1411}" type="presOf" srcId="{4CB1D4C0-C8E8-42CD-A2B2-7897814EE35F}" destId="{4A8A1B9D-784D-402D-BA22-CA0F548C22B4}" srcOrd="0" destOrd="0" presId="urn:microsoft.com/office/officeart/2005/8/layout/default"/>
    <dgm:cxn modelId="{63A019BA-9914-465E-AB89-20841E3089D7}" srcId="{D179D4FE-5DD8-40E0-90F2-A84235AEC466}" destId="{4CB1D4C0-C8E8-42CD-A2B2-7897814EE35F}" srcOrd="8" destOrd="0" parTransId="{8A7849C3-5CB1-4301-AC22-BD60631A9E6E}" sibTransId="{B12B0465-0CAB-403B-9E25-ABD3E02582FD}"/>
    <dgm:cxn modelId="{8F206CE7-6B51-44EE-9000-F8EB0956CE28}" type="presOf" srcId="{E2A2E0A4-B750-4503-9B71-40B7B949BD01}" destId="{27C33B3D-5699-4289-9E13-C8F98DA52AEB}" srcOrd="0" destOrd="0" presId="urn:microsoft.com/office/officeart/2005/8/layout/default"/>
    <dgm:cxn modelId="{F0606431-2900-4AD6-BC27-4108B95F597E}" type="presOf" srcId="{BADC47FD-BD93-4402-AE5B-B7335B8D2C64}" destId="{E128EA8B-2B09-423A-B9B8-81249CB83C3B}" srcOrd="0" destOrd="0" presId="urn:microsoft.com/office/officeart/2005/8/layout/default"/>
    <dgm:cxn modelId="{52C8813E-4F75-4113-95AE-E7A31EC043A7}" srcId="{D179D4FE-5DD8-40E0-90F2-A84235AEC466}" destId="{BADC47FD-BD93-4402-AE5B-B7335B8D2C64}" srcOrd="5" destOrd="0" parTransId="{7EE7E97F-5987-4B90-BC72-678C09BD4BBE}" sibTransId="{C88D44E1-11F9-43BE-8C58-B24DF5E1BAFD}"/>
    <dgm:cxn modelId="{483B3736-E5A4-477A-9E82-CB61C242E60F}" type="presOf" srcId="{A5F4E58F-8FB8-4770-B66C-C80D064009CA}" destId="{4A0842EE-4A39-4CCE-B766-BB0C9FE21A30}" srcOrd="0" destOrd="0" presId="urn:microsoft.com/office/officeart/2005/8/layout/default"/>
    <dgm:cxn modelId="{17C8F3F9-F9FB-4272-86A3-98D07D3DA573}" srcId="{D179D4FE-5DD8-40E0-90F2-A84235AEC466}" destId="{156FD0B4-2B28-4507-83AE-4EB8F70E3064}" srcOrd="2" destOrd="0" parTransId="{86DDA0D0-6350-454F-BDFD-63967EEBA1C1}" sibTransId="{B05C0625-0D29-49C2-AC04-135282C0B154}"/>
    <dgm:cxn modelId="{82BAB12C-D68D-434C-8808-04FE9B66D559}" type="presOf" srcId="{D179D4FE-5DD8-40E0-90F2-A84235AEC466}" destId="{82C58C7B-3412-48E9-B0BD-BC8F78599100}" srcOrd="0" destOrd="0" presId="urn:microsoft.com/office/officeart/2005/8/layout/default"/>
    <dgm:cxn modelId="{55E37C92-28E2-4504-92A3-CEA52F2A4503}" type="presOf" srcId="{3EF4535E-58E5-490F-990E-7DE846B712FB}" destId="{D481D4B9-3F1D-4A7D-8107-55EDEE441FAF}" srcOrd="0" destOrd="0" presId="urn:microsoft.com/office/officeart/2005/8/layout/default"/>
    <dgm:cxn modelId="{0F5C69FA-772C-4C87-9BEC-18FC4611FE52}" type="presParOf" srcId="{82C58C7B-3412-48E9-B0BD-BC8F78599100}" destId="{27C33B3D-5699-4289-9E13-C8F98DA52AEB}" srcOrd="0" destOrd="0" presId="urn:microsoft.com/office/officeart/2005/8/layout/default"/>
    <dgm:cxn modelId="{B7ED4302-B46D-45D9-B6C9-0B7B989AE038}" type="presParOf" srcId="{82C58C7B-3412-48E9-B0BD-BC8F78599100}" destId="{719A24C5-9F65-43A5-B073-E850874B4919}" srcOrd="1" destOrd="0" presId="urn:microsoft.com/office/officeart/2005/8/layout/default"/>
    <dgm:cxn modelId="{58E0C8A8-4715-4A16-B897-4A8A3EFAAE69}" type="presParOf" srcId="{82C58C7B-3412-48E9-B0BD-BC8F78599100}" destId="{D481D4B9-3F1D-4A7D-8107-55EDEE441FAF}" srcOrd="2" destOrd="0" presId="urn:microsoft.com/office/officeart/2005/8/layout/default"/>
    <dgm:cxn modelId="{70CC8313-6D39-4D1B-A7C4-17B9ABB9C2FD}" type="presParOf" srcId="{82C58C7B-3412-48E9-B0BD-BC8F78599100}" destId="{14D40182-5B74-468C-9C97-6207F99F34DB}" srcOrd="3" destOrd="0" presId="urn:microsoft.com/office/officeart/2005/8/layout/default"/>
    <dgm:cxn modelId="{B4FD06D0-E642-4CB6-A59E-EB2407954EF1}" type="presParOf" srcId="{82C58C7B-3412-48E9-B0BD-BC8F78599100}" destId="{B8325C24-0F6D-48CA-B9D9-4D0DA63F5E88}" srcOrd="4" destOrd="0" presId="urn:microsoft.com/office/officeart/2005/8/layout/default"/>
    <dgm:cxn modelId="{431C3AF3-2E20-4422-B045-6A4BD2E2DBB3}" type="presParOf" srcId="{82C58C7B-3412-48E9-B0BD-BC8F78599100}" destId="{4E2F9498-1F35-4C8D-B1C6-AAA252C97225}" srcOrd="5" destOrd="0" presId="urn:microsoft.com/office/officeart/2005/8/layout/default"/>
    <dgm:cxn modelId="{44D4D73B-7AF0-4152-BF95-684B44840772}" type="presParOf" srcId="{82C58C7B-3412-48E9-B0BD-BC8F78599100}" destId="{CEB38966-8BD6-4C7C-9019-86F6D69BC590}" srcOrd="6" destOrd="0" presId="urn:microsoft.com/office/officeart/2005/8/layout/default"/>
    <dgm:cxn modelId="{E3AEEF98-C557-4D00-942D-A7531BFDB5EC}" type="presParOf" srcId="{82C58C7B-3412-48E9-B0BD-BC8F78599100}" destId="{93C399F7-E300-47F1-8FEA-DF4B238EAFC4}" srcOrd="7" destOrd="0" presId="urn:microsoft.com/office/officeart/2005/8/layout/default"/>
    <dgm:cxn modelId="{2B37EA11-ED38-42EB-B41F-8ED5DDA0958F}" type="presParOf" srcId="{82C58C7B-3412-48E9-B0BD-BC8F78599100}" destId="{4A0842EE-4A39-4CCE-B766-BB0C9FE21A30}" srcOrd="8" destOrd="0" presId="urn:microsoft.com/office/officeart/2005/8/layout/default"/>
    <dgm:cxn modelId="{65344882-2BFE-4C1A-8D9F-A9D193932523}" type="presParOf" srcId="{82C58C7B-3412-48E9-B0BD-BC8F78599100}" destId="{8A4DDBBF-29E2-4F52-A281-A63DEA3CF929}" srcOrd="9" destOrd="0" presId="urn:microsoft.com/office/officeart/2005/8/layout/default"/>
    <dgm:cxn modelId="{83AA39F5-1C80-439E-BF21-91A5F718E4DC}" type="presParOf" srcId="{82C58C7B-3412-48E9-B0BD-BC8F78599100}" destId="{E128EA8B-2B09-423A-B9B8-81249CB83C3B}" srcOrd="10" destOrd="0" presId="urn:microsoft.com/office/officeart/2005/8/layout/default"/>
    <dgm:cxn modelId="{5CDB6E62-1BAD-43F1-A8AC-F5F864763525}" type="presParOf" srcId="{82C58C7B-3412-48E9-B0BD-BC8F78599100}" destId="{F58F2650-45C0-4492-9387-DDF130700E7B}" srcOrd="11" destOrd="0" presId="urn:microsoft.com/office/officeart/2005/8/layout/default"/>
    <dgm:cxn modelId="{E7070EA5-BEDE-42A3-9B45-190B9685B750}" type="presParOf" srcId="{82C58C7B-3412-48E9-B0BD-BC8F78599100}" destId="{F2BF1348-B0C4-453C-A6B9-FC3BDCA48E32}" srcOrd="12" destOrd="0" presId="urn:microsoft.com/office/officeart/2005/8/layout/default"/>
    <dgm:cxn modelId="{77D1E5C3-82FB-43A3-83A5-F4BE2A896F8B}" type="presParOf" srcId="{82C58C7B-3412-48E9-B0BD-BC8F78599100}" destId="{0D1C01D0-E9AB-43B9-A23D-6640D1C7D8E7}" srcOrd="13" destOrd="0" presId="urn:microsoft.com/office/officeart/2005/8/layout/default"/>
    <dgm:cxn modelId="{3004694C-554C-4912-BE5A-DDBFAF54E3A6}" type="presParOf" srcId="{82C58C7B-3412-48E9-B0BD-BC8F78599100}" destId="{B0E83C69-47FD-4EDD-8EC0-CF70C6A3B0EF}" srcOrd="14" destOrd="0" presId="urn:microsoft.com/office/officeart/2005/8/layout/default"/>
    <dgm:cxn modelId="{A9806ECA-05F1-445E-A281-D8653C09F567}" type="presParOf" srcId="{82C58C7B-3412-48E9-B0BD-BC8F78599100}" destId="{3ABDE5D2-13A0-4E4B-AC61-1F25807D1C28}" srcOrd="15" destOrd="0" presId="urn:microsoft.com/office/officeart/2005/8/layout/default"/>
    <dgm:cxn modelId="{AAEC17B4-5B7C-465C-9ADD-CB41B8819456}" type="presParOf" srcId="{82C58C7B-3412-48E9-B0BD-BC8F78599100}" destId="{4A8A1B9D-784D-402D-BA22-CA0F548C22B4}" srcOrd="1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25AF7-AEA4-4280-8DB8-C2468E8D9BA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7FA92DD-D22F-45AC-B2FF-39D686F59BAE}">
      <dgm:prSet phldrT="[Texto]"/>
      <dgm:spPr/>
      <dgm:t>
        <a:bodyPr/>
        <a:lstStyle/>
        <a:p>
          <a:r>
            <a:rPr lang="es-CO" dirty="0" smtClean="0"/>
            <a:t>Asegurar</a:t>
          </a:r>
        </a:p>
        <a:p>
          <a:r>
            <a:rPr lang="es-CO" dirty="0" smtClean="0"/>
            <a:t>la “cuenta”</a:t>
          </a:r>
          <a:endParaRPr lang="es-CO" dirty="0"/>
        </a:p>
      </dgm:t>
    </dgm:pt>
    <dgm:pt modelId="{8D99576B-D482-426B-9CA8-5D52523758C2}" type="parTrans" cxnId="{9BAB23BE-43C3-484A-A6F3-23F19D45D68B}">
      <dgm:prSet/>
      <dgm:spPr/>
      <dgm:t>
        <a:bodyPr/>
        <a:lstStyle/>
        <a:p>
          <a:endParaRPr lang="es-CO"/>
        </a:p>
      </dgm:t>
    </dgm:pt>
    <dgm:pt modelId="{ECCF2A66-C77B-4899-A27D-D492F8204142}" type="sibTrans" cxnId="{9BAB23BE-43C3-484A-A6F3-23F19D45D68B}">
      <dgm:prSet/>
      <dgm:spPr/>
      <dgm:t>
        <a:bodyPr/>
        <a:lstStyle/>
        <a:p>
          <a:endParaRPr lang="es-CO"/>
        </a:p>
      </dgm:t>
    </dgm:pt>
    <dgm:pt modelId="{407B6B5E-B455-4783-9ECB-E361748D3BCB}">
      <dgm:prSet phldrT="[Texto]"/>
      <dgm:spPr/>
      <dgm:t>
        <a:bodyPr/>
        <a:lstStyle/>
        <a:p>
          <a:r>
            <a:rPr lang="es-CO" dirty="0" smtClean="0"/>
            <a:t>Asegurar</a:t>
          </a:r>
        </a:p>
        <a:p>
          <a:r>
            <a:rPr lang="es-CO" dirty="0" smtClean="0"/>
            <a:t>al cliente</a:t>
          </a:r>
          <a:endParaRPr lang="es-CO" dirty="0"/>
        </a:p>
      </dgm:t>
    </dgm:pt>
    <dgm:pt modelId="{DAE532E9-93D2-4130-B845-EE46EE133FB6}" type="parTrans" cxnId="{675D7E13-D68D-486A-85E4-E92BED3E64FF}">
      <dgm:prSet/>
      <dgm:spPr/>
      <dgm:t>
        <a:bodyPr/>
        <a:lstStyle/>
        <a:p>
          <a:endParaRPr lang="es-CO"/>
        </a:p>
      </dgm:t>
    </dgm:pt>
    <dgm:pt modelId="{3861343F-793C-4B20-B375-DA84DCBA2AB0}" type="sibTrans" cxnId="{675D7E13-D68D-486A-85E4-E92BED3E64FF}">
      <dgm:prSet/>
      <dgm:spPr/>
      <dgm:t>
        <a:bodyPr/>
        <a:lstStyle/>
        <a:p>
          <a:endParaRPr lang="es-CO"/>
        </a:p>
      </dgm:t>
    </dgm:pt>
    <dgm:pt modelId="{5B04AB3A-690B-4546-B97B-738032050912}">
      <dgm:prSet phldrT="[Texto]"/>
      <dgm:spPr/>
      <dgm:t>
        <a:bodyPr/>
        <a:lstStyle/>
        <a:p>
          <a:r>
            <a:rPr lang="es-CO" dirty="0" smtClean="0"/>
            <a:t>Asegurar la </a:t>
          </a:r>
        </a:p>
        <a:p>
          <a:r>
            <a:rPr lang="es-CO" dirty="0" smtClean="0"/>
            <a:t>transacción</a:t>
          </a:r>
          <a:endParaRPr lang="es-CO" dirty="0"/>
        </a:p>
      </dgm:t>
    </dgm:pt>
    <dgm:pt modelId="{886B5AF0-08B5-44E3-8E54-4C3D97ECDF68}" type="parTrans" cxnId="{DEBB4C00-9605-4E44-B768-F9E82FD28A7A}">
      <dgm:prSet/>
      <dgm:spPr/>
      <dgm:t>
        <a:bodyPr/>
        <a:lstStyle/>
        <a:p>
          <a:endParaRPr lang="es-CO"/>
        </a:p>
      </dgm:t>
    </dgm:pt>
    <dgm:pt modelId="{25741403-7524-47A7-808C-EE3CF0C1F07A}" type="sibTrans" cxnId="{DEBB4C00-9605-4E44-B768-F9E82FD28A7A}">
      <dgm:prSet/>
      <dgm:spPr/>
      <dgm:t>
        <a:bodyPr/>
        <a:lstStyle/>
        <a:p>
          <a:endParaRPr lang="es-CO"/>
        </a:p>
      </dgm:t>
    </dgm:pt>
    <dgm:pt modelId="{8E929E9E-95D5-4967-9CFE-8F390382ED03}" type="pres">
      <dgm:prSet presAssocID="{C6F25AF7-AEA4-4280-8DB8-C2468E8D9BA6}" presName="CompostProcess" presStyleCnt="0">
        <dgm:presLayoutVars>
          <dgm:dir/>
          <dgm:resizeHandles val="exact"/>
        </dgm:presLayoutVars>
      </dgm:prSet>
      <dgm:spPr/>
    </dgm:pt>
    <dgm:pt modelId="{B00C1C15-C381-4B03-B846-20ACC2BA68FE}" type="pres">
      <dgm:prSet presAssocID="{C6F25AF7-AEA4-4280-8DB8-C2468E8D9BA6}" presName="arrow" presStyleLbl="bgShp" presStyleIdx="0" presStyleCnt="1"/>
      <dgm:spPr/>
    </dgm:pt>
    <dgm:pt modelId="{FAE3B096-52FB-43C5-9A6B-AFFE3CA27577}" type="pres">
      <dgm:prSet presAssocID="{C6F25AF7-AEA4-4280-8DB8-C2468E8D9BA6}" presName="linearProcess" presStyleCnt="0"/>
      <dgm:spPr/>
    </dgm:pt>
    <dgm:pt modelId="{8122763D-FC6A-4F0D-806F-6E28490640B0}" type="pres">
      <dgm:prSet presAssocID="{07FA92DD-D22F-45AC-B2FF-39D686F59BA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933691B-83F7-4AD5-BA2F-992321DDCDC8}" type="pres">
      <dgm:prSet presAssocID="{ECCF2A66-C77B-4899-A27D-D492F8204142}" presName="sibTrans" presStyleCnt="0"/>
      <dgm:spPr/>
    </dgm:pt>
    <dgm:pt modelId="{06044AB2-EE02-478D-904C-22F8A3AB2870}" type="pres">
      <dgm:prSet presAssocID="{407B6B5E-B455-4783-9ECB-E361748D3BC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77F6123-3AAF-4A83-9E6C-FEF516D48E7D}" type="pres">
      <dgm:prSet presAssocID="{3861343F-793C-4B20-B375-DA84DCBA2AB0}" presName="sibTrans" presStyleCnt="0"/>
      <dgm:spPr/>
    </dgm:pt>
    <dgm:pt modelId="{A343D354-F309-4510-973C-E372CA5AF77F}" type="pres">
      <dgm:prSet presAssocID="{5B04AB3A-690B-4546-B97B-73803205091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75D7E13-D68D-486A-85E4-E92BED3E64FF}" srcId="{C6F25AF7-AEA4-4280-8DB8-C2468E8D9BA6}" destId="{407B6B5E-B455-4783-9ECB-E361748D3BCB}" srcOrd="1" destOrd="0" parTransId="{DAE532E9-93D2-4130-B845-EE46EE133FB6}" sibTransId="{3861343F-793C-4B20-B375-DA84DCBA2AB0}"/>
    <dgm:cxn modelId="{E6F5E4F8-319A-45C9-8A07-1968658A7E4B}" type="presOf" srcId="{5B04AB3A-690B-4546-B97B-738032050912}" destId="{A343D354-F309-4510-973C-E372CA5AF77F}" srcOrd="0" destOrd="0" presId="urn:microsoft.com/office/officeart/2005/8/layout/hProcess9"/>
    <dgm:cxn modelId="{D95EBDC5-E152-4CB7-8216-1EAF22B2CEB5}" type="presOf" srcId="{C6F25AF7-AEA4-4280-8DB8-C2468E8D9BA6}" destId="{8E929E9E-95D5-4967-9CFE-8F390382ED03}" srcOrd="0" destOrd="0" presId="urn:microsoft.com/office/officeart/2005/8/layout/hProcess9"/>
    <dgm:cxn modelId="{5D72644D-C111-4549-A116-CAE408243A04}" type="presOf" srcId="{407B6B5E-B455-4783-9ECB-E361748D3BCB}" destId="{06044AB2-EE02-478D-904C-22F8A3AB2870}" srcOrd="0" destOrd="0" presId="urn:microsoft.com/office/officeart/2005/8/layout/hProcess9"/>
    <dgm:cxn modelId="{B4F21F29-51DC-4A0C-9EF4-077B1E520D6B}" type="presOf" srcId="{07FA92DD-D22F-45AC-B2FF-39D686F59BAE}" destId="{8122763D-FC6A-4F0D-806F-6E28490640B0}" srcOrd="0" destOrd="0" presId="urn:microsoft.com/office/officeart/2005/8/layout/hProcess9"/>
    <dgm:cxn modelId="{DEBB4C00-9605-4E44-B768-F9E82FD28A7A}" srcId="{C6F25AF7-AEA4-4280-8DB8-C2468E8D9BA6}" destId="{5B04AB3A-690B-4546-B97B-738032050912}" srcOrd="2" destOrd="0" parTransId="{886B5AF0-08B5-44E3-8E54-4C3D97ECDF68}" sibTransId="{25741403-7524-47A7-808C-EE3CF0C1F07A}"/>
    <dgm:cxn modelId="{9BAB23BE-43C3-484A-A6F3-23F19D45D68B}" srcId="{C6F25AF7-AEA4-4280-8DB8-C2468E8D9BA6}" destId="{07FA92DD-D22F-45AC-B2FF-39D686F59BAE}" srcOrd="0" destOrd="0" parTransId="{8D99576B-D482-426B-9CA8-5D52523758C2}" sibTransId="{ECCF2A66-C77B-4899-A27D-D492F8204142}"/>
    <dgm:cxn modelId="{73733D46-8394-4BFF-AE19-E2411BCAA608}" type="presParOf" srcId="{8E929E9E-95D5-4967-9CFE-8F390382ED03}" destId="{B00C1C15-C381-4B03-B846-20ACC2BA68FE}" srcOrd="0" destOrd="0" presId="urn:microsoft.com/office/officeart/2005/8/layout/hProcess9"/>
    <dgm:cxn modelId="{7A38623E-B392-4613-B6A8-4C2455ADC331}" type="presParOf" srcId="{8E929E9E-95D5-4967-9CFE-8F390382ED03}" destId="{FAE3B096-52FB-43C5-9A6B-AFFE3CA27577}" srcOrd="1" destOrd="0" presId="urn:microsoft.com/office/officeart/2005/8/layout/hProcess9"/>
    <dgm:cxn modelId="{5F353726-82D5-4F98-9C46-F0BB8C404005}" type="presParOf" srcId="{FAE3B096-52FB-43C5-9A6B-AFFE3CA27577}" destId="{8122763D-FC6A-4F0D-806F-6E28490640B0}" srcOrd="0" destOrd="0" presId="urn:microsoft.com/office/officeart/2005/8/layout/hProcess9"/>
    <dgm:cxn modelId="{664B7A9C-F3E8-4D0A-82B7-E2060D25F4D2}" type="presParOf" srcId="{FAE3B096-52FB-43C5-9A6B-AFFE3CA27577}" destId="{3933691B-83F7-4AD5-BA2F-992321DDCDC8}" srcOrd="1" destOrd="0" presId="urn:microsoft.com/office/officeart/2005/8/layout/hProcess9"/>
    <dgm:cxn modelId="{413BE71B-D55D-42A7-86AC-0E6D9381139F}" type="presParOf" srcId="{FAE3B096-52FB-43C5-9A6B-AFFE3CA27577}" destId="{06044AB2-EE02-478D-904C-22F8A3AB2870}" srcOrd="2" destOrd="0" presId="urn:microsoft.com/office/officeart/2005/8/layout/hProcess9"/>
    <dgm:cxn modelId="{1077580A-6BD5-4A1A-9FBE-FD9F50B728A8}" type="presParOf" srcId="{FAE3B096-52FB-43C5-9A6B-AFFE3CA27577}" destId="{A77F6123-3AAF-4A83-9E6C-FEF516D48E7D}" srcOrd="3" destOrd="0" presId="urn:microsoft.com/office/officeart/2005/8/layout/hProcess9"/>
    <dgm:cxn modelId="{CB51B1A3-7FA9-4112-A0A9-73AAFD45A215}" type="presParOf" srcId="{FAE3B096-52FB-43C5-9A6B-AFFE3CA27577}" destId="{A343D354-F309-4510-973C-E372CA5AF77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33B3D-5699-4289-9E13-C8F98DA52AEB}">
      <dsp:nvSpPr>
        <dsp:cNvPr id="0" name=""/>
        <dsp:cNvSpPr/>
      </dsp:nvSpPr>
      <dsp:spPr>
        <a:xfrm>
          <a:off x="0" y="134391"/>
          <a:ext cx="2408782" cy="1445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kern="1200" dirty="0" smtClean="0"/>
            <a:t>Estándares</a:t>
          </a:r>
          <a:endParaRPr lang="es-MX" sz="3500" b="1" kern="1200" dirty="0"/>
        </a:p>
      </dsp:txBody>
      <dsp:txXfrm>
        <a:off x="0" y="134391"/>
        <a:ext cx="2408782" cy="1445269"/>
      </dsp:txXfrm>
    </dsp:sp>
    <dsp:sp modelId="{D481D4B9-3F1D-4A7D-8107-55EDEE441FAF}">
      <dsp:nvSpPr>
        <dsp:cNvPr id="0" name=""/>
        <dsp:cNvSpPr/>
      </dsp:nvSpPr>
      <dsp:spPr>
        <a:xfrm>
          <a:off x="2649661" y="134391"/>
          <a:ext cx="2408782" cy="1445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kern="1200" dirty="0" smtClean="0"/>
            <a:t>Regulación</a:t>
          </a:r>
          <a:endParaRPr lang="es-MX" sz="3500" b="1" kern="1200" dirty="0"/>
        </a:p>
      </dsp:txBody>
      <dsp:txXfrm>
        <a:off x="2649661" y="134391"/>
        <a:ext cx="2408782" cy="1445269"/>
      </dsp:txXfrm>
    </dsp:sp>
    <dsp:sp modelId="{B8325C24-0F6D-48CA-B9D9-4D0DA63F5E88}">
      <dsp:nvSpPr>
        <dsp:cNvPr id="0" name=""/>
        <dsp:cNvSpPr/>
      </dsp:nvSpPr>
      <dsp:spPr>
        <a:xfrm>
          <a:off x="5299322" y="134391"/>
          <a:ext cx="2408782" cy="1445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kern="1200" dirty="0" smtClean="0"/>
            <a:t>“Faster Payments”</a:t>
          </a:r>
          <a:endParaRPr lang="es-MX" sz="3500" b="1" kern="1200" dirty="0"/>
        </a:p>
      </dsp:txBody>
      <dsp:txXfrm>
        <a:off x="5299322" y="134391"/>
        <a:ext cx="2408782" cy="1445269"/>
      </dsp:txXfrm>
    </dsp:sp>
    <dsp:sp modelId="{CEB38966-8BD6-4C7C-9019-86F6D69BC590}">
      <dsp:nvSpPr>
        <dsp:cNvPr id="0" name=""/>
        <dsp:cNvSpPr/>
      </dsp:nvSpPr>
      <dsp:spPr>
        <a:xfrm>
          <a:off x="0" y="1820539"/>
          <a:ext cx="2408782" cy="1445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kern="1200" dirty="0" smtClean="0"/>
            <a:t>“</a:t>
          </a:r>
          <a:r>
            <a:rPr lang="es-MX" sz="3500" b="1" kern="1200" dirty="0" err="1" smtClean="0"/>
            <a:t>Crypto</a:t>
          </a:r>
          <a:r>
            <a:rPr lang="es-MX" sz="3500" b="1" kern="1200" dirty="0" smtClean="0"/>
            <a:t> </a:t>
          </a:r>
          <a:r>
            <a:rPr lang="es-MX" sz="3500" b="1" kern="1200" dirty="0" err="1" smtClean="0"/>
            <a:t>Currencies</a:t>
          </a:r>
          <a:r>
            <a:rPr lang="es-MX" sz="3500" b="1" kern="1200" dirty="0" smtClean="0"/>
            <a:t>”</a:t>
          </a:r>
          <a:endParaRPr lang="es-MX" sz="3500" b="1" kern="1200" dirty="0"/>
        </a:p>
      </dsp:txBody>
      <dsp:txXfrm>
        <a:off x="0" y="1820539"/>
        <a:ext cx="2408782" cy="1445269"/>
      </dsp:txXfrm>
    </dsp:sp>
    <dsp:sp modelId="{4A0842EE-4A39-4CCE-B766-BB0C9FE21A30}">
      <dsp:nvSpPr>
        <dsp:cNvPr id="0" name=""/>
        <dsp:cNvSpPr/>
      </dsp:nvSpPr>
      <dsp:spPr>
        <a:xfrm>
          <a:off x="2649661" y="1820539"/>
          <a:ext cx="2408782" cy="1445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kern="1200" dirty="0" smtClean="0"/>
            <a:t>Millennials</a:t>
          </a:r>
          <a:endParaRPr lang="es-MX" sz="3500" b="1" kern="1200" dirty="0"/>
        </a:p>
      </dsp:txBody>
      <dsp:txXfrm>
        <a:off x="2649661" y="1820539"/>
        <a:ext cx="2408782" cy="1445269"/>
      </dsp:txXfrm>
    </dsp:sp>
    <dsp:sp modelId="{E128EA8B-2B09-423A-B9B8-81249CB83C3B}">
      <dsp:nvSpPr>
        <dsp:cNvPr id="0" name=""/>
        <dsp:cNvSpPr/>
      </dsp:nvSpPr>
      <dsp:spPr>
        <a:xfrm>
          <a:off x="5299322" y="1820539"/>
          <a:ext cx="2408782" cy="1445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kern="1200" dirty="0" smtClean="0"/>
            <a:t>Fintech</a:t>
          </a:r>
          <a:endParaRPr lang="es-MX" sz="3500" b="1" kern="1200" dirty="0"/>
        </a:p>
      </dsp:txBody>
      <dsp:txXfrm>
        <a:off x="5299322" y="1820539"/>
        <a:ext cx="2408782" cy="1445269"/>
      </dsp:txXfrm>
    </dsp:sp>
    <dsp:sp modelId="{F2BF1348-B0C4-453C-A6B9-FC3BDCA48E32}">
      <dsp:nvSpPr>
        <dsp:cNvPr id="0" name=""/>
        <dsp:cNvSpPr/>
      </dsp:nvSpPr>
      <dsp:spPr>
        <a:xfrm>
          <a:off x="0" y="3506687"/>
          <a:ext cx="2408782" cy="1445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3500" b="1" kern="1200" dirty="0" smtClean="0"/>
            <a:t>Redes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3500" b="1" kern="1200" dirty="0" smtClean="0"/>
            <a:t>Sociales</a:t>
          </a:r>
          <a:endParaRPr lang="es-MX" sz="3500" b="1" kern="1200" dirty="0"/>
        </a:p>
      </dsp:txBody>
      <dsp:txXfrm>
        <a:off x="0" y="3506687"/>
        <a:ext cx="2408782" cy="1445269"/>
      </dsp:txXfrm>
    </dsp:sp>
    <dsp:sp modelId="{B0E83C69-47FD-4EDD-8EC0-CF70C6A3B0EF}">
      <dsp:nvSpPr>
        <dsp:cNvPr id="0" name=""/>
        <dsp:cNvSpPr/>
      </dsp:nvSpPr>
      <dsp:spPr>
        <a:xfrm>
          <a:off x="2649661" y="3506687"/>
          <a:ext cx="2408782" cy="1445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kern="1200" dirty="0" smtClean="0"/>
            <a:t>Tecnología</a:t>
          </a:r>
          <a:endParaRPr lang="es-MX" sz="3500" b="1" kern="1200" dirty="0"/>
        </a:p>
      </dsp:txBody>
      <dsp:txXfrm>
        <a:off x="2649661" y="3506687"/>
        <a:ext cx="2408782" cy="1445269"/>
      </dsp:txXfrm>
    </dsp:sp>
    <dsp:sp modelId="{4A8A1B9D-784D-402D-BA22-CA0F548C22B4}">
      <dsp:nvSpPr>
        <dsp:cNvPr id="0" name=""/>
        <dsp:cNvSpPr/>
      </dsp:nvSpPr>
      <dsp:spPr>
        <a:xfrm>
          <a:off x="5299322" y="3506687"/>
          <a:ext cx="2408782" cy="14452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kern="1200" smtClean="0"/>
            <a:t>Seguridad</a:t>
          </a:r>
          <a:endParaRPr lang="es-MX" sz="3500" b="1" kern="1200" dirty="0"/>
        </a:p>
      </dsp:txBody>
      <dsp:txXfrm>
        <a:off x="5299322" y="3506687"/>
        <a:ext cx="2408782" cy="1445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C1C15-C381-4B03-B846-20ACC2BA68FE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2763D-FC6A-4F0D-806F-6E28490640B0}">
      <dsp:nvSpPr>
        <dsp:cNvPr id="0" name=""/>
        <dsp:cNvSpPr/>
      </dsp:nvSpPr>
      <dsp:spPr>
        <a:xfrm>
          <a:off x="1632" y="1219199"/>
          <a:ext cx="1940523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/>
            <a:t>Asegurar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/>
            <a:t>la “cuenta”</a:t>
          </a:r>
          <a:endParaRPr lang="es-CO" sz="2600" kern="1200" dirty="0"/>
        </a:p>
      </dsp:txBody>
      <dsp:txXfrm>
        <a:off x="80987" y="1298554"/>
        <a:ext cx="1781813" cy="1466890"/>
      </dsp:txXfrm>
    </dsp:sp>
    <dsp:sp modelId="{06044AB2-EE02-478D-904C-22F8A3AB2870}">
      <dsp:nvSpPr>
        <dsp:cNvPr id="0" name=""/>
        <dsp:cNvSpPr/>
      </dsp:nvSpPr>
      <dsp:spPr>
        <a:xfrm>
          <a:off x="2077738" y="1219199"/>
          <a:ext cx="1940523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/>
            <a:t>Asegurar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/>
            <a:t>al cliente</a:t>
          </a:r>
          <a:endParaRPr lang="es-CO" sz="2600" kern="1200" dirty="0"/>
        </a:p>
      </dsp:txBody>
      <dsp:txXfrm>
        <a:off x="2157093" y="1298554"/>
        <a:ext cx="1781813" cy="1466890"/>
      </dsp:txXfrm>
    </dsp:sp>
    <dsp:sp modelId="{A343D354-F309-4510-973C-E372CA5AF77F}">
      <dsp:nvSpPr>
        <dsp:cNvPr id="0" name=""/>
        <dsp:cNvSpPr/>
      </dsp:nvSpPr>
      <dsp:spPr>
        <a:xfrm>
          <a:off x="4153844" y="1219199"/>
          <a:ext cx="1940523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/>
            <a:t>Asegurar la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 smtClean="0"/>
            <a:t>transacción</a:t>
          </a:r>
          <a:endParaRPr lang="es-CO" sz="2600" kern="1200" dirty="0"/>
        </a:p>
      </dsp:txBody>
      <dsp:txXfrm>
        <a:off x="4233199" y="1298554"/>
        <a:ext cx="1781813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0.18888</cdr:x>
      <cdr:y>0.87074</cdr:y>
    </cdr:from>
    <cdr:to>
      <cdr:x>0.88602</cdr:x>
      <cdr:y>0.92027</cdr:y>
    </cdr:to>
    <cdr:sp macro="" textlink="">
      <cdr:nvSpPr>
        <cdr:cNvPr id="2" name="1 Cuadro de texto"/>
        <cdr:cNvSpPr txBox="1"/>
      </cdr:nvSpPr>
      <cdr:spPr>
        <a:xfrm xmlns:a="http://schemas.openxmlformats.org/drawingml/2006/main">
          <a:off x="1325906" y="3640987"/>
          <a:ext cx="4893922" cy="207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dirty="0">
              <a:latin typeface="Helvetica LT Std" pitchFamily="34" charset="0"/>
            </a:rPr>
            <a:t>Fuente: Superintendencia Financiera.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A7F64-3398-4304-BD29-21B1B081BCAC}" type="datetimeFigureOut">
              <a:rPr lang="es-MX" smtClean="0"/>
              <a:t>26/10/2016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C75B4-5A71-4040-977F-0B44FE47C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374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C75B4-5A71-4040-977F-0B44FE47C5F6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06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www.comscore.com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facebook.com/comscoreinc" TargetMode="External"/><Relationship Id="rId5" Type="http://schemas.openxmlformats.org/officeDocument/2006/relationships/hyperlink" Target="http://www.linkedin.com/company/comscore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://www.twitter.com/comscore" TargetMode="External"/><Relationship Id="rId9" Type="http://schemas.openxmlformats.org/officeDocument/2006/relationships/image" Target="../media/image28.png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www.comscore.com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facebook.com/comscoreinc" TargetMode="External"/><Relationship Id="rId5" Type="http://schemas.openxmlformats.org/officeDocument/2006/relationships/hyperlink" Target="http://www.linkedin.com/company/comscore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://www.twitter.com/comscoreEMEA" TargetMode="External"/><Relationship Id="rId9" Type="http://schemas.openxmlformats.org/officeDocument/2006/relationships/image" Target="../media/image28.png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www.comscore.com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facebook.com/comscoreinc" TargetMode="External"/><Relationship Id="rId5" Type="http://schemas.openxmlformats.org/officeDocument/2006/relationships/hyperlink" Target="http://www.linkedin.com/company/comscore" TargetMode="External"/><Relationship Id="rId10" Type="http://schemas.openxmlformats.org/officeDocument/2006/relationships/image" Target="../media/image29.png"/><Relationship Id="rId4" Type="http://schemas.openxmlformats.org/officeDocument/2006/relationships/hyperlink" Target="http://www.twitter.com/comscoreLATAM" TargetMode="External"/><Relationship Id="rId9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www.comscore.com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facebook.com/comscoreinc" TargetMode="External"/><Relationship Id="rId5" Type="http://schemas.openxmlformats.org/officeDocument/2006/relationships/hyperlink" Target="http://www.linkedin.com/company/comscore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://www.twitter.com/comscoreAPAC" TargetMode="External"/><Relationship Id="rId9" Type="http://schemas.openxmlformats.org/officeDocument/2006/relationships/image" Target="../media/image28.pn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comscore.com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hyperlink" Target="http://www.facebook.com/comscoreinc" TargetMode="External"/><Relationship Id="rId4" Type="http://schemas.openxmlformats.org/officeDocument/2006/relationships/hyperlink" Target="http://www.linkedin.com/company/comscore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9" y="164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1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389" y="6283474"/>
            <a:ext cx="1101011" cy="4864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6" y="2664"/>
            <a:ext cx="9142857" cy="148519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281062"/>
            <a:ext cx="5619750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673428"/>
            <a:ext cx="6858000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95275" y="2387370"/>
            <a:ext cx="8696326" cy="3813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0537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" y="2178"/>
            <a:ext cx="3149206" cy="68571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389" y="6283474"/>
            <a:ext cx="1101011" cy="486493"/>
          </a:xfrm>
          <a:prstGeom prst="rect">
            <a:avLst/>
          </a:prstGeom>
        </p:spPr>
      </p:pic>
      <p:cxnSp>
        <p:nvCxnSpPr>
          <p:cNvPr id="16" name="Conector recto 15"/>
          <p:cNvCxnSpPr/>
          <p:nvPr userDrawn="1"/>
        </p:nvCxnSpPr>
        <p:spPr>
          <a:xfrm>
            <a:off x="3439886" y="797018"/>
            <a:ext cx="536448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65977" y="4557787"/>
            <a:ext cx="2619375" cy="109053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39886" y="197053"/>
            <a:ext cx="5456464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439886" y="1152525"/>
            <a:ext cx="5364480" cy="5000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02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 userDrawn="1"/>
        </p:nvCxnSpPr>
        <p:spPr>
          <a:xfrm>
            <a:off x="584791" y="744279"/>
            <a:ext cx="0" cy="5582093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389" y="6283474"/>
            <a:ext cx="1101011" cy="486493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116" y="178003"/>
            <a:ext cx="5456464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Gráfico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75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2857" cy="50285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66242" y="1950529"/>
            <a:ext cx="5053684" cy="12956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8258" y="5159575"/>
            <a:ext cx="4592842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00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60" y="2880"/>
            <a:ext cx="9142857" cy="14851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0838" y="6305550"/>
            <a:ext cx="1175145" cy="46323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281062"/>
            <a:ext cx="5619750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673428"/>
            <a:ext cx="6858000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95275" y="2387370"/>
            <a:ext cx="8696326" cy="3813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5329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4" y="2040"/>
            <a:ext cx="3149206" cy="68571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0838" y="6305550"/>
            <a:ext cx="1175145" cy="463231"/>
          </a:xfrm>
          <a:prstGeom prst="rect">
            <a:avLst/>
          </a:prstGeom>
        </p:spPr>
      </p:pic>
      <p:cxnSp>
        <p:nvCxnSpPr>
          <p:cNvPr id="15" name="Conector recto 14"/>
          <p:cNvCxnSpPr/>
          <p:nvPr userDrawn="1"/>
        </p:nvCxnSpPr>
        <p:spPr>
          <a:xfrm>
            <a:off x="3439886" y="797018"/>
            <a:ext cx="536448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281062"/>
            <a:ext cx="2619375" cy="109053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39886" y="197053"/>
            <a:ext cx="5456464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439886" y="1152525"/>
            <a:ext cx="5364480" cy="5000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2981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 userDrawn="1"/>
        </p:nvCxnSpPr>
        <p:spPr>
          <a:xfrm>
            <a:off x="584791" y="744279"/>
            <a:ext cx="0" cy="5582093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0838" y="6305550"/>
            <a:ext cx="1175145" cy="46323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116" y="178003"/>
            <a:ext cx="5456464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Gráfico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2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" y="0"/>
            <a:ext cx="9142857" cy="49269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45920" y="1620058"/>
            <a:ext cx="5274006" cy="136866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8258" y="5159575"/>
            <a:ext cx="4592842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4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6" y="1594"/>
            <a:ext cx="9142857" cy="148519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8661" y="6353174"/>
            <a:ext cx="1125864" cy="44706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281062"/>
            <a:ext cx="5619750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673428"/>
            <a:ext cx="6858000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95275" y="2387370"/>
            <a:ext cx="8696326" cy="3813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99484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1" y="2867"/>
            <a:ext cx="3149206" cy="68571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8661" y="6353174"/>
            <a:ext cx="1125864" cy="447069"/>
          </a:xfrm>
          <a:prstGeom prst="rect">
            <a:avLst/>
          </a:prstGeom>
        </p:spPr>
      </p:pic>
      <p:cxnSp>
        <p:nvCxnSpPr>
          <p:cNvPr id="13" name="Conector recto 12"/>
          <p:cNvCxnSpPr/>
          <p:nvPr userDrawn="1"/>
        </p:nvCxnSpPr>
        <p:spPr>
          <a:xfrm>
            <a:off x="3439886" y="844643"/>
            <a:ext cx="536448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2886169"/>
            <a:ext cx="2619375" cy="109053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39886" y="197053"/>
            <a:ext cx="5456464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439886" y="1368252"/>
            <a:ext cx="5364480" cy="4784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72156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4852" y="6384626"/>
            <a:ext cx="946749" cy="3759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6" y="1594"/>
            <a:ext cx="9142857" cy="148519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281062"/>
            <a:ext cx="5619750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673428"/>
            <a:ext cx="6858000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95275" y="2387370"/>
            <a:ext cx="8696326" cy="3813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33973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/>
          <p:cNvCxnSpPr/>
          <p:nvPr userDrawn="1"/>
        </p:nvCxnSpPr>
        <p:spPr>
          <a:xfrm>
            <a:off x="584791" y="744279"/>
            <a:ext cx="0" cy="5582093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8661" y="6353174"/>
            <a:ext cx="1125864" cy="44706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116" y="178003"/>
            <a:ext cx="5456464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Gráfico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9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F9F7-0B50-4BCC-832C-830DE13B3756}" type="datetimeFigureOut">
              <a:rPr lang="es-CO" smtClean="0"/>
              <a:t>26/10/2016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B6283-B7DA-4D18-9524-B235195A31CC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0645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9" y="164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11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4852" y="6384626"/>
            <a:ext cx="946749" cy="37594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6" y="1594"/>
            <a:ext cx="9142857" cy="148519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03200" y="281062"/>
            <a:ext cx="8788401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673428"/>
            <a:ext cx="6858000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95275" y="2387370"/>
            <a:ext cx="8696326" cy="3813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8712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1" y="2867"/>
            <a:ext cx="3149206" cy="68571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44852" y="6384626"/>
            <a:ext cx="946749" cy="375944"/>
          </a:xfrm>
          <a:prstGeom prst="rect">
            <a:avLst/>
          </a:prstGeom>
        </p:spPr>
      </p:pic>
      <p:cxnSp>
        <p:nvCxnSpPr>
          <p:cNvPr id="12" name="Conector recto 11"/>
          <p:cNvCxnSpPr/>
          <p:nvPr userDrawn="1"/>
        </p:nvCxnSpPr>
        <p:spPr>
          <a:xfrm>
            <a:off x="3439886" y="1016093"/>
            <a:ext cx="536448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281062"/>
            <a:ext cx="2619375" cy="109053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39886" y="197053"/>
            <a:ext cx="5456464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439886" y="1368252"/>
            <a:ext cx="5364480" cy="4784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7499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/>
          <p:cNvCxnSpPr/>
          <p:nvPr userDrawn="1"/>
        </p:nvCxnSpPr>
        <p:spPr>
          <a:xfrm>
            <a:off x="584791" y="744279"/>
            <a:ext cx="0" cy="558209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4852" y="6384626"/>
            <a:ext cx="946749" cy="37594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116" y="178003"/>
            <a:ext cx="5456464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Gráfico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9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2857" cy="50285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40800" y="1828432"/>
            <a:ext cx="4988676" cy="137170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8258" y="5159575"/>
            <a:ext cx="4592842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68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60" y="2880"/>
            <a:ext cx="9142857" cy="14851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98" y="6326372"/>
            <a:ext cx="1179513" cy="46495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281062"/>
            <a:ext cx="5619750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673428"/>
            <a:ext cx="6858000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95275" y="2387370"/>
            <a:ext cx="8696326" cy="3813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28489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98" y="6326372"/>
            <a:ext cx="1179513" cy="46495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4" y="2040"/>
            <a:ext cx="3149206" cy="6857143"/>
          </a:xfrm>
          <a:prstGeom prst="rect">
            <a:avLst/>
          </a:prstGeom>
        </p:spPr>
      </p:pic>
      <p:cxnSp>
        <p:nvCxnSpPr>
          <p:cNvPr id="14" name="Conector recto 13"/>
          <p:cNvCxnSpPr/>
          <p:nvPr userDrawn="1"/>
        </p:nvCxnSpPr>
        <p:spPr>
          <a:xfrm>
            <a:off x="3439886" y="797018"/>
            <a:ext cx="536448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281062"/>
            <a:ext cx="2619375" cy="109053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39886" y="197053"/>
            <a:ext cx="5456464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439886" y="1152525"/>
            <a:ext cx="5364480" cy="5000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9274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 userDrawn="1"/>
        </p:nvCxnSpPr>
        <p:spPr>
          <a:xfrm>
            <a:off x="584791" y="744279"/>
            <a:ext cx="0" cy="5582093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98" y="6326372"/>
            <a:ext cx="1179513" cy="464953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116" y="178003"/>
            <a:ext cx="5456464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Gráfico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96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1" y="2867"/>
            <a:ext cx="3149206" cy="68571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44852" y="6384626"/>
            <a:ext cx="946749" cy="375944"/>
          </a:xfrm>
          <a:prstGeom prst="rect">
            <a:avLst/>
          </a:prstGeom>
        </p:spPr>
      </p:pic>
      <p:cxnSp>
        <p:nvCxnSpPr>
          <p:cNvPr id="12" name="Conector recto 11"/>
          <p:cNvCxnSpPr/>
          <p:nvPr userDrawn="1"/>
        </p:nvCxnSpPr>
        <p:spPr>
          <a:xfrm>
            <a:off x="3439886" y="1016093"/>
            <a:ext cx="536448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281062"/>
            <a:ext cx="2619375" cy="109053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39886" y="197053"/>
            <a:ext cx="5456464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439886" y="1368252"/>
            <a:ext cx="5364480" cy="4784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6192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46" y="2202"/>
            <a:ext cx="9142857" cy="45714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55362" y="1565162"/>
            <a:ext cx="4654385" cy="144550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98258" y="5159575"/>
            <a:ext cx="4592842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66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389" y="6283474"/>
            <a:ext cx="1101011" cy="4864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6" y="2664"/>
            <a:ext cx="9142857" cy="148519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281062"/>
            <a:ext cx="5619750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673428"/>
            <a:ext cx="6858000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95275" y="2387370"/>
            <a:ext cx="8696326" cy="3813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028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" y="2178"/>
            <a:ext cx="3149206" cy="68571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389" y="6283474"/>
            <a:ext cx="1101011" cy="486493"/>
          </a:xfrm>
          <a:prstGeom prst="rect">
            <a:avLst/>
          </a:prstGeom>
        </p:spPr>
      </p:pic>
      <p:cxnSp>
        <p:nvCxnSpPr>
          <p:cNvPr id="16" name="Conector recto 15"/>
          <p:cNvCxnSpPr/>
          <p:nvPr userDrawn="1"/>
        </p:nvCxnSpPr>
        <p:spPr>
          <a:xfrm>
            <a:off x="3439886" y="797018"/>
            <a:ext cx="536448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265977" y="4557787"/>
            <a:ext cx="2619375" cy="109053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39886" y="197053"/>
            <a:ext cx="5456464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439886" y="1152525"/>
            <a:ext cx="5364480" cy="5000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152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 userDrawn="1"/>
        </p:nvCxnSpPr>
        <p:spPr>
          <a:xfrm>
            <a:off x="584791" y="744279"/>
            <a:ext cx="0" cy="5582093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389" y="6283474"/>
            <a:ext cx="1101011" cy="486493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116" y="178003"/>
            <a:ext cx="5456464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Gráfico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8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2857" cy="50285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66242" y="1950529"/>
            <a:ext cx="5053684" cy="12956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8258" y="5159575"/>
            <a:ext cx="4592842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3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60" y="2880"/>
            <a:ext cx="9142857" cy="14851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0838" y="6305550"/>
            <a:ext cx="1175145" cy="46323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281062"/>
            <a:ext cx="5619750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673428"/>
            <a:ext cx="6858000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95275" y="2387370"/>
            <a:ext cx="8696326" cy="3813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8671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4" y="2040"/>
            <a:ext cx="3149206" cy="68571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0838" y="6305550"/>
            <a:ext cx="1175145" cy="463231"/>
          </a:xfrm>
          <a:prstGeom prst="rect">
            <a:avLst/>
          </a:prstGeom>
        </p:spPr>
      </p:pic>
      <p:cxnSp>
        <p:nvCxnSpPr>
          <p:cNvPr id="15" name="Conector recto 14"/>
          <p:cNvCxnSpPr/>
          <p:nvPr userDrawn="1"/>
        </p:nvCxnSpPr>
        <p:spPr>
          <a:xfrm>
            <a:off x="3439886" y="797018"/>
            <a:ext cx="536448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281062"/>
            <a:ext cx="2619375" cy="109053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39886" y="197053"/>
            <a:ext cx="5456464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439886" y="1152525"/>
            <a:ext cx="5364480" cy="5000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5643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 userDrawn="1"/>
        </p:nvCxnSpPr>
        <p:spPr>
          <a:xfrm>
            <a:off x="584791" y="744279"/>
            <a:ext cx="0" cy="5582093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0838" y="6305550"/>
            <a:ext cx="1175145" cy="46323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116" y="178003"/>
            <a:ext cx="5456464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Gráfico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" y="0"/>
            <a:ext cx="9142857" cy="49269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45920" y="1620058"/>
            <a:ext cx="5274006" cy="136866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8258" y="5159575"/>
            <a:ext cx="4592842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6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6" y="1594"/>
            <a:ext cx="9142857" cy="148519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8661" y="6353174"/>
            <a:ext cx="1125864" cy="44706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331862"/>
            <a:ext cx="5619750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673428"/>
            <a:ext cx="6858000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95275" y="2387370"/>
            <a:ext cx="8696326" cy="3813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5715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/>
          <p:cNvCxnSpPr/>
          <p:nvPr userDrawn="1"/>
        </p:nvCxnSpPr>
        <p:spPr>
          <a:xfrm>
            <a:off x="584791" y="744279"/>
            <a:ext cx="0" cy="558209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4852" y="6384626"/>
            <a:ext cx="946749" cy="37594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116" y="178003"/>
            <a:ext cx="5456464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Gráfico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2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1" y="2867"/>
            <a:ext cx="3149206" cy="68571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8661" y="6353174"/>
            <a:ext cx="1125864" cy="447069"/>
          </a:xfrm>
          <a:prstGeom prst="rect">
            <a:avLst/>
          </a:prstGeom>
        </p:spPr>
      </p:pic>
      <p:cxnSp>
        <p:nvCxnSpPr>
          <p:cNvPr id="13" name="Conector recto 12"/>
          <p:cNvCxnSpPr/>
          <p:nvPr userDrawn="1"/>
        </p:nvCxnSpPr>
        <p:spPr>
          <a:xfrm>
            <a:off x="3439886" y="844643"/>
            <a:ext cx="536448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2886169"/>
            <a:ext cx="2619375" cy="109053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39886" y="197053"/>
            <a:ext cx="5456464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439886" y="1368252"/>
            <a:ext cx="5364480" cy="4784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46832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/>
          <p:cNvCxnSpPr/>
          <p:nvPr userDrawn="1"/>
        </p:nvCxnSpPr>
        <p:spPr>
          <a:xfrm>
            <a:off x="584791" y="744279"/>
            <a:ext cx="0" cy="5582093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8661" y="6353174"/>
            <a:ext cx="1125864" cy="44706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116" y="178003"/>
            <a:ext cx="5456464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Gráfico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4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0748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229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61" y="2880"/>
            <a:ext cx="9142857" cy="14851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99" y="6326374"/>
            <a:ext cx="1179513" cy="46495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281062"/>
            <a:ext cx="5619750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673428"/>
            <a:ext cx="6858000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95275" y="2387372"/>
            <a:ext cx="8696326" cy="3813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83471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2_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 useBgFill="1">
        <p:nvSpPr>
          <p:cNvPr id="5" name="4 Rectángulo redondeado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69851" y="1303687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9851" y="1268762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264" y="1395762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buNone/>
              <a:defRPr sz="3000" b="0" cap="none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72861-2FA2-455D-9BE1-38359C40B163}" type="datetimeFigureOut">
              <a:rPr lang="es-CO">
                <a:solidFill>
                  <a:srgbClr val="464646"/>
                </a:solidFill>
              </a:rPr>
              <a:pPr>
                <a:defRPr/>
              </a:pPr>
              <a:t>26/10/2016</a:t>
            </a:fld>
            <a:endParaRPr lang="es-CO" dirty="0">
              <a:solidFill>
                <a:srgbClr val="464646"/>
              </a:solidFill>
            </a:endParaRP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>
              <a:solidFill>
                <a:srgbClr val="464646"/>
              </a:solidFill>
            </a:endParaRPr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3CE5A-1FAF-43D7-836B-8CC9329DDDBB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6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 useBgFill="1">
        <p:nvSpPr>
          <p:cNvPr id="5" name="4 Rectángulo redondeado"/>
          <p:cNvSpPr/>
          <p:nvPr userDrawn="1"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 flipV="1">
            <a:off x="69851" y="4299002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9851" y="4264077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264" y="4391077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72861-2FA2-455D-9BE1-38359C40B163}" type="datetimeFigureOut">
              <a:rPr lang="es-CO">
                <a:solidFill>
                  <a:srgbClr val="464646"/>
                </a:solidFill>
              </a:rPr>
              <a:pPr>
                <a:defRPr/>
              </a:pPr>
              <a:t>26/10/2016</a:t>
            </a:fld>
            <a:endParaRPr lang="es-CO" dirty="0">
              <a:solidFill>
                <a:srgbClr val="464646"/>
              </a:solidFill>
            </a:endParaRP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>
              <a:solidFill>
                <a:srgbClr val="464646"/>
              </a:solidFill>
            </a:endParaRPr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3CE5A-1FAF-43D7-836B-8CC9329DDDBB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32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BE332-9C2B-4B0C-B80B-A300A6E5461C}" type="datetimeFigureOut">
              <a:rPr lang="es-CO">
                <a:solidFill>
                  <a:srgbClr val="464646"/>
                </a:solidFill>
              </a:rPr>
              <a:pPr>
                <a:defRPr/>
              </a:pPr>
              <a:t>26/10/2016</a:t>
            </a:fld>
            <a:endParaRPr lang="es-CO" dirty="0">
              <a:solidFill>
                <a:srgbClr val="464646"/>
              </a:solidFill>
            </a:endParaRPr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>
              <a:solidFill>
                <a:srgbClr val="464646"/>
              </a:solidFill>
            </a:endParaRPr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FCB1F-964B-4FAC-B88B-D98AF41F1059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836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01155-3D39-48F9-A9D4-C67799FF7EF2}" type="datetimeFigureOut">
              <a:rPr lang="es-CO">
                <a:solidFill>
                  <a:srgbClr val="464646"/>
                </a:solidFill>
              </a:rPr>
              <a:pPr>
                <a:defRPr/>
              </a:pPr>
              <a:t>26/10/2016</a:t>
            </a:fld>
            <a:endParaRPr lang="es-CO" dirty="0">
              <a:solidFill>
                <a:srgbClr val="464646"/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>
              <a:solidFill>
                <a:srgbClr val="464646"/>
              </a:solidFill>
            </a:endParaRPr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BD2DD-EED9-49F4-AA6C-E32E49A0CC65}" type="slidenum">
              <a:rPr lang="es-CO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414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61" y="2880"/>
            <a:ext cx="9142857" cy="14851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99" y="6326374"/>
            <a:ext cx="1179513" cy="46495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281062"/>
            <a:ext cx="5619750" cy="576188"/>
          </a:xfrm>
          <a:prstGeom prst="rect">
            <a:avLst/>
          </a:prstGeom>
        </p:spPr>
        <p:txBody>
          <a:bodyPr anchor="b"/>
          <a:lstStyle>
            <a:lvl1pPr algn="l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673428"/>
            <a:ext cx="6858000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0070C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95275" y="2387372"/>
            <a:ext cx="8696326" cy="3813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539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2857" cy="50285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40800" y="1828432"/>
            <a:ext cx="4988676" cy="137170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98258" y="5159575"/>
            <a:ext cx="4592842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6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61" y="2880"/>
            <a:ext cx="9142857" cy="14851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99" y="6326374"/>
            <a:ext cx="1179513" cy="46495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281062"/>
            <a:ext cx="5619750" cy="576188"/>
          </a:xfrm>
          <a:prstGeom prst="rect">
            <a:avLst/>
          </a:prstGeom>
        </p:spPr>
        <p:txBody>
          <a:bodyPr anchor="b"/>
          <a:lstStyle>
            <a:lvl1pPr algn="l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673428"/>
            <a:ext cx="6858000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rgbClr val="0070C0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95275" y="2387372"/>
            <a:ext cx="8696326" cy="3813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7993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1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B5A6BDA-8061-DC47-9B0A-40088CC14CB3}" type="datetimeFigureOut">
              <a:rPr lang="es-ES_tradnl" smtClean="0">
                <a:solidFill>
                  <a:prstClr val="black"/>
                </a:solidFill>
              </a:rPr>
              <a:pPr/>
              <a:t>26/10/2016</a:t>
            </a:fld>
            <a:endParaRPr lang="es-ES_tradnl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1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_tradnl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D5EF16F-C7B3-514E-B424-ED27B2119C7F}" type="slidenum">
              <a:rPr lang="es-ES_tradnl" smtClean="0">
                <a:solidFill>
                  <a:prstClr val="black"/>
                </a:solidFill>
              </a:rPr>
              <a:pPr/>
              <a:t>‹Nº›</a:t>
            </a:fld>
            <a:endParaRPr lang="es-ES_trad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8" descr="DustCoverSlide_blan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2006" b="47945"/>
          <a:stretch/>
        </p:blipFill>
        <p:spPr>
          <a:xfrm>
            <a:off x="-8050" y="3426227"/>
            <a:ext cx="9152050" cy="3431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4" y="149411"/>
            <a:ext cx="7059345" cy="2241380"/>
          </a:xfrm>
        </p:spPr>
        <p:txBody>
          <a:bodyPr vert="horz" lIns="111026" tIns="0" rIns="111026" bIns="55513" rtlCol="0" anchor="b" anchorCtr="0">
            <a:normAutofit/>
          </a:bodyPr>
          <a:lstStyle>
            <a:lvl1pPr>
              <a:defRPr lang="en-US" sz="3529" kern="0" dirty="0">
                <a:ea typeface="+mn-ea"/>
              </a:defRPr>
            </a:lvl1pPr>
          </a:lstStyle>
          <a:p>
            <a:pPr marL="0" lvl="0" algn="l" defTabSz="672358" rtl="0" latinLnBrk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6" y="2390791"/>
            <a:ext cx="7059343" cy="896552"/>
          </a:xfrm>
          <a:noFill/>
        </p:spPr>
        <p:txBody>
          <a:bodyPr vert="horz" lIns="111026" tIns="55513" rIns="111026" bIns="55513" rtlCol="0" anchor="ctr">
            <a:normAutofit/>
          </a:bodyPr>
          <a:lstStyle>
            <a:lvl1pPr>
              <a:defRPr lang="en-US" sz="1765" b="0" kern="0" dirty="0">
                <a:solidFill>
                  <a:schemeClr val="tx1"/>
                </a:solidFill>
              </a:defRPr>
            </a:lvl1pPr>
          </a:lstStyle>
          <a:p>
            <a:pPr lvl="0" algn="l" defTabSz="672358" rtl="0" latinLnBrk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03201" y="3585237"/>
            <a:ext cx="5211024" cy="1793104"/>
          </a:xfrm>
          <a:noFill/>
        </p:spPr>
        <p:txBody>
          <a:bodyPr vert="horz" lIns="111026" tIns="54864" rIns="111026" bIns="55513" rtlCol="0">
            <a:normAutofit/>
          </a:bodyPr>
          <a:lstStyle>
            <a:lvl1pPr>
              <a:spcBef>
                <a:spcPts val="0"/>
              </a:spcBef>
              <a:defRPr lang="en-US" sz="1765" b="1" dirty="0">
                <a:solidFill>
                  <a:srgbClr val="FFFFFF"/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Name, Title</a:t>
            </a:r>
          </a:p>
          <a:p>
            <a:r>
              <a:rPr lang="en-US" b="0" dirty="0">
                <a:solidFill>
                  <a:srgbClr val="FFFFFF"/>
                </a:solidFill>
              </a:rPr>
              <a:t>Date</a:t>
            </a:r>
          </a:p>
        </p:txBody>
      </p:sp>
      <p:sp>
        <p:nvSpPr>
          <p:cNvPr id="11" name="Text Placeholder 2"/>
          <p:cNvSpPr txBox="1">
            <a:spLocks/>
          </p:cNvSpPr>
          <p:nvPr userDrawn="1"/>
        </p:nvSpPr>
        <p:spPr>
          <a:xfrm>
            <a:off x="200026" y="6429637"/>
            <a:ext cx="8891709" cy="428363"/>
          </a:xfrm>
          <a:prstGeom prst="rect">
            <a:avLst/>
          </a:prstGeom>
        </p:spPr>
        <p:txBody>
          <a:bodyPr vert="horz" lIns="67232" tIns="40816" rIns="163266" bIns="40816" rtlCol="0" anchor="ctr" anchorCtr="0"/>
          <a:lstStyle>
            <a:lvl1pPr marL="0" indent="0" eaLnBrk="1" hangingPunct="1">
              <a:lnSpc>
                <a:spcPct val="120000"/>
              </a:lnSpc>
              <a:spcBef>
                <a:spcPts val="0"/>
              </a:spcBef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Arial"/>
                <a:cs typeface="Arial"/>
              </a:defRPr>
            </a:lvl1pPr>
            <a:lvl2pPr marL="421901" indent="-213958" eaLnBrk="1" hangingPunct="1">
              <a:lnSpc>
                <a:spcPct val="120000"/>
              </a:lnSpc>
              <a:spcBef>
                <a:spcPts val="364"/>
              </a:spcBef>
              <a:buClr>
                <a:schemeClr val="accent1"/>
              </a:buClr>
              <a:buFont typeface="Wingdings" pitchFamily="2" charset="2"/>
              <a:buChar char="§"/>
              <a:defRPr lang="en-US" sz="2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21901" indent="0" eaLnBrk="1" hangingPunct="1">
              <a:lnSpc>
                <a:spcPct val="120000"/>
              </a:lnSpc>
              <a:spcBef>
                <a:spcPts val="364"/>
              </a:spcBef>
              <a:buClrTx/>
              <a:buFontTx/>
              <a:buNone/>
              <a:defRPr lang="en-US" sz="1700" b="0" dirty="0" smtClean="0">
                <a:solidFill>
                  <a:srgbClr val="2674BA"/>
                </a:solidFill>
                <a:latin typeface="+mn-lt"/>
                <a:ea typeface="+mn-ea"/>
                <a:cs typeface="+mn-cs"/>
              </a:defRPr>
            </a:lvl3pPr>
            <a:lvl4pPr marL="0" indent="0" eaLnBrk="1" hangingPunct="1">
              <a:lnSpc>
                <a:spcPct val="120000"/>
              </a:lnSpc>
              <a:spcBef>
                <a:spcPts val="364"/>
              </a:spcBef>
              <a:buFontTx/>
              <a:buNone/>
              <a:tabLst/>
              <a:defRPr lang="en-US" sz="1500" b="1" i="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64"/>
              </a:spcAft>
              <a:buClr>
                <a:srgbClr val="000000"/>
              </a:buClr>
              <a:buFontTx/>
              <a:buNone/>
              <a:tabLst>
                <a:tab pos="1532397" algn="l"/>
              </a:tabLst>
              <a:defRPr lang="en-US" sz="1500" b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defTabSz="408189"/>
            <a:r>
              <a:rPr sz="662" kern="500" spc="-7">
                <a:solidFill>
                  <a:srgbClr val="FFFFFF"/>
                </a:solidFill>
              </a:rPr>
              <a:t>For info about the proprietary </a:t>
            </a:r>
            <a:r>
              <a:rPr sz="662" kern="500">
                <a:solidFill>
                  <a:srgbClr val="FFFFFF"/>
                </a:solidFill>
              </a:rPr>
              <a:t>technology used in comScore products, refer to http://</a:t>
            </a:r>
            <a:r>
              <a:rPr sz="662" kern="500" err="1">
                <a:solidFill>
                  <a:srgbClr val="FFFFFF"/>
                </a:solidFill>
              </a:rPr>
              <a:t>comscore.com/About_comScore/Patents</a:t>
            </a:r>
            <a:endParaRPr sz="662" kern="500">
              <a:solidFill>
                <a:srgbClr val="FFFFFF"/>
              </a:solidFill>
            </a:endParaRPr>
          </a:p>
        </p:txBody>
      </p:sp>
      <p:pic>
        <p:nvPicPr>
          <p:cNvPr id="4" name="Picture 3" descr="comScore_Logo_2016_1c_White_TRBG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2" y="5798724"/>
            <a:ext cx="1737053" cy="4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44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3"/>
          <a:stretch/>
        </p:blipFill>
        <p:spPr>
          <a:xfrm>
            <a:off x="-29536" y="0"/>
            <a:ext cx="9177835" cy="6858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203200" y="1237242"/>
            <a:ext cx="8737600" cy="4931036"/>
          </a:xfrm>
        </p:spPr>
        <p:txBody>
          <a:bodyPr vert="horz" lIns="111026" tIns="55513" rIns="111026" bIns="55513" rtlCol="0">
            <a:normAutofit/>
          </a:bodyPr>
          <a:lstStyle>
            <a:lvl1pPr>
              <a:spcBef>
                <a:spcPts val="1765"/>
              </a:spcBef>
              <a:defRPr lang="en-US" sz="2353" dirty="0" smtClean="0">
                <a:solidFill>
                  <a:schemeClr val="bg1"/>
                </a:solidFill>
              </a:defRPr>
            </a:lvl1pPr>
            <a:lvl2pPr marL="253302" indent="-253302">
              <a:spcBef>
                <a:spcPts val="882"/>
              </a:spcBef>
              <a:buClr>
                <a:schemeClr val="bg1"/>
              </a:buClr>
              <a:buFont typeface="Wingdings" charset="2"/>
              <a:buChar char="§"/>
              <a:defRPr lang="en-US" sz="2353" b="0" baseline="0" dirty="0" smtClean="0">
                <a:solidFill>
                  <a:schemeClr val="bg1"/>
                </a:solidFill>
              </a:defRPr>
            </a:lvl2pPr>
            <a:lvl3pPr marL="155112" indent="-310224">
              <a:spcBef>
                <a:spcPts val="268"/>
              </a:spcBef>
              <a:buFont typeface="Wingdings" charset="2"/>
              <a:buChar char="§"/>
              <a:defRPr lang="en-US" sz="25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defTabSz="408189"/>
            <a:fld id="{CA2E1E93-11B9-464E-AF21-E2369226A36F}" type="slidenum">
              <a:rPr sz="882">
                <a:solidFill>
                  <a:srgbClr val="FFFFFF"/>
                </a:solidFill>
              </a:rPr>
              <a:pPr defTabSz="408189"/>
              <a:t>‹Nº›</a:t>
            </a:fld>
            <a:endParaRPr sz="882" dirty="0">
              <a:solidFill>
                <a:srgbClr val="FFFFFF"/>
              </a:solidFill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enter footnote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7551994" y="6231467"/>
            <a:ext cx="1008478" cy="458258"/>
          </a:xfrm>
          <a:prstGeom prst="rect">
            <a:avLst/>
          </a:prstGeom>
        </p:spPr>
        <p:txBody>
          <a:bodyPr vert="horz" lIns="0" tIns="40816" rIns="0" bIns="40816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lang="en-US" sz="700" b="0" kern="1200" smtClean="0">
                <a:solidFill>
                  <a:schemeClr val="tx1"/>
                </a:solidFill>
                <a:latin typeface="Arial" pitchFamily="34" charset="0"/>
                <a:ea typeface="Arial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80"/>
              </a:lnSpc>
            </a:pPr>
            <a:r>
              <a:rPr sz="515" dirty="0">
                <a:solidFill>
                  <a:srgbClr val="FFFFFF"/>
                </a:solidFill>
              </a:rPr>
              <a:t>© comScore, Inc. Proprietary.</a:t>
            </a:r>
          </a:p>
        </p:txBody>
      </p:sp>
      <p:pic>
        <p:nvPicPr>
          <p:cNvPr id="15" name="Picture 14" descr="comScore_Logo_2016_1c_White_TRBG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58" y="6375345"/>
            <a:ext cx="1320277" cy="34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30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7551994" y="6231467"/>
            <a:ext cx="1008478" cy="458258"/>
          </a:xfrm>
          <a:prstGeom prst="rect">
            <a:avLst/>
          </a:prstGeom>
        </p:spPr>
        <p:txBody>
          <a:bodyPr vert="horz" lIns="0" tIns="40816" rIns="0" bIns="40816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lang="en-US" sz="700" b="0" kern="1200" smtClean="0">
                <a:solidFill>
                  <a:schemeClr val="tx1"/>
                </a:solidFill>
                <a:latin typeface="Arial" pitchFamily="34" charset="0"/>
                <a:ea typeface="Arial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80"/>
              </a:lnSpc>
            </a:pPr>
            <a:r>
              <a:rPr sz="515" dirty="0">
                <a:solidFill>
                  <a:srgbClr val="FFFFFF"/>
                </a:solidFill>
              </a:rPr>
              <a:t>© comScore, Inc. Proprietary.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8560472" y="6231467"/>
            <a:ext cx="583528" cy="458257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defTabSz="408189"/>
            <a:fld id="{CA2E1E93-11B9-464E-AF21-E2369226A36F}" type="slidenum">
              <a:rPr sz="882">
                <a:solidFill>
                  <a:srgbClr val="FFFFFF"/>
                </a:solidFill>
              </a:rPr>
              <a:pPr defTabSz="408189"/>
              <a:t>‹Nº›</a:t>
            </a:fld>
            <a:endParaRPr sz="882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203201" y="1808481"/>
            <a:ext cx="8737600" cy="1612053"/>
          </a:xfrm>
        </p:spPr>
        <p:txBody>
          <a:bodyPr anchor="t">
            <a:noAutofit/>
          </a:bodyPr>
          <a:lstStyle>
            <a:lvl1pPr>
              <a:defRPr sz="3971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section divider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203200" y="3429001"/>
            <a:ext cx="8737600" cy="1587500"/>
          </a:xfrm>
        </p:spPr>
        <p:txBody>
          <a:bodyPr anchor="ctr">
            <a:noAutofit/>
          </a:bodyPr>
          <a:lstStyle>
            <a:lvl1pPr marL="0" indent="0" algn="l">
              <a:buNone/>
              <a:defRPr sz="1397" b="0">
                <a:solidFill>
                  <a:srgbClr val="FFFFFF"/>
                </a:solidFill>
              </a:defRPr>
            </a:lvl1pPr>
            <a:lvl2pPr marL="408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comScore_Logo_2016_1c_White_TRBG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58" y="6375345"/>
            <a:ext cx="1320277" cy="34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210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callou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-1"/>
            <a:ext cx="9142413" cy="6168279"/>
          </a:xfrm>
          <a:solidFill>
            <a:schemeClr val="accent3"/>
          </a:solidFill>
        </p:spPr>
        <p:txBody>
          <a:bodyPr vert="horz" lIns="222053" tIns="166540" rIns="111026" bIns="55513" rtlCol="0">
            <a:normAutofit/>
          </a:bodyPr>
          <a:lstStyle>
            <a:lvl1pPr>
              <a:defRPr lang="en-US" sz="1250" kern="1200" dirty="0" smtClean="0">
                <a:solidFill>
                  <a:srgbClr val="FFFFFF"/>
                </a:solidFill>
                <a:cs typeface="Arial"/>
              </a:defRPr>
            </a:lvl1pPr>
          </a:lstStyle>
          <a:p>
            <a:pPr lvl="0" algn="l" defTabSz="408189" rtl="0" latinLnBrk="0"/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203200" y="1237242"/>
            <a:ext cx="8737600" cy="4931036"/>
          </a:xfrm>
        </p:spPr>
        <p:txBody>
          <a:bodyPr vert="horz" lIns="111026" tIns="55513" rIns="111026" bIns="55513" rtlCol="0">
            <a:normAutofit/>
          </a:bodyPr>
          <a:lstStyle>
            <a:lvl1pPr>
              <a:spcBef>
                <a:spcPts val="1765"/>
              </a:spcBef>
              <a:defRPr lang="en-US" sz="3971" dirty="0" smtClean="0">
                <a:solidFill>
                  <a:schemeClr val="bg1"/>
                </a:solidFill>
              </a:defRPr>
            </a:lvl1pPr>
            <a:lvl2pPr marL="253302" indent="-253302">
              <a:spcBef>
                <a:spcPts val="882"/>
              </a:spcBef>
              <a:buClr>
                <a:schemeClr val="bg1"/>
              </a:buClr>
              <a:buFont typeface="Wingdings" charset="2"/>
              <a:buChar char="§"/>
              <a:defRPr lang="en-US" sz="2353" b="0" baseline="0" dirty="0" smtClean="0">
                <a:solidFill>
                  <a:schemeClr val="bg1"/>
                </a:solidFill>
              </a:defRPr>
            </a:lvl2pPr>
            <a:lvl3pPr marL="155112" indent="-310224">
              <a:spcBef>
                <a:spcPts val="268"/>
              </a:spcBef>
              <a:buFont typeface="Wingdings" charset="2"/>
              <a:buChar char="§"/>
              <a:defRPr lang="en-US" sz="2500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defTabSz="408189"/>
            <a:fld id="{CA2E1E93-11B9-464E-AF21-E2369226A36F}" type="slidenum">
              <a:rPr sz="882"/>
              <a:pPr defTabSz="408189"/>
              <a:t>‹Nº›</a:t>
            </a:fld>
            <a:endParaRPr sz="882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enter footnote</a:t>
            </a:r>
          </a:p>
        </p:txBody>
      </p:sp>
    </p:spTree>
    <p:extLst>
      <p:ext uri="{BB962C8B-B14F-4D97-AF65-F5344CB8AC3E}">
        <p14:creationId xmlns:p14="http://schemas.microsoft.com/office/powerpoint/2010/main" val="1677227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03096" y="1237429"/>
            <a:ext cx="8737808" cy="49310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defTabSz="408189"/>
            <a:fld id="{CA2E1E93-11B9-464E-AF21-E2369226A36F}" type="slidenum">
              <a:rPr sz="882"/>
              <a:pPr defTabSz="408189"/>
              <a:t>‹Nº›</a:t>
            </a:fld>
            <a:endParaRPr sz="882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enter footnote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03200" y="0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167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with gre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12069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1633" tIns="40816" rIns="81633" bIns="40816" rtlCol="0" anchor="ctr"/>
          <a:lstStyle/>
          <a:p>
            <a:pPr algn="r" defTabSz="408189"/>
            <a:endParaRPr lang="en-US" sz="1618" dirty="0">
              <a:solidFill>
                <a:srgbClr val="444444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defTabSz="408189"/>
            <a:fld id="{CA2E1E93-11B9-464E-AF21-E2369226A36F}" type="slidenum">
              <a:rPr sz="882"/>
              <a:pPr defTabSz="408189"/>
              <a:t>‹Nº›</a:t>
            </a:fld>
            <a:endParaRPr sz="882" dirty="0"/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1"/>
          </a:xfrm>
        </p:spPr>
        <p:txBody>
          <a:bodyPr anchor="ctr"/>
          <a:lstStyle>
            <a:lvl1pPr>
              <a:defRPr sz="235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enter footnote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9"/>
          </p:nvPr>
        </p:nvSpPr>
        <p:spPr>
          <a:xfrm>
            <a:off x="203096" y="1237429"/>
            <a:ext cx="8737808" cy="49310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667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with gre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6168278"/>
            <a:ext cx="9144000" cy="689722"/>
          </a:xfrm>
          <a:prstGeom prst="rect">
            <a:avLst/>
          </a:prstGeom>
          <a:solidFill>
            <a:schemeClr val="tx1">
              <a:lumMod val="50000"/>
            </a:schemeClr>
          </a:solidFill>
          <a:ln w="25400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7232" tIns="33616" rIns="67232" bIns="33616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82" dirty="0">
              <a:solidFill>
                <a:srgbClr val="FFFFFF"/>
              </a:solidFill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"/>
            <a:ext cx="9144000" cy="6168278"/>
          </a:xfrm>
          <a:prstGeom prst="rect">
            <a:avLst/>
          </a:prstGeom>
          <a:solidFill>
            <a:schemeClr val="bg1"/>
          </a:solidFill>
          <a:ln w="25400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7232" tIns="33616" rIns="67232" bIns="33616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82" dirty="0">
              <a:solidFill>
                <a:srgbClr val="FFFFFF"/>
              </a:solidFill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defTabSz="408189"/>
            <a:fld id="{CA2E1E93-11B9-464E-AF21-E2369226A36F}" type="slidenum">
              <a:rPr sz="882">
                <a:solidFill>
                  <a:srgbClr val="FFFFFF"/>
                </a:solidFill>
              </a:rPr>
              <a:pPr defTabSz="408189"/>
              <a:t>‹Nº›</a:t>
            </a:fld>
            <a:endParaRPr sz="882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enter footnote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03200" y="0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7551994" y="6231467"/>
            <a:ext cx="1008478" cy="458258"/>
          </a:xfrm>
          <a:prstGeom prst="rect">
            <a:avLst/>
          </a:prstGeom>
        </p:spPr>
        <p:txBody>
          <a:bodyPr vert="horz" lIns="0" tIns="40816" rIns="0" bIns="40816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lang="en-US" sz="700" b="0" kern="1200" smtClean="0">
                <a:solidFill>
                  <a:schemeClr val="tx1"/>
                </a:solidFill>
                <a:latin typeface="Arial" pitchFamily="34" charset="0"/>
                <a:ea typeface="Arial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80"/>
              </a:lnSpc>
            </a:pPr>
            <a:r>
              <a:rPr sz="515" dirty="0">
                <a:solidFill>
                  <a:srgbClr val="FFFFFF"/>
                </a:solidFill>
              </a:rPr>
              <a:t>© comScore, Inc. Proprietary.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203096" y="1237429"/>
            <a:ext cx="8737808" cy="49310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Score_Logo_2016_1c_White_TRBG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58" y="6375345"/>
            <a:ext cx="1320277" cy="34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237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with orang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 descr="DustCoverSlide_blan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18"/>
          <a:stretch/>
        </p:blipFill>
        <p:spPr>
          <a:xfrm>
            <a:off x="1" y="0"/>
            <a:ext cx="915205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0" y="1"/>
            <a:ext cx="9144000" cy="6168278"/>
          </a:xfrm>
          <a:prstGeom prst="rect">
            <a:avLst/>
          </a:prstGeom>
          <a:solidFill>
            <a:schemeClr val="bg1"/>
          </a:solidFill>
          <a:ln w="25400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7232" tIns="33616" rIns="67232" bIns="33616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82" dirty="0">
              <a:solidFill>
                <a:srgbClr val="FFFFFF"/>
              </a:solidFill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defTabSz="408189"/>
            <a:fld id="{CA2E1E93-11B9-464E-AF21-E2369226A36F}" type="slidenum">
              <a:rPr sz="882">
                <a:solidFill>
                  <a:srgbClr val="FFFFFF"/>
                </a:solidFill>
              </a:rPr>
              <a:pPr defTabSz="408189"/>
              <a:t>‹Nº›</a:t>
            </a:fld>
            <a:endParaRPr sz="882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enter footnote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03200" y="0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7551994" y="6231467"/>
            <a:ext cx="1008478" cy="458258"/>
          </a:xfrm>
          <a:prstGeom prst="rect">
            <a:avLst/>
          </a:prstGeom>
        </p:spPr>
        <p:txBody>
          <a:bodyPr vert="horz" lIns="0" tIns="40816" rIns="0" bIns="40816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lang="en-US" sz="700" b="0" kern="1200" smtClean="0">
                <a:solidFill>
                  <a:schemeClr val="tx1"/>
                </a:solidFill>
                <a:latin typeface="Arial" pitchFamily="34" charset="0"/>
                <a:ea typeface="Arial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80"/>
              </a:lnSpc>
            </a:pPr>
            <a:r>
              <a:rPr sz="515" dirty="0">
                <a:solidFill>
                  <a:srgbClr val="FFFFFF"/>
                </a:solidFill>
              </a:rPr>
              <a:t>© comScore, Inc. Proprietary.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203096" y="1237429"/>
            <a:ext cx="8737808" cy="49310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Score_Logo_2016_1c_White_TRBG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58" y="6375345"/>
            <a:ext cx="1320277" cy="34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2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60" y="2880"/>
            <a:ext cx="9142857" cy="148519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98" y="6326372"/>
            <a:ext cx="1179513" cy="46495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281062"/>
            <a:ext cx="5619750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673428"/>
            <a:ext cx="6858000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95275" y="2387370"/>
            <a:ext cx="8696326" cy="3813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26102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with to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9"/>
          </p:nvPr>
        </p:nvSpPr>
        <p:spPr>
          <a:xfrm>
            <a:off x="203096" y="2133793"/>
            <a:ext cx="8737808" cy="4034671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defTabSz="408189"/>
            <a:fld id="{CA2E1E93-11B9-464E-AF21-E2369226A36F}" type="slidenum">
              <a:rPr sz="882"/>
              <a:pPr defTabSz="408189"/>
              <a:t>‹Nº›</a:t>
            </a:fld>
            <a:endParaRPr sz="882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3200" y="1237242"/>
            <a:ext cx="8737600" cy="896552"/>
          </a:xfrm>
        </p:spPr>
        <p:txBody>
          <a:bodyPr vert="horz" lIns="111026" tIns="55513" rIns="111026" bIns="55513" rtlCol="0">
            <a:normAutofit/>
          </a:bodyPr>
          <a:lstStyle>
            <a:lvl1pPr>
              <a:defRPr lang="en-US" sz="1250" dirty="0" smtClean="0">
                <a:solidFill>
                  <a:schemeClr val="tx1"/>
                </a:solidFill>
              </a:defRPr>
            </a:lvl1pPr>
            <a:lvl2pPr>
              <a:defRPr lang="en-US" sz="1250" dirty="0" smtClean="0">
                <a:solidFill>
                  <a:schemeClr val="tx1"/>
                </a:solidFill>
              </a:defRPr>
            </a:lvl2pPr>
            <a:lvl3pPr>
              <a:defRPr lang="en-US" sz="1103" dirty="0" smtClean="0">
                <a:solidFill>
                  <a:schemeClr val="accent1"/>
                </a:solidFill>
              </a:defRPr>
            </a:lvl3pPr>
            <a:lvl4pPr>
              <a:defRPr lang="en-US" sz="882" dirty="0" smtClean="0">
                <a:solidFill>
                  <a:schemeClr val="accent3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enter footnote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03200" y="0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588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203097" y="1237429"/>
            <a:ext cx="4267303" cy="49310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21"/>
          </p:nvPr>
        </p:nvSpPr>
        <p:spPr>
          <a:xfrm>
            <a:off x="4673600" y="1237429"/>
            <a:ext cx="4267303" cy="49310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defTabSz="408189"/>
            <a:fld id="{CA2E1E93-11B9-464E-AF21-E2369226A36F}" type="slidenum">
              <a:rPr sz="882"/>
              <a:pPr defTabSz="408189"/>
              <a:t>‹Nº›</a:t>
            </a:fld>
            <a:endParaRPr sz="882" dirty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03200" y="0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enter footnote</a:t>
            </a:r>
          </a:p>
        </p:txBody>
      </p:sp>
    </p:spTree>
    <p:extLst>
      <p:ext uri="{BB962C8B-B14F-4D97-AF65-F5344CB8AC3E}">
        <p14:creationId xmlns:p14="http://schemas.microsoft.com/office/powerpoint/2010/main" val="27206917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with gre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defTabSz="408189"/>
            <a:fld id="{CA2E1E93-11B9-464E-AF21-E2369226A36F}" type="slidenum">
              <a:rPr sz="882"/>
              <a:pPr defTabSz="408189"/>
              <a:t>‹Nº›</a:t>
            </a:fld>
            <a:endParaRPr sz="882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enter footnote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12069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1633" tIns="40816" rIns="81633" bIns="40816" rtlCol="0" anchor="ctr"/>
          <a:lstStyle/>
          <a:p>
            <a:pPr algn="r" defTabSz="408189"/>
            <a:endParaRPr lang="en-US" sz="1618" dirty="0">
              <a:solidFill>
                <a:srgbClr val="444444"/>
              </a:solidFill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20"/>
          </p:nvPr>
        </p:nvSpPr>
        <p:spPr>
          <a:xfrm>
            <a:off x="203097" y="1237429"/>
            <a:ext cx="4267303" cy="49310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21"/>
          </p:nvPr>
        </p:nvSpPr>
        <p:spPr>
          <a:xfrm>
            <a:off x="4673600" y="1237429"/>
            <a:ext cx="4267303" cy="4931036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19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with to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203097" y="2133795"/>
            <a:ext cx="4267303" cy="4034670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>
          <a:xfrm>
            <a:off x="4673600" y="2133795"/>
            <a:ext cx="4267303" cy="4034670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defTabSz="408189"/>
            <a:fld id="{CA2E1E93-11B9-464E-AF21-E2369226A36F}" type="slidenum">
              <a:rPr sz="882"/>
              <a:pPr defTabSz="408189"/>
              <a:t>‹Nº›</a:t>
            </a:fld>
            <a:endParaRPr sz="882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3200" y="1237242"/>
            <a:ext cx="4267200" cy="896552"/>
          </a:xfrm>
        </p:spPr>
        <p:txBody>
          <a:bodyPr vert="horz" lIns="111026" tIns="55513" rIns="111026" bIns="55513" rtlCol="0">
            <a:normAutofit/>
          </a:bodyPr>
          <a:lstStyle>
            <a:lvl1pPr>
              <a:defRPr lang="en-US" sz="1250" dirty="0" smtClean="0">
                <a:solidFill>
                  <a:schemeClr val="tx1"/>
                </a:solidFill>
              </a:defRPr>
            </a:lvl1pPr>
            <a:lvl2pPr>
              <a:defRPr lang="en-US" sz="1250" dirty="0" smtClean="0">
                <a:solidFill>
                  <a:schemeClr val="tx1"/>
                </a:solidFill>
              </a:defRPr>
            </a:lvl2pPr>
            <a:lvl3pPr>
              <a:defRPr lang="en-US" sz="956" dirty="0" smtClean="0">
                <a:solidFill>
                  <a:srgbClr val="2674BA"/>
                </a:solidFill>
              </a:defRPr>
            </a:lvl3pPr>
            <a:lvl4pPr>
              <a:defRPr lang="en-US" sz="956" dirty="0" smtClean="0">
                <a:solidFill>
                  <a:schemeClr val="accent3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673600" y="1237242"/>
            <a:ext cx="4267200" cy="896552"/>
          </a:xfrm>
        </p:spPr>
        <p:txBody>
          <a:bodyPr vert="horz" lIns="111026" tIns="55513" rIns="111026" bIns="55513" rtlCol="0">
            <a:normAutofit/>
          </a:bodyPr>
          <a:lstStyle>
            <a:lvl1pPr>
              <a:defRPr lang="en-US" sz="1250" dirty="0" smtClean="0">
                <a:solidFill>
                  <a:schemeClr val="tx1"/>
                </a:solidFill>
              </a:defRPr>
            </a:lvl1pPr>
            <a:lvl2pPr>
              <a:defRPr lang="en-US" sz="1250" dirty="0" smtClean="0">
                <a:solidFill>
                  <a:schemeClr val="tx1"/>
                </a:solidFill>
              </a:defRPr>
            </a:lvl2pPr>
            <a:lvl3pPr>
              <a:defRPr lang="en-US" sz="956" dirty="0" smtClean="0">
                <a:solidFill>
                  <a:schemeClr val="bg2"/>
                </a:solidFill>
              </a:defRPr>
            </a:lvl3pPr>
            <a:lvl4pPr>
              <a:defRPr lang="en-US" sz="956" dirty="0" smtClean="0">
                <a:solidFill>
                  <a:srgbClr val="F37A20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enter footnote</a:t>
            </a: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04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with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22"/>
          </p:nvPr>
        </p:nvSpPr>
        <p:spPr>
          <a:xfrm>
            <a:off x="203097" y="1234241"/>
            <a:ext cx="5757998" cy="4934224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23"/>
          </p:nvPr>
        </p:nvSpPr>
        <p:spPr>
          <a:xfrm>
            <a:off x="6160587" y="1234241"/>
            <a:ext cx="2779180" cy="4934224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defTabSz="408189"/>
            <a:fld id="{CA2E1E93-11B9-464E-AF21-E2369226A36F}" type="slidenum">
              <a:rPr sz="882"/>
              <a:pPr defTabSz="408189"/>
              <a:t>‹Nº›</a:t>
            </a:fld>
            <a:endParaRPr sz="882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enter footnote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80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20"/>
          </p:nvPr>
        </p:nvSpPr>
        <p:spPr>
          <a:xfrm>
            <a:off x="203097" y="1237242"/>
            <a:ext cx="2776816" cy="4931223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29"/>
          </p:nvPr>
        </p:nvSpPr>
        <p:spPr>
          <a:xfrm>
            <a:off x="3181768" y="1237242"/>
            <a:ext cx="2776816" cy="4931223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30"/>
          </p:nvPr>
        </p:nvSpPr>
        <p:spPr>
          <a:xfrm>
            <a:off x="6163984" y="1237242"/>
            <a:ext cx="2776816" cy="4931223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defTabSz="408189"/>
            <a:fld id="{CA2E1E93-11B9-464E-AF21-E2369226A36F}" type="slidenum">
              <a:rPr sz="882"/>
              <a:pPr defTabSz="408189"/>
              <a:t>‹Nº›</a:t>
            </a:fld>
            <a:endParaRPr sz="882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enter footnote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853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with gre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defTabSz="408189"/>
            <a:fld id="{CA2E1E93-11B9-464E-AF21-E2369226A36F}" type="slidenum">
              <a:rPr sz="882"/>
              <a:pPr defTabSz="408189"/>
              <a:t>‹Nº›</a:t>
            </a:fld>
            <a:endParaRPr sz="882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enter footnote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12069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1633" tIns="40816" rIns="81633" bIns="40816" rtlCol="0" anchor="ctr"/>
          <a:lstStyle/>
          <a:p>
            <a:pPr algn="r" defTabSz="408189"/>
            <a:endParaRPr lang="en-US" sz="1618" dirty="0">
              <a:solidFill>
                <a:srgbClr val="444444"/>
              </a:solidFill>
            </a:endParaRPr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20"/>
          </p:nvPr>
        </p:nvSpPr>
        <p:spPr>
          <a:xfrm>
            <a:off x="203097" y="1237242"/>
            <a:ext cx="2776816" cy="4931223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9"/>
          </p:nvPr>
        </p:nvSpPr>
        <p:spPr>
          <a:xfrm>
            <a:off x="3181768" y="1237242"/>
            <a:ext cx="2776816" cy="4931223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30"/>
          </p:nvPr>
        </p:nvSpPr>
        <p:spPr>
          <a:xfrm>
            <a:off x="6163984" y="1237242"/>
            <a:ext cx="2776816" cy="4931223"/>
          </a:xfrm>
          <a:noFill/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545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203096" y="1237429"/>
            <a:ext cx="8737808" cy="49310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587" y="-1"/>
            <a:ext cx="9142413" cy="6168279"/>
          </a:xfrm>
          <a:solidFill>
            <a:schemeClr val="bg2"/>
          </a:solidFill>
        </p:spPr>
        <p:txBody>
          <a:bodyPr vert="horz" lIns="222053" tIns="166540" rIns="111026" bIns="55513" rtlCol="0">
            <a:normAutofit/>
          </a:bodyPr>
          <a:lstStyle>
            <a:lvl1pPr>
              <a:defRPr lang="en-US" sz="1250" kern="1200" dirty="0" smtClean="0">
                <a:solidFill>
                  <a:schemeClr val="tx1"/>
                </a:solidFill>
                <a:cs typeface="Arial"/>
              </a:defRPr>
            </a:lvl1pPr>
          </a:lstStyle>
          <a:p>
            <a:pPr lvl="0" algn="l" defTabSz="408189" rtl="0" latinLnBrk="0"/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defTabSz="408189"/>
            <a:fld id="{CA2E1E93-11B9-464E-AF21-E2369226A36F}" type="slidenum">
              <a:rPr sz="882"/>
              <a:pPr defTabSz="408189"/>
              <a:t>‹Nº›</a:t>
            </a:fld>
            <a:endParaRPr sz="882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203096" y="1237242"/>
            <a:ext cx="8737808" cy="4931036"/>
          </a:xfrm>
        </p:spPr>
        <p:txBody>
          <a:bodyPr/>
          <a:lstStyle>
            <a:lvl1pPr>
              <a:spcBef>
                <a:spcPts val="662"/>
              </a:spcBef>
              <a:spcAft>
                <a:spcPts val="441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441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441"/>
              </a:spcAft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enter footnote</a:t>
            </a:r>
          </a:p>
        </p:txBody>
      </p:sp>
    </p:spTree>
    <p:extLst>
      <p:ext uri="{BB962C8B-B14F-4D97-AF65-F5344CB8AC3E}">
        <p14:creationId xmlns:p14="http://schemas.microsoft.com/office/powerpoint/2010/main" val="30365788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588" y="-1"/>
            <a:ext cx="9142413" cy="6168279"/>
          </a:xfrm>
          <a:solidFill>
            <a:schemeClr val="bg2"/>
          </a:solidFill>
        </p:spPr>
        <p:txBody>
          <a:bodyPr vert="horz" lIns="222053" tIns="166540" rIns="111026" bIns="55513" rtlCol="0">
            <a:normAutofit/>
          </a:bodyPr>
          <a:lstStyle>
            <a:lvl1pPr>
              <a:defRPr lang="en-US" sz="1250" kern="1200" dirty="0" smtClean="0">
                <a:solidFill>
                  <a:schemeClr val="tx1"/>
                </a:solidFill>
                <a:cs typeface="Arial"/>
              </a:defRPr>
            </a:lvl1pPr>
          </a:lstStyle>
          <a:p>
            <a:pPr lvl="0" algn="l" defTabSz="408189" rtl="0" latinLnBrk="0"/>
            <a:r>
              <a:rPr lang="en-US" dirty="0"/>
              <a:t>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20"/>
          </p:nvPr>
        </p:nvSpPr>
        <p:spPr>
          <a:xfrm>
            <a:off x="203097" y="1237242"/>
            <a:ext cx="4270352" cy="4931036"/>
          </a:xfrm>
          <a:noFill/>
        </p:spPr>
        <p:txBody>
          <a:bodyPr/>
          <a:lstStyle>
            <a:lvl1pPr>
              <a:spcBef>
                <a:spcPts val="662"/>
              </a:spcBef>
              <a:spcAft>
                <a:spcPts val="441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441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441"/>
              </a:spcAft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21"/>
          </p:nvPr>
        </p:nvSpPr>
        <p:spPr>
          <a:xfrm>
            <a:off x="4670449" y="1237242"/>
            <a:ext cx="4270352" cy="4931036"/>
          </a:xfrm>
          <a:noFill/>
        </p:spPr>
        <p:txBody>
          <a:bodyPr/>
          <a:lstStyle>
            <a:lvl1pPr>
              <a:spcBef>
                <a:spcPts val="662"/>
              </a:spcBef>
              <a:spcAft>
                <a:spcPts val="441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441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441"/>
              </a:spcAft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defTabSz="408189"/>
            <a:fld id="{CA2E1E93-11B9-464E-AF21-E2369226A36F}" type="slidenum">
              <a:rPr sz="882"/>
              <a:pPr defTabSz="408189"/>
              <a:t>‹Nº›</a:t>
            </a:fld>
            <a:endParaRPr sz="882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enter footnote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092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1-column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588" y="1120690"/>
            <a:ext cx="9142413" cy="5047588"/>
          </a:xfrm>
          <a:solidFill>
            <a:srgbClr val="2674BA"/>
          </a:solidFill>
        </p:spPr>
        <p:txBody>
          <a:bodyPr vert="horz" lIns="222053" tIns="166540" rIns="111026" bIns="55513" rtlCol="0">
            <a:normAutofit/>
          </a:bodyPr>
          <a:lstStyle>
            <a:lvl1pPr>
              <a:defRPr lang="en-US" sz="1250" kern="1200" dirty="0" smtClean="0">
                <a:solidFill>
                  <a:schemeClr val="tx1"/>
                </a:solidFill>
                <a:cs typeface="Arial"/>
              </a:defRPr>
            </a:lvl1pPr>
          </a:lstStyle>
          <a:p>
            <a:pPr lvl="0" algn="l" defTabSz="408189" rtl="0" latinLnBrk="0"/>
            <a:r>
              <a:rPr lang="en-US" dirty="0"/>
              <a:t>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9"/>
          </p:nvPr>
        </p:nvSpPr>
        <p:spPr>
          <a:xfrm>
            <a:off x="203096" y="1237242"/>
            <a:ext cx="8737808" cy="4931036"/>
          </a:xfrm>
        </p:spPr>
        <p:txBody>
          <a:bodyPr/>
          <a:lstStyle>
            <a:lvl1pPr>
              <a:spcBef>
                <a:spcPts val="662"/>
              </a:spcBef>
              <a:spcAft>
                <a:spcPts val="441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441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441"/>
              </a:spcAft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defTabSz="408189"/>
            <a:fld id="{CA2E1E93-11B9-464E-AF21-E2369226A36F}" type="slidenum">
              <a:rPr sz="882"/>
              <a:pPr defTabSz="408189"/>
              <a:t>‹Nº›</a:t>
            </a:fld>
            <a:endParaRPr sz="882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enter footnote</a:t>
            </a:r>
          </a:p>
        </p:txBody>
      </p:sp>
    </p:spTree>
    <p:extLst>
      <p:ext uri="{BB962C8B-B14F-4D97-AF65-F5344CB8AC3E}">
        <p14:creationId xmlns:p14="http://schemas.microsoft.com/office/powerpoint/2010/main" val="419241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98" y="6326372"/>
            <a:ext cx="1179513" cy="46495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4" y="2040"/>
            <a:ext cx="3149206" cy="6857143"/>
          </a:xfrm>
          <a:prstGeom prst="rect">
            <a:avLst/>
          </a:prstGeom>
        </p:spPr>
      </p:pic>
      <p:cxnSp>
        <p:nvCxnSpPr>
          <p:cNvPr id="14" name="Conector recto 13"/>
          <p:cNvCxnSpPr/>
          <p:nvPr userDrawn="1"/>
        </p:nvCxnSpPr>
        <p:spPr>
          <a:xfrm>
            <a:off x="3439886" y="797018"/>
            <a:ext cx="536448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281062"/>
            <a:ext cx="2619375" cy="109053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39886" y="197053"/>
            <a:ext cx="5456464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patrón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439886" y="1152525"/>
            <a:ext cx="5364480" cy="5000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66904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2-column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588" y="1120689"/>
            <a:ext cx="9142413" cy="5047589"/>
          </a:xfrm>
          <a:solidFill>
            <a:srgbClr val="2674BA"/>
          </a:solidFill>
        </p:spPr>
        <p:txBody>
          <a:bodyPr vert="horz" lIns="222053" tIns="166540" rIns="111026" bIns="55513" rtlCol="0">
            <a:normAutofit/>
          </a:bodyPr>
          <a:lstStyle>
            <a:lvl1pPr>
              <a:defRPr lang="en-US" sz="1250" kern="1200" dirty="0" smtClean="0">
                <a:solidFill>
                  <a:schemeClr val="tx1"/>
                </a:solidFill>
                <a:cs typeface="Arial"/>
              </a:defRPr>
            </a:lvl1pPr>
          </a:lstStyle>
          <a:p>
            <a:pPr lvl="0" algn="l" defTabSz="408189" rtl="0" latinLnBrk="0"/>
            <a:r>
              <a:rPr lang="en-US" dirty="0"/>
              <a:t>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9"/>
          </p:nvPr>
        </p:nvSpPr>
        <p:spPr>
          <a:xfrm>
            <a:off x="203096" y="1237242"/>
            <a:ext cx="4265717" cy="4931036"/>
          </a:xfrm>
          <a:noFill/>
        </p:spPr>
        <p:txBody>
          <a:bodyPr/>
          <a:lstStyle>
            <a:lvl1pPr>
              <a:spcBef>
                <a:spcPts val="662"/>
              </a:spcBef>
              <a:spcAft>
                <a:spcPts val="441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441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441"/>
              </a:spcAft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25"/>
          </p:nvPr>
        </p:nvSpPr>
        <p:spPr>
          <a:xfrm>
            <a:off x="4675084" y="1237242"/>
            <a:ext cx="4265717" cy="4931036"/>
          </a:xfrm>
          <a:noFill/>
        </p:spPr>
        <p:txBody>
          <a:bodyPr/>
          <a:lstStyle>
            <a:lvl1pPr>
              <a:spcBef>
                <a:spcPts val="662"/>
              </a:spcBef>
              <a:spcAft>
                <a:spcPts val="441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441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441"/>
              </a:spcAft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defTabSz="408189"/>
            <a:fld id="{CA2E1E93-11B9-464E-AF21-E2369226A36F}" type="slidenum">
              <a:rPr sz="882"/>
              <a:pPr defTabSz="408189"/>
              <a:t>‹Nº›</a:t>
            </a:fld>
            <a:endParaRPr sz="882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enter footnote</a:t>
            </a:r>
          </a:p>
        </p:txBody>
      </p:sp>
    </p:spTree>
    <p:extLst>
      <p:ext uri="{BB962C8B-B14F-4D97-AF65-F5344CB8AC3E}">
        <p14:creationId xmlns:p14="http://schemas.microsoft.com/office/powerpoint/2010/main" val="39377464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3-column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588" y="1120689"/>
            <a:ext cx="9142413" cy="5047589"/>
          </a:xfrm>
          <a:solidFill>
            <a:srgbClr val="2674BA"/>
          </a:solidFill>
        </p:spPr>
        <p:txBody>
          <a:bodyPr vert="horz" lIns="222053" tIns="166540" rIns="111026" bIns="55513" rtlCol="0">
            <a:normAutofit/>
          </a:bodyPr>
          <a:lstStyle>
            <a:lvl1pPr>
              <a:defRPr lang="en-US" sz="1250" kern="1200" dirty="0" smtClean="0">
                <a:solidFill>
                  <a:schemeClr val="tx1"/>
                </a:solidFill>
                <a:cs typeface="Arial"/>
              </a:defRPr>
            </a:lvl1pPr>
          </a:lstStyle>
          <a:p>
            <a:pPr lvl="0" algn="l" defTabSz="408189" rtl="0" latinLnBrk="0"/>
            <a:r>
              <a:rPr lang="en-US" dirty="0"/>
              <a:t>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203097" y="1237242"/>
            <a:ext cx="2778291" cy="4931036"/>
          </a:xfrm>
          <a:noFill/>
        </p:spPr>
        <p:txBody>
          <a:bodyPr/>
          <a:lstStyle>
            <a:lvl1pPr>
              <a:spcBef>
                <a:spcPts val="662"/>
              </a:spcBef>
              <a:spcAft>
                <a:spcPts val="441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441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441"/>
              </a:spcAft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27"/>
          </p:nvPr>
        </p:nvSpPr>
        <p:spPr>
          <a:xfrm>
            <a:off x="3181767" y="1237242"/>
            <a:ext cx="2778291" cy="4931036"/>
          </a:xfrm>
          <a:noFill/>
        </p:spPr>
        <p:txBody>
          <a:bodyPr/>
          <a:lstStyle>
            <a:lvl1pPr>
              <a:spcBef>
                <a:spcPts val="662"/>
              </a:spcBef>
              <a:spcAft>
                <a:spcPts val="441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441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441"/>
              </a:spcAft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8"/>
          </p:nvPr>
        </p:nvSpPr>
        <p:spPr>
          <a:xfrm>
            <a:off x="6162509" y="1237242"/>
            <a:ext cx="2778291" cy="4931036"/>
          </a:xfrm>
          <a:noFill/>
        </p:spPr>
        <p:txBody>
          <a:bodyPr/>
          <a:lstStyle>
            <a:lvl1pPr>
              <a:spcBef>
                <a:spcPts val="662"/>
              </a:spcBef>
              <a:spcAft>
                <a:spcPts val="441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441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441"/>
              </a:spcAft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defTabSz="408189"/>
            <a:fld id="{CA2E1E93-11B9-464E-AF21-E2369226A36F}" type="slidenum">
              <a:rPr sz="882"/>
              <a:pPr defTabSz="408189"/>
              <a:t>‹Nº›</a:t>
            </a:fld>
            <a:endParaRPr sz="882" dirty="0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enter footnote</a:t>
            </a:r>
          </a:p>
        </p:txBody>
      </p:sp>
    </p:spTree>
    <p:extLst>
      <p:ext uri="{BB962C8B-B14F-4D97-AF65-F5344CB8AC3E}">
        <p14:creationId xmlns:p14="http://schemas.microsoft.com/office/powerpoint/2010/main" val="25358576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quad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587" y="1125544"/>
            <a:ext cx="9142413" cy="5047590"/>
          </a:xfrm>
          <a:solidFill>
            <a:srgbClr val="2674BA"/>
          </a:solidFill>
        </p:spPr>
        <p:txBody>
          <a:bodyPr vert="horz" lIns="222053" tIns="166540" rIns="111026" bIns="55513" rtlCol="0">
            <a:normAutofit/>
          </a:bodyPr>
          <a:lstStyle>
            <a:lvl1pPr>
              <a:defRPr lang="en-US" sz="1250" kern="1200" dirty="0" smtClean="0">
                <a:solidFill>
                  <a:schemeClr val="tx1"/>
                </a:solidFill>
                <a:cs typeface="Arial"/>
              </a:defRPr>
            </a:lvl1pPr>
          </a:lstStyle>
          <a:p>
            <a:pPr lvl="0" algn="l" defTabSz="408189" rtl="0" latinLnBrk="0"/>
            <a:r>
              <a:rPr lang="en-US" dirty="0"/>
              <a:t>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9"/>
          </p:nvPr>
        </p:nvSpPr>
        <p:spPr>
          <a:xfrm>
            <a:off x="203097" y="1326085"/>
            <a:ext cx="4263396" cy="2323254"/>
          </a:xfrm>
          <a:noFill/>
        </p:spPr>
        <p:txBody>
          <a:bodyPr/>
          <a:lstStyle>
            <a:lvl1pPr>
              <a:spcBef>
                <a:spcPts val="662"/>
              </a:spcBef>
              <a:spcAft>
                <a:spcPts val="441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441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441"/>
              </a:spcAft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29"/>
          </p:nvPr>
        </p:nvSpPr>
        <p:spPr>
          <a:xfrm>
            <a:off x="4672266" y="1326085"/>
            <a:ext cx="4263396" cy="2323254"/>
          </a:xfrm>
          <a:noFill/>
        </p:spPr>
        <p:txBody>
          <a:bodyPr/>
          <a:lstStyle>
            <a:lvl1pPr>
              <a:spcBef>
                <a:spcPts val="662"/>
              </a:spcBef>
              <a:spcAft>
                <a:spcPts val="441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441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441"/>
              </a:spcAft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quarter" idx="30"/>
          </p:nvPr>
        </p:nvSpPr>
        <p:spPr>
          <a:xfrm>
            <a:off x="203097" y="3849880"/>
            <a:ext cx="4263396" cy="2323254"/>
          </a:xfrm>
          <a:noFill/>
        </p:spPr>
        <p:txBody>
          <a:bodyPr/>
          <a:lstStyle>
            <a:lvl1pPr>
              <a:spcBef>
                <a:spcPts val="662"/>
              </a:spcBef>
              <a:spcAft>
                <a:spcPts val="441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441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441"/>
              </a:spcAft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31"/>
          </p:nvPr>
        </p:nvSpPr>
        <p:spPr>
          <a:xfrm>
            <a:off x="4672266" y="3849880"/>
            <a:ext cx="4263396" cy="2323254"/>
          </a:xfrm>
          <a:noFill/>
        </p:spPr>
        <p:txBody>
          <a:bodyPr/>
          <a:lstStyle>
            <a:lvl1pPr>
              <a:spcBef>
                <a:spcPts val="662"/>
              </a:spcBef>
              <a:spcAft>
                <a:spcPts val="441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441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441"/>
              </a:spcAft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defTabSz="408189"/>
            <a:fld id="{CA2E1E93-11B9-464E-AF21-E2369226A36F}" type="slidenum">
              <a:rPr sz="882"/>
              <a:pPr defTabSz="408189"/>
              <a:t>‹Nº›</a:t>
            </a:fld>
            <a:endParaRPr sz="882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enter footnote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792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1-column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588" y="1821558"/>
            <a:ext cx="9142413" cy="3200400"/>
          </a:xfrm>
          <a:solidFill>
            <a:srgbClr val="2674BA"/>
          </a:solidFill>
        </p:spPr>
        <p:txBody>
          <a:bodyPr vert="horz" lIns="222053" tIns="166540" rIns="111026" bIns="55513" rtlCol="0">
            <a:normAutofit/>
          </a:bodyPr>
          <a:lstStyle>
            <a:lvl1pPr>
              <a:defRPr lang="en-US" sz="1250" kern="1200" dirty="0" smtClean="0">
                <a:solidFill>
                  <a:schemeClr val="tx1"/>
                </a:solidFill>
                <a:cs typeface="Arial"/>
              </a:defRPr>
            </a:lvl1pPr>
          </a:lstStyle>
          <a:p>
            <a:pPr lvl="0" algn="l" defTabSz="408189" rtl="0" latinLnBrk="0"/>
            <a:r>
              <a:rPr lang="en-US" dirty="0"/>
              <a:t>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9"/>
          </p:nvPr>
        </p:nvSpPr>
        <p:spPr>
          <a:xfrm>
            <a:off x="203200" y="2022098"/>
            <a:ext cx="8737136" cy="2998636"/>
          </a:xfrm>
          <a:noFill/>
        </p:spPr>
        <p:txBody>
          <a:bodyPr/>
          <a:lstStyle>
            <a:lvl1pPr>
              <a:spcBef>
                <a:spcPts val="662"/>
              </a:spcBef>
              <a:spcAft>
                <a:spcPts val="441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441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441"/>
              </a:spcAft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defTabSz="408189"/>
            <a:fld id="{CA2E1E93-11B9-464E-AF21-E2369226A36F}" type="slidenum">
              <a:rPr sz="882"/>
              <a:pPr defTabSz="408189"/>
              <a:t>‹Nº›</a:t>
            </a:fld>
            <a:endParaRPr sz="882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enter footnote</a:t>
            </a:r>
          </a:p>
        </p:txBody>
      </p:sp>
    </p:spTree>
    <p:extLst>
      <p:ext uri="{BB962C8B-B14F-4D97-AF65-F5344CB8AC3E}">
        <p14:creationId xmlns:p14="http://schemas.microsoft.com/office/powerpoint/2010/main" val="4557079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2-column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588" y="1821558"/>
            <a:ext cx="9142413" cy="3200400"/>
          </a:xfrm>
          <a:solidFill>
            <a:srgbClr val="2674BA"/>
          </a:solidFill>
        </p:spPr>
        <p:txBody>
          <a:bodyPr vert="horz" lIns="222053" tIns="166540" rIns="111026" bIns="55513" rtlCol="0">
            <a:normAutofit/>
          </a:bodyPr>
          <a:lstStyle>
            <a:lvl1pPr>
              <a:defRPr lang="en-US" sz="1250" kern="1200" dirty="0" smtClean="0">
                <a:solidFill>
                  <a:schemeClr val="tx1"/>
                </a:solidFill>
                <a:cs typeface="Arial"/>
              </a:defRPr>
            </a:lvl1pPr>
          </a:lstStyle>
          <a:p>
            <a:pPr lvl="0" algn="l" defTabSz="408189" rtl="0" latinLnBrk="0"/>
            <a:r>
              <a:rPr lang="en-US" dirty="0"/>
              <a:t>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9"/>
          </p:nvPr>
        </p:nvSpPr>
        <p:spPr>
          <a:xfrm>
            <a:off x="203200" y="2022098"/>
            <a:ext cx="4263293" cy="2998636"/>
          </a:xfrm>
          <a:noFill/>
        </p:spPr>
        <p:txBody>
          <a:bodyPr/>
          <a:lstStyle>
            <a:lvl1pPr>
              <a:spcBef>
                <a:spcPts val="662"/>
              </a:spcBef>
              <a:spcAft>
                <a:spcPts val="441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441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441"/>
              </a:spcAft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26"/>
          </p:nvPr>
        </p:nvSpPr>
        <p:spPr>
          <a:xfrm>
            <a:off x="4672265" y="2022098"/>
            <a:ext cx="4263293" cy="2998636"/>
          </a:xfrm>
          <a:noFill/>
        </p:spPr>
        <p:txBody>
          <a:bodyPr/>
          <a:lstStyle>
            <a:lvl1pPr>
              <a:spcBef>
                <a:spcPts val="662"/>
              </a:spcBef>
              <a:spcAft>
                <a:spcPts val="441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441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441"/>
              </a:spcAft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defTabSz="408189"/>
            <a:fld id="{CA2E1E93-11B9-464E-AF21-E2369226A36F}" type="slidenum">
              <a:rPr sz="882"/>
              <a:pPr defTabSz="408189"/>
              <a:t>‹Nº›</a:t>
            </a:fld>
            <a:endParaRPr sz="882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enter footnote</a:t>
            </a: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725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3-column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588" y="1821558"/>
            <a:ext cx="9142413" cy="3200400"/>
          </a:xfrm>
          <a:solidFill>
            <a:srgbClr val="2674BA"/>
          </a:solidFill>
        </p:spPr>
        <p:txBody>
          <a:bodyPr vert="horz" lIns="222053" tIns="166540" rIns="111026" bIns="55513" rtlCol="0">
            <a:normAutofit/>
          </a:bodyPr>
          <a:lstStyle>
            <a:lvl1pPr>
              <a:defRPr lang="en-US" sz="1250" kern="1200" dirty="0" smtClean="0">
                <a:solidFill>
                  <a:schemeClr val="tx1"/>
                </a:solidFill>
                <a:cs typeface="Arial"/>
              </a:defRPr>
            </a:lvl1pPr>
          </a:lstStyle>
          <a:p>
            <a:pPr lvl="0" algn="l" defTabSz="408189" rtl="0" latinLnBrk="0"/>
            <a:r>
              <a:rPr lang="en-US" dirty="0"/>
              <a:t>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9"/>
          </p:nvPr>
        </p:nvSpPr>
        <p:spPr>
          <a:xfrm>
            <a:off x="203200" y="2022098"/>
            <a:ext cx="2778189" cy="2998636"/>
          </a:xfrm>
          <a:noFill/>
        </p:spPr>
        <p:txBody>
          <a:bodyPr/>
          <a:lstStyle>
            <a:lvl1pPr>
              <a:spcBef>
                <a:spcPts val="662"/>
              </a:spcBef>
              <a:spcAft>
                <a:spcPts val="441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441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441"/>
              </a:spcAft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27"/>
          </p:nvPr>
        </p:nvSpPr>
        <p:spPr>
          <a:xfrm>
            <a:off x="3181768" y="2022098"/>
            <a:ext cx="2778189" cy="2998636"/>
          </a:xfrm>
          <a:noFill/>
        </p:spPr>
        <p:txBody>
          <a:bodyPr/>
          <a:lstStyle>
            <a:lvl1pPr>
              <a:spcBef>
                <a:spcPts val="662"/>
              </a:spcBef>
              <a:spcAft>
                <a:spcPts val="441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441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441"/>
              </a:spcAft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28"/>
          </p:nvPr>
        </p:nvSpPr>
        <p:spPr>
          <a:xfrm>
            <a:off x="6164383" y="2022098"/>
            <a:ext cx="2778189" cy="2998636"/>
          </a:xfrm>
          <a:noFill/>
        </p:spPr>
        <p:txBody>
          <a:bodyPr/>
          <a:lstStyle>
            <a:lvl1pPr>
              <a:spcBef>
                <a:spcPts val="662"/>
              </a:spcBef>
              <a:spcAft>
                <a:spcPts val="441"/>
              </a:spcAft>
              <a:defRPr sz="1765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441"/>
              </a:spcAft>
              <a:buClr>
                <a:schemeClr val="bg1"/>
              </a:buClr>
              <a:defRPr sz="1765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441"/>
              </a:spcAft>
              <a:buClrTx/>
              <a:defRPr sz="1324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441"/>
              </a:spcAft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414238" y="6332909"/>
            <a:ext cx="729762" cy="356815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defTabSz="408189"/>
            <a:fld id="{CA2E1E93-11B9-464E-AF21-E2369226A36F}" type="slidenum">
              <a:rPr sz="882"/>
              <a:pPr defTabSz="408189"/>
              <a:t>‹Nº›</a:t>
            </a:fld>
            <a:endParaRPr sz="882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enter footnote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</p:spPr>
        <p:txBody>
          <a:bodyPr anchor="ctr" anchorCtr="0"/>
          <a:lstStyle>
            <a:lvl1pPr>
              <a:defRPr sz="235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949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/dem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3"/>
          <a:stretch/>
        </p:blipFill>
        <p:spPr>
          <a:xfrm>
            <a:off x="-29536" y="0"/>
            <a:ext cx="9177835" cy="6858000"/>
          </a:xfrm>
          <a:prstGeom prst="rect">
            <a:avLst/>
          </a:prstGeom>
        </p:spPr>
      </p:pic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7551994" y="6231467"/>
            <a:ext cx="1008478" cy="458258"/>
          </a:xfrm>
          <a:prstGeom prst="rect">
            <a:avLst/>
          </a:prstGeom>
        </p:spPr>
        <p:txBody>
          <a:bodyPr vert="horz" lIns="0" tIns="40816" rIns="0" bIns="40816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lang="en-US" sz="700" b="0" kern="1200" smtClean="0">
                <a:solidFill>
                  <a:schemeClr val="tx1"/>
                </a:solidFill>
                <a:latin typeface="Arial" pitchFamily="34" charset="0"/>
                <a:ea typeface="Arial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80"/>
              </a:lnSpc>
            </a:pPr>
            <a:r>
              <a:rPr sz="515" dirty="0">
                <a:solidFill>
                  <a:srgbClr val="FFFFFF"/>
                </a:solidFill>
              </a:rPr>
              <a:t>© comScore, Inc. Proprietary.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8560472" y="6231467"/>
            <a:ext cx="583528" cy="458257"/>
          </a:xfrm>
          <a:prstGeom prst="rect">
            <a:avLst/>
          </a:prstGeom>
        </p:spPr>
        <p:txBody>
          <a:bodyPr vert="horz" lIns="163266" tIns="40816" rIns="163266" bIns="40816" rtlCol="0" anchor="b" anchorCtr="0"/>
          <a:lstStyle>
            <a:defPPr>
              <a:defRPr lang="en-US"/>
            </a:defPPr>
            <a:lvl1pPr algn="r">
              <a:defRPr lang="en-US" sz="800" smtClean="0">
                <a:solidFill>
                  <a:srgbClr val="444444"/>
                </a:solidFill>
                <a:cs typeface="Arial"/>
              </a:defRPr>
            </a:lvl1pPr>
          </a:lstStyle>
          <a:p>
            <a:pPr defTabSz="408189"/>
            <a:fld id="{CA2E1E93-11B9-464E-AF21-E2369226A36F}" type="slidenum">
              <a:rPr sz="882">
                <a:solidFill>
                  <a:srgbClr val="FFFFFF"/>
                </a:solidFill>
              </a:rPr>
              <a:pPr defTabSz="408189"/>
              <a:t>‹Nº›</a:t>
            </a:fld>
            <a:endParaRPr sz="882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203201" y="1808481"/>
            <a:ext cx="8737600" cy="1612053"/>
          </a:xfrm>
        </p:spPr>
        <p:txBody>
          <a:bodyPr tIns="0" anchor="t">
            <a:noAutofit/>
          </a:bodyPr>
          <a:lstStyle>
            <a:lvl1pPr>
              <a:defRPr sz="3971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section divider style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203200" y="3429001"/>
            <a:ext cx="8737600" cy="1587500"/>
          </a:xfrm>
        </p:spPr>
        <p:txBody>
          <a:bodyPr anchor="ctr">
            <a:noAutofit/>
          </a:bodyPr>
          <a:lstStyle>
            <a:lvl1pPr marL="0" indent="0" algn="l">
              <a:buNone/>
              <a:defRPr sz="1397" b="0">
                <a:solidFill>
                  <a:srgbClr val="FFFFFF"/>
                </a:solidFill>
              </a:defRPr>
            </a:lvl1pPr>
            <a:lvl2pPr marL="408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81769" y="6231467"/>
            <a:ext cx="4315602" cy="457200"/>
          </a:xfrm>
          <a:noFill/>
        </p:spPr>
        <p:txBody>
          <a:bodyPr vert="horz" lIns="91440" tIns="55513" rIns="222053" bIns="55513" rtlCol="0" anchor="b" anchorCtr="0">
            <a:normAutofit/>
          </a:bodyPr>
          <a:lstStyle>
            <a:lvl1pPr>
              <a:defRPr kumimoji="0" lang="en-US" sz="588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/>
                <a:cs typeface="Arial"/>
              </a:defRPr>
            </a:lvl1pPr>
          </a:lstStyle>
          <a:p>
            <a:pPr marR="0" lvl="0" algn="l" defTabSz="672358" rtl="0" fontAlgn="auto" latinLnBrk="0"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Click to enter footnote</a:t>
            </a:r>
          </a:p>
        </p:txBody>
      </p:sp>
      <p:pic>
        <p:nvPicPr>
          <p:cNvPr id="9" name="Picture 8" descr="comScore_Logo_2016_1c_White_TRBG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58" y="6375345"/>
            <a:ext cx="1320277" cy="34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781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US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 descr="DustCoverSlide_blan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18"/>
          <a:stretch/>
        </p:blipFill>
        <p:spPr>
          <a:xfrm>
            <a:off x="1" y="0"/>
            <a:ext cx="915205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696" y="1811036"/>
            <a:ext cx="7059343" cy="2634171"/>
          </a:xfrm>
          <a:noFill/>
        </p:spPr>
        <p:txBody>
          <a:bodyPr vert="horz" lIns="111026" tIns="0" rIns="111026" bIns="55513" rtlCol="0" anchor="t">
            <a:noAutofit/>
          </a:bodyPr>
          <a:lstStyle>
            <a:lvl1pPr>
              <a:lnSpc>
                <a:spcPct val="100000"/>
              </a:lnSpc>
              <a:defRPr lang="en-US" sz="3971" b="0" kern="0" dirty="0">
                <a:solidFill>
                  <a:srgbClr val="FFFFFF"/>
                </a:solidFill>
              </a:defRPr>
            </a:lvl1pPr>
          </a:lstStyle>
          <a:p>
            <a:pPr lvl="0" algn="l" defTabSz="672358" rtl="0" latinLnBrk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 userDrawn="1"/>
        </p:nvSpPr>
        <p:spPr>
          <a:xfrm>
            <a:off x="200026" y="6429637"/>
            <a:ext cx="8891709" cy="428363"/>
          </a:xfrm>
          <a:prstGeom prst="rect">
            <a:avLst/>
          </a:prstGeom>
        </p:spPr>
        <p:txBody>
          <a:bodyPr vert="horz" lIns="67232" tIns="40816" rIns="163266" bIns="40816" rtlCol="0" anchor="ctr" anchorCtr="0"/>
          <a:lstStyle>
            <a:lvl1pPr marL="0" indent="0" eaLnBrk="1" hangingPunct="1">
              <a:lnSpc>
                <a:spcPct val="120000"/>
              </a:lnSpc>
              <a:spcBef>
                <a:spcPts val="0"/>
              </a:spcBef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Arial"/>
                <a:cs typeface="Arial"/>
              </a:defRPr>
            </a:lvl1pPr>
            <a:lvl2pPr marL="421901" indent="-213958" eaLnBrk="1" hangingPunct="1">
              <a:lnSpc>
                <a:spcPct val="120000"/>
              </a:lnSpc>
              <a:spcBef>
                <a:spcPts val="364"/>
              </a:spcBef>
              <a:buClr>
                <a:schemeClr val="accent1"/>
              </a:buClr>
              <a:buFont typeface="Wingdings" pitchFamily="2" charset="2"/>
              <a:buChar char="§"/>
              <a:defRPr lang="en-US" sz="2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21901" indent="0" eaLnBrk="1" hangingPunct="1">
              <a:lnSpc>
                <a:spcPct val="120000"/>
              </a:lnSpc>
              <a:spcBef>
                <a:spcPts val="364"/>
              </a:spcBef>
              <a:buClrTx/>
              <a:buFontTx/>
              <a:buNone/>
              <a:defRPr lang="en-US" sz="1700" b="0" dirty="0" smtClean="0">
                <a:solidFill>
                  <a:srgbClr val="2674BA"/>
                </a:solidFill>
                <a:latin typeface="+mn-lt"/>
                <a:ea typeface="+mn-ea"/>
                <a:cs typeface="+mn-cs"/>
              </a:defRPr>
            </a:lvl3pPr>
            <a:lvl4pPr marL="0" indent="0" eaLnBrk="1" hangingPunct="1">
              <a:lnSpc>
                <a:spcPct val="120000"/>
              </a:lnSpc>
              <a:spcBef>
                <a:spcPts val="364"/>
              </a:spcBef>
              <a:buFontTx/>
              <a:buNone/>
              <a:tabLst/>
              <a:defRPr lang="en-US" sz="1500" b="1" i="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64"/>
              </a:spcAft>
              <a:buClr>
                <a:srgbClr val="000000"/>
              </a:buClr>
              <a:buFontTx/>
              <a:buNone/>
              <a:tabLst>
                <a:tab pos="1532397" algn="l"/>
              </a:tabLst>
              <a:defRPr lang="en-US" sz="1500" b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defTabSz="408189"/>
            <a:r>
              <a:rPr sz="662" kern="500" spc="-7">
                <a:solidFill>
                  <a:srgbClr val="FFFFFF"/>
                </a:solidFill>
              </a:rPr>
              <a:t>For info about the proprietary </a:t>
            </a:r>
            <a:r>
              <a:rPr sz="662" kern="500">
                <a:solidFill>
                  <a:srgbClr val="FFFFFF"/>
                </a:solidFill>
              </a:rPr>
              <a:t>technology used in comScore products, refer to http://</a:t>
            </a:r>
            <a:r>
              <a:rPr sz="662" kern="500" err="1">
                <a:solidFill>
                  <a:srgbClr val="FFFFFF"/>
                </a:solidFill>
              </a:rPr>
              <a:t>comscore.com/About_comScore/Patents</a:t>
            </a:r>
            <a:endParaRPr sz="662" kern="5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-8050" y="4705929"/>
            <a:ext cx="9152050" cy="465386"/>
          </a:xfrm>
          <a:prstGeom prst="rect">
            <a:avLst/>
          </a:prstGeom>
          <a:solidFill>
            <a:srgbClr val="FFFFFF"/>
          </a:solidFill>
          <a:ln w="25400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7232" tIns="33616" rIns="67232" bIns="33616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82" dirty="0">
              <a:solidFill>
                <a:srgbClr val="FFFFFF"/>
              </a:solidFill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7894" y="4762199"/>
            <a:ext cx="8936106" cy="229521"/>
          </a:xfrm>
          <a:prstGeom prst="rect">
            <a:avLst/>
          </a:prstGeom>
          <a:noFill/>
        </p:spPr>
        <p:txBody>
          <a:bodyPr wrap="square" lIns="81633" tIns="40816" rIns="81633" bIns="40816" rtlCol="0" anchor="t">
            <a:spAutoFit/>
          </a:bodyPr>
          <a:lstStyle/>
          <a:p>
            <a:pPr defTabSz="408189">
              <a:defRPr/>
            </a:pPr>
            <a:r>
              <a:rPr lang="en-US" sz="956" dirty="0">
                <a:solidFill>
                  <a:srgbClr val="444444"/>
                </a:solidFill>
                <a:hlinkClick r:id="rId3"/>
              </a:rPr>
              <a:t>www.comscore.com</a:t>
            </a:r>
            <a:r>
              <a:rPr lang="en-US" sz="956" dirty="0">
                <a:solidFill>
                  <a:srgbClr val="444444"/>
                </a:solidFill>
              </a:rPr>
              <a:t>		</a:t>
            </a:r>
            <a:r>
              <a:rPr lang="en-US" sz="956" dirty="0">
                <a:solidFill>
                  <a:srgbClr val="444444"/>
                </a:solidFill>
                <a:hlinkClick r:id="rId4"/>
              </a:rPr>
              <a:t>@comScore</a:t>
            </a:r>
            <a:r>
              <a:rPr lang="en-US" sz="956" dirty="0">
                <a:solidFill>
                  <a:srgbClr val="444444"/>
                </a:solidFill>
              </a:rPr>
              <a:t>      	</a:t>
            </a:r>
            <a:r>
              <a:rPr lang="pl-PL" sz="956" dirty="0">
                <a:solidFill>
                  <a:srgbClr val="444444"/>
                </a:solidFill>
                <a:hlinkClick r:id="rId5"/>
              </a:rPr>
              <a:t>www.linkedin.com/company/comscore</a:t>
            </a:r>
            <a:r>
              <a:rPr lang="en-US" sz="956" dirty="0">
                <a:solidFill>
                  <a:srgbClr val="444444"/>
                </a:solidFill>
              </a:rPr>
              <a:t>	    </a:t>
            </a:r>
            <a:r>
              <a:rPr lang="en-US" sz="956" dirty="0">
                <a:solidFill>
                  <a:srgbClr val="444444"/>
                </a:solidFill>
                <a:hlinkClick r:id="rId6"/>
              </a:rPr>
              <a:t>www.facebook.com/comscoreinc</a:t>
            </a:r>
            <a:endParaRPr lang="en-US" sz="956" dirty="0">
              <a:solidFill>
                <a:srgbClr val="444444"/>
              </a:solidFill>
            </a:endParaRPr>
          </a:p>
        </p:txBody>
      </p:sp>
      <p:pic>
        <p:nvPicPr>
          <p:cNvPr id="4" name="Picture 3" descr="FB-f-Logo__blue_512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910" y="4792386"/>
            <a:ext cx="186277" cy="248404"/>
          </a:xfrm>
          <a:prstGeom prst="rect">
            <a:avLst/>
          </a:prstGeom>
        </p:spPr>
      </p:pic>
      <p:pic>
        <p:nvPicPr>
          <p:cNvPr id="5" name="Picture 4" descr="Twitter_logo_blue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920" y="4811961"/>
            <a:ext cx="218325" cy="236696"/>
          </a:xfrm>
          <a:prstGeom prst="rect">
            <a:avLst/>
          </a:prstGeom>
        </p:spPr>
      </p:pic>
      <p:pic>
        <p:nvPicPr>
          <p:cNvPr id="7" name="Picture 6" descr="LinkedIn-InBug-2C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271" y="4792387"/>
            <a:ext cx="213463" cy="251910"/>
          </a:xfrm>
          <a:prstGeom prst="rect">
            <a:avLst/>
          </a:prstGeom>
        </p:spPr>
      </p:pic>
      <p:pic>
        <p:nvPicPr>
          <p:cNvPr id="13" name="Picture 12" descr="comScore_Logo_2016_1c_White_TRBGR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2" y="5798724"/>
            <a:ext cx="1737053" cy="4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613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EMEA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 descr="DustCoverSlide_blan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18"/>
          <a:stretch/>
        </p:blipFill>
        <p:spPr>
          <a:xfrm>
            <a:off x="1" y="0"/>
            <a:ext cx="915205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696" y="1811036"/>
            <a:ext cx="7059343" cy="2634171"/>
          </a:xfrm>
          <a:noFill/>
        </p:spPr>
        <p:txBody>
          <a:bodyPr vert="horz" lIns="111026" tIns="0" rIns="111026" bIns="55513" rtlCol="0" anchor="t">
            <a:noAutofit/>
          </a:bodyPr>
          <a:lstStyle>
            <a:lvl1pPr>
              <a:lnSpc>
                <a:spcPct val="100000"/>
              </a:lnSpc>
              <a:defRPr lang="en-US" sz="3971" b="0" kern="0" dirty="0">
                <a:solidFill>
                  <a:srgbClr val="FFFFFF"/>
                </a:solidFill>
              </a:defRPr>
            </a:lvl1pPr>
          </a:lstStyle>
          <a:p>
            <a:pPr lvl="0" algn="l" defTabSz="672358" rtl="0" latinLnBrk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 userDrawn="1"/>
        </p:nvSpPr>
        <p:spPr>
          <a:xfrm>
            <a:off x="200026" y="6429637"/>
            <a:ext cx="8891709" cy="428363"/>
          </a:xfrm>
          <a:prstGeom prst="rect">
            <a:avLst/>
          </a:prstGeom>
        </p:spPr>
        <p:txBody>
          <a:bodyPr vert="horz" lIns="67232" tIns="40816" rIns="163266" bIns="40816" rtlCol="0" anchor="ctr" anchorCtr="0"/>
          <a:lstStyle>
            <a:lvl1pPr marL="0" indent="0" eaLnBrk="1" hangingPunct="1">
              <a:lnSpc>
                <a:spcPct val="120000"/>
              </a:lnSpc>
              <a:spcBef>
                <a:spcPts val="0"/>
              </a:spcBef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Arial"/>
                <a:cs typeface="Arial"/>
              </a:defRPr>
            </a:lvl1pPr>
            <a:lvl2pPr marL="421901" indent="-213958" eaLnBrk="1" hangingPunct="1">
              <a:lnSpc>
                <a:spcPct val="120000"/>
              </a:lnSpc>
              <a:spcBef>
                <a:spcPts val="364"/>
              </a:spcBef>
              <a:buClr>
                <a:schemeClr val="accent1"/>
              </a:buClr>
              <a:buFont typeface="Wingdings" pitchFamily="2" charset="2"/>
              <a:buChar char="§"/>
              <a:defRPr lang="en-US" sz="2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21901" indent="0" eaLnBrk="1" hangingPunct="1">
              <a:lnSpc>
                <a:spcPct val="120000"/>
              </a:lnSpc>
              <a:spcBef>
                <a:spcPts val="364"/>
              </a:spcBef>
              <a:buClrTx/>
              <a:buFontTx/>
              <a:buNone/>
              <a:defRPr lang="en-US" sz="1700" b="0" dirty="0" smtClean="0">
                <a:solidFill>
                  <a:srgbClr val="2674BA"/>
                </a:solidFill>
                <a:latin typeface="+mn-lt"/>
                <a:ea typeface="+mn-ea"/>
                <a:cs typeface="+mn-cs"/>
              </a:defRPr>
            </a:lvl3pPr>
            <a:lvl4pPr marL="0" indent="0" eaLnBrk="1" hangingPunct="1">
              <a:lnSpc>
                <a:spcPct val="120000"/>
              </a:lnSpc>
              <a:spcBef>
                <a:spcPts val="364"/>
              </a:spcBef>
              <a:buFontTx/>
              <a:buNone/>
              <a:tabLst/>
              <a:defRPr lang="en-US" sz="1500" b="1" i="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64"/>
              </a:spcAft>
              <a:buClr>
                <a:srgbClr val="000000"/>
              </a:buClr>
              <a:buFontTx/>
              <a:buNone/>
              <a:tabLst>
                <a:tab pos="1532397" algn="l"/>
              </a:tabLst>
              <a:defRPr lang="en-US" sz="1500" b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defTabSz="408189"/>
            <a:r>
              <a:rPr sz="662" kern="500" spc="-7">
                <a:solidFill>
                  <a:srgbClr val="FFFFFF"/>
                </a:solidFill>
              </a:rPr>
              <a:t>For info about the proprietary </a:t>
            </a:r>
            <a:r>
              <a:rPr sz="662" kern="500">
                <a:solidFill>
                  <a:srgbClr val="FFFFFF"/>
                </a:solidFill>
              </a:rPr>
              <a:t>technology used in comScore products, refer to http://</a:t>
            </a:r>
            <a:r>
              <a:rPr sz="662" kern="500" err="1">
                <a:solidFill>
                  <a:srgbClr val="FFFFFF"/>
                </a:solidFill>
              </a:rPr>
              <a:t>comscore.com/About_comScore/Patents</a:t>
            </a:r>
            <a:endParaRPr sz="662" kern="5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-8050" y="4705929"/>
            <a:ext cx="9152050" cy="465386"/>
          </a:xfrm>
          <a:prstGeom prst="rect">
            <a:avLst/>
          </a:prstGeom>
          <a:solidFill>
            <a:srgbClr val="FFFFFF"/>
          </a:solidFill>
          <a:ln w="25400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7232" tIns="33616" rIns="67232" bIns="33616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82" dirty="0">
              <a:solidFill>
                <a:srgbClr val="FFFFFF"/>
              </a:solidFill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7894" y="4762199"/>
            <a:ext cx="8936106" cy="229521"/>
          </a:xfrm>
          <a:prstGeom prst="rect">
            <a:avLst/>
          </a:prstGeom>
          <a:noFill/>
        </p:spPr>
        <p:txBody>
          <a:bodyPr wrap="square" lIns="81633" tIns="40816" rIns="81633" bIns="40816" rtlCol="0" anchor="t">
            <a:spAutoFit/>
          </a:bodyPr>
          <a:lstStyle/>
          <a:p>
            <a:pPr defTabSz="408189">
              <a:defRPr/>
            </a:pPr>
            <a:r>
              <a:rPr lang="en-US" sz="956" dirty="0">
                <a:solidFill>
                  <a:srgbClr val="444444"/>
                </a:solidFill>
                <a:hlinkClick r:id="rId3"/>
              </a:rPr>
              <a:t>www.comscore.com</a:t>
            </a:r>
            <a:r>
              <a:rPr lang="en-US" sz="956" dirty="0">
                <a:solidFill>
                  <a:srgbClr val="444444"/>
                </a:solidFill>
              </a:rPr>
              <a:t>		</a:t>
            </a:r>
            <a:r>
              <a:rPr lang="fr-FR" sz="956" dirty="0">
                <a:solidFill>
                  <a:srgbClr val="444444"/>
                </a:solidFill>
                <a:hlinkClick r:id="rId4"/>
              </a:rPr>
              <a:t>@comScoreEMEA</a:t>
            </a:r>
            <a:r>
              <a:rPr lang="en-US" sz="956" dirty="0">
                <a:solidFill>
                  <a:srgbClr val="444444"/>
                </a:solidFill>
              </a:rPr>
              <a:t>               </a:t>
            </a:r>
            <a:r>
              <a:rPr lang="pl-PL" sz="956" dirty="0">
                <a:solidFill>
                  <a:srgbClr val="444444"/>
                </a:solidFill>
                <a:hlinkClick r:id="rId5"/>
              </a:rPr>
              <a:t>www.linkedin.com/company/comscore</a:t>
            </a:r>
            <a:r>
              <a:rPr lang="en-US" sz="956" dirty="0">
                <a:solidFill>
                  <a:srgbClr val="444444"/>
                </a:solidFill>
              </a:rPr>
              <a:t>	           </a:t>
            </a:r>
            <a:r>
              <a:rPr lang="en-US" sz="956" dirty="0">
                <a:solidFill>
                  <a:srgbClr val="444444"/>
                </a:solidFill>
                <a:hlinkClick r:id="rId6"/>
              </a:rPr>
              <a:t>www.facebook.com/comscoreinc</a:t>
            </a:r>
            <a:endParaRPr lang="en-US" sz="956" dirty="0">
              <a:solidFill>
                <a:srgbClr val="444444"/>
              </a:solidFill>
            </a:endParaRPr>
          </a:p>
        </p:txBody>
      </p:sp>
      <p:pic>
        <p:nvPicPr>
          <p:cNvPr id="4" name="Picture 3" descr="FB-f-Logo__blue_512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275" y="4792386"/>
            <a:ext cx="186277" cy="248404"/>
          </a:xfrm>
          <a:prstGeom prst="rect">
            <a:avLst/>
          </a:prstGeom>
        </p:spPr>
      </p:pic>
      <p:pic>
        <p:nvPicPr>
          <p:cNvPr id="5" name="Picture 4" descr="Twitter_logo_blue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920" y="4811961"/>
            <a:ext cx="218325" cy="236696"/>
          </a:xfrm>
          <a:prstGeom prst="rect">
            <a:avLst/>
          </a:prstGeom>
        </p:spPr>
      </p:pic>
      <p:pic>
        <p:nvPicPr>
          <p:cNvPr id="7" name="Picture 6" descr="LinkedIn-InBug-2C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322" y="4792387"/>
            <a:ext cx="213463" cy="251910"/>
          </a:xfrm>
          <a:prstGeom prst="rect">
            <a:avLst/>
          </a:prstGeom>
        </p:spPr>
      </p:pic>
      <p:pic>
        <p:nvPicPr>
          <p:cNvPr id="13" name="Picture 12" descr="comScore_Logo_2016_1c_White_TRBGR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2" y="5798724"/>
            <a:ext cx="1737053" cy="4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796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LATAM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 descr="DustCoverSlide_blan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18"/>
          <a:stretch/>
        </p:blipFill>
        <p:spPr>
          <a:xfrm>
            <a:off x="1" y="0"/>
            <a:ext cx="915205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696" y="1811036"/>
            <a:ext cx="7059343" cy="2634171"/>
          </a:xfrm>
          <a:noFill/>
        </p:spPr>
        <p:txBody>
          <a:bodyPr vert="horz" lIns="111026" tIns="0" rIns="111026" bIns="55513" rtlCol="0" anchor="t">
            <a:noAutofit/>
          </a:bodyPr>
          <a:lstStyle>
            <a:lvl1pPr>
              <a:lnSpc>
                <a:spcPct val="100000"/>
              </a:lnSpc>
              <a:defRPr lang="en-US" sz="3971" b="0" kern="0" dirty="0">
                <a:solidFill>
                  <a:srgbClr val="FFFFFF"/>
                </a:solidFill>
              </a:defRPr>
            </a:lvl1pPr>
          </a:lstStyle>
          <a:p>
            <a:pPr lvl="0" algn="l" defTabSz="672358" rtl="0" latinLnBrk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 userDrawn="1"/>
        </p:nvSpPr>
        <p:spPr>
          <a:xfrm>
            <a:off x="200026" y="6429637"/>
            <a:ext cx="8891709" cy="428363"/>
          </a:xfrm>
          <a:prstGeom prst="rect">
            <a:avLst/>
          </a:prstGeom>
        </p:spPr>
        <p:txBody>
          <a:bodyPr vert="horz" lIns="67232" tIns="40816" rIns="163266" bIns="40816" rtlCol="0" anchor="ctr" anchorCtr="0"/>
          <a:lstStyle>
            <a:lvl1pPr marL="0" indent="0" eaLnBrk="1" hangingPunct="1">
              <a:lnSpc>
                <a:spcPct val="120000"/>
              </a:lnSpc>
              <a:spcBef>
                <a:spcPts val="0"/>
              </a:spcBef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Arial"/>
                <a:cs typeface="Arial"/>
              </a:defRPr>
            </a:lvl1pPr>
            <a:lvl2pPr marL="421901" indent="-213958" eaLnBrk="1" hangingPunct="1">
              <a:lnSpc>
                <a:spcPct val="120000"/>
              </a:lnSpc>
              <a:spcBef>
                <a:spcPts val="364"/>
              </a:spcBef>
              <a:buClr>
                <a:schemeClr val="accent1"/>
              </a:buClr>
              <a:buFont typeface="Wingdings" pitchFamily="2" charset="2"/>
              <a:buChar char="§"/>
              <a:defRPr lang="en-US" sz="2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21901" indent="0" eaLnBrk="1" hangingPunct="1">
              <a:lnSpc>
                <a:spcPct val="120000"/>
              </a:lnSpc>
              <a:spcBef>
                <a:spcPts val="364"/>
              </a:spcBef>
              <a:buClrTx/>
              <a:buFontTx/>
              <a:buNone/>
              <a:defRPr lang="en-US" sz="1700" b="0" dirty="0" smtClean="0">
                <a:solidFill>
                  <a:srgbClr val="2674BA"/>
                </a:solidFill>
                <a:latin typeface="+mn-lt"/>
                <a:ea typeface="+mn-ea"/>
                <a:cs typeface="+mn-cs"/>
              </a:defRPr>
            </a:lvl3pPr>
            <a:lvl4pPr marL="0" indent="0" eaLnBrk="1" hangingPunct="1">
              <a:lnSpc>
                <a:spcPct val="120000"/>
              </a:lnSpc>
              <a:spcBef>
                <a:spcPts val="364"/>
              </a:spcBef>
              <a:buFontTx/>
              <a:buNone/>
              <a:tabLst/>
              <a:defRPr lang="en-US" sz="1500" b="1" i="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64"/>
              </a:spcAft>
              <a:buClr>
                <a:srgbClr val="000000"/>
              </a:buClr>
              <a:buFontTx/>
              <a:buNone/>
              <a:tabLst>
                <a:tab pos="1532397" algn="l"/>
              </a:tabLst>
              <a:defRPr lang="en-US" sz="1500" b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defTabSz="408189"/>
            <a:r>
              <a:rPr sz="662" kern="500" spc="-7">
                <a:solidFill>
                  <a:srgbClr val="FFFFFF"/>
                </a:solidFill>
              </a:rPr>
              <a:t>For info about the proprietary </a:t>
            </a:r>
            <a:r>
              <a:rPr sz="662" kern="500">
                <a:solidFill>
                  <a:srgbClr val="FFFFFF"/>
                </a:solidFill>
              </a:rPr>
              <a:t>technology used in comScore products, refer to http://</a:t>
            </a:r>
            <a:r>
              <a:rPr sz="662" kern="500" err="1">
                <a:solidFill>
                  <a:srgbClr val="FFFFFF"/>
                </a:solidFill>
              </a:rPr>
              <a:t>comscore.com/About_comScore/Patents</a:t>
            </a:r>
            <a:endParaRPr sz="662" kern="5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-8050" y="4705929"/>
            <a:ext cx="9152050" cy="465386"/>
          </a:xfrm>
          <a:prstGeom prst="rect">
            <a:avLst/>
          </a:prstGeom>
          <a:solidFill>
            <a:srgbClr val="FFFFFF"/>
          </a:solidFill>
          <a:ln w="25400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7232" tIns="33616" rIns="67232" bIns="33616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82" dirty="0">
              <a:solidFill>
                <a:srgbClr val="FFFFFF"/>
              </a:solidFill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7894" y="4762199"/>
            <a:ext cx="8936106" cy="229521"/>
          </a:xfrm>
          <a:prstGeom prst="rect">
            <a:avLst/>
          </a:prstGeom>
          <a:noFill/>
        </p:spPr>
        <p:txBody>
          <a:bodyPr wrap="square" lIns="81633" tIns="40816" rIns="81633" bIns="40816" rtlCol="0" anchor="t">
            <a:spAutoFit/>
          </a:bodyPr>
          <a:lstStyle/>
          <a:p>
            <a:pPr defTabSz="408189">
              <a:defRPr/>
            </a:pPr>
            <a:r>
              <a:rPr lang="en-US" sz="956" dirty="0">
                <a:solidFill>
                  <a:srgbClr val="444444"/>
                </a:solidFill>
                <a:hlinkClick r:id="rId3"/>
              </a:rPr>
              <a:t>www.comscore.com</a:t>
            </a:r>
            <a:r>
              <a:rPr lang="en-US" sz="956" dirty="0">
                <a:solidFill>
                  <a:srgbClr val="444444"/>
                </a:solidFill>
              </a:rPr>
              <a:t>		</a:t>
            </a:r>
            <a:r>
              <a:rPr lang="fr-FR" sz="956" dirty="0">
                <a:solidFill>
                  <a:srgbClr val="444444"/>
                </a:solidFill>
                <a:hlinkClick r:id="rId4"/>
              </a:rPr>
              <a:t>@comScoreLATAM</a:t>
            </a:r>
            <a:r>
              <a:rPr lang="en-US" sz="956" dirty="0">
                <a:solidFill>
                  <a:srgbClr val="444444"/>
                </a:solidFill>
              </a:rPr>
              <a:t>               </a:t>
            </a:r>
            <a:r>
              <a:rPr lang="pl-PL" sz="956" dirty="0">
                <a:solidFill>
                  <a:srgbClr val="444444"/>
                </a:solidFill>
                <a:hlinkClick r:id="rId5"/>
              </a:rPr>
              <a:t>www.linkedin.com/company/comscore</a:t>
            </a:r>
            <a:r>
              <a:rPr lang="en-US" sz="956" dirty="0">
                <a:solidFill>
                  <a:srgbClr val="444444"/>
                </a:solidFill>
              </a:rPr>
              <a:t>	           </a:t>
            </a:r>
            <a:r>
              <a:rPr lang="en-US" sz="956" dirty="0">
                <a:solidFill>
                  <a:srgbClr val="444444"/>
                </a:solidFill>
                <a:hlinkClick r:id="rId6"/>
              </a:rPr>
              <a:t>www.facebook.com/comscoreinc</a:t>
            </a:r>
            <a:endParaRPr lang="en-US" sz="956" dirty="0">
              <a:solidFill>
                <a:srgbClr val="444444"/>
              </a:solidFill>
            </a:endParaRPr>
          </a:p>
        </p:txBody>
      </p:sp>
      <p:pic>
        <p:nvPicPr>
          <p:cNvPr id="4" name="Picture 3" descr="FB-f-Logo__blue_512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275" y="4792386"/>
            <a:ext cx="186277" cy="248404"/>
          </a:xfrm>
          <a:prstGeom prst="rect">
            <a:avLst/>
          </a:prstGeom>
        </p:spPr>
      </p:pic>
      <p:pic>
        <p:nvPicPr>
          <p:cNvPr id="5" name="Picture 4" descr="Twitter_logo_blue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920" y="4811961"/>
            <a:ext cx="218325" cy="236696"/>
          </a:xfrm>
          <a:prstGeom prst="rect">
            <a:avLst/>
          </a:prstGeom>
        </p:spPr>
      </p:pic>
      <p:pic>
        <p:nvPicPr>
          <p:cNvPr id="7" name="Picture 6" descr="LinkedIn-InBug-2C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322" y="4792387"/>
            <a:ext cx="213463" cy="251910"/>
          </a:xfrm>
          <a:prstGeom prst="rect">
            <a:avLst/>
          </a:prstGeom>
        </p:spPr>
      </p:pic>
      <p:pic>
        <p:nvPicPr>
          <p:cNvPr id="13" name="Picture 12" descr="comScore_Logo_2016_1c_White_TRBGR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2" y="5798724"/>
            <a:ext cx="1737053" cy="4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0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 userDrawn="1"/>
        </p:nvCxnSpPr>
        <p:spPr>
          <a:xfrm>
            <a:off x="584791" y="744279"/>
            <a:ext cx="0" cy="5582093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98" y="6326372"/>
            <a:ext cx="1179513" cy="464953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116" y="178003"/>
            <a:ext cx="5456464" cy="393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rgbClr val="0070C0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 del Gráfico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1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_APAC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 descr="DustCoverSlide_blan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18"/>
          <a:stretch/>
        </p:blipFill>
        <p:spPr>
          <a:xfrm>
            <a:off x="1" y="0"/>
            <a:ext cx="915205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696" y="1811036"/>
            <a:ext cx="7059343" cy="2634171"/>
          </a:xfrm>
          <a:noFill/>
        </p:spPr>
        <p:txBody>
          <a:bodyPr vert="horz" lIns="111026" tIns="0" rIns="111026" bIns="55513" rtlCol="0" anchor="t">
            <a:noAutofit/>
          </a:bodyPr>
          <a:lstStyle>
            <a:lvl1pPr>
              <a:lnSpc>
                <a:spcPct val="100000"/>
              </a:lnSpc>
              <a:defRPr lang="en-US" sz="3971" b="0" kern="0" dirty="0">
                <a:solidFill>
                  <a:srgbClr val="FFFFFF"/>
                </a:solidFill>
              </a:defRPr>
            </a:lvl1pPr>
          </a:lstStyle>
          <a:p>
            <a:pPr lvl="0" algn="l" defTabSz="672358" rtl="0" latinLnBrk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 userDrawn="1"/>
        </p:nvSpPr>
        <p:spPr>
          <a:xfrm>
            <a:off x="200026" y="6429637"/>
            <a:ext cx="8891709" cy="428363"/>
          </a:xfrm>
          <a:prstGeom prst="rect">
            <a:avLst/>
          </a:prstGeom>
        </p:spPr>
        <p:txBody>
          <a:bodyPr vert="horz" lIns="67232" tIns="40816" rIns="163266" bIns="40816" rtlCol="0" anchor="ctr" anchorCtr="0"/>
          <a:lstStyle>
            <a:lvl1pPr marL="0" indent="0" eaLnBrk="1" hangingPunct="1">
              <a:lnSpc>
                <a:spcPct val="120000"/>
              </a:lnSpc>
              <a:spcBef>
                <a:spcPts val="0"/>
              </a:spcBef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Arial"/>
                <a:cs typeface="Arial"/>
              </a:defRPr>
            </a:lvl1pPr>
            <a:lvl2pPr marL="421901" indent="-213958" eaLnBrk="1" hangingPunct="1">
              <a:lnSpc>
                <a:spcPct val="120000"/>
              </a:lnSpc>
              <a:spcBef>
                <a:spcPts val="364"/>
              </a:spcBef>
              <a:buClr>
                <a:schemeClr val="accent1"/>
              </a:buClr>
              <a:buFont typeface="Wingdings" pitchFamily="2" charset="2"/>
              <a:buChar char="§"/>
              <a:defRPr lang="en-US" sz="2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21901" indent="0" eaLnBrk="1" hangingPunct="1">
              <a:lnSpc>
                <a:spcPct val="120000"/>
              </a:lnSpc>
              <a:spcBef>
                <a:spcPts val="364"/>
              </a:spcBef>
              <a:buClrTx/>
              <a:buFontTx/>
              <a:buNone/>
              <a:defRPr lang="en-US" sz="1700" b="0" dirty="0" smtClean="0">
                <a:solidFill>
                  <a:srgbClr val="2674BA"/>
                </a:solidFill>
                <a:latin typeface="+mn-lt"/>
                <a:ea typeface="+mn-ea"/>
                <a:cs typeface="+mn-cs"/>
              </a:defRPr>
            </a:lvl3pPr>
            <a:lvl4pPr marL="0" indent="0" eaLnBrk="1" hangingPunct="1">
              <a:lnSpc>
                <a:spcPct val="120000"/>
              </a:lnSpc>
              <a:spcBef>
                <a:spcPts val="364"/>
              </a:spcBef>
              <a:buFontTx/>
              <a:buNone/>
              <a:tabLst/>
              <a:defRPr lang="en-US" sz="1500" b="1" i="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64"/>
              </a:spcAft>
              <a:buClr>
                <a:srgbClr val="000000"/>
              </a:buClr>
              <a:buFontTx/>
              <a:buNone/>
              <a:tabLst>
                <a:tab pos="1532397" algn="l"/>
              </a:tabLst>
              <a:defRPr lang="en-US" sz="1500" b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defTabSz="408189"/>
            <a:r>
              <a:rPr sz="662" kern="500" spc="-7">
                <a:solidFill>
                  <a:srgbClr val="FFFFFF"/>
                </a:solidFill>
              </a:rPr>
              <a:t>For info about the proprietary </a:t>
            </a:r>
            <a:r>
              <a:rPr sz="662" kern="500">
                <a:solidFill>
                  <a:srgbClr val="FFFFFF"/>
                </a:solidFill>
              </a:rPr>
              <a:t>technology used in comScore products, refer to http://</a:t>
            </a:r>
            <a:r>
              <a:rPr sz="662" kern="500" err="1">
                <a:solidFill>
                  <a:srgbClr val="FFFFFF"/>
                </a:solidFill>
              </a:rPr>
              <a:t>comscore.com/About_comScore/Patents</a:t>
            </a:r>
            <a:endParaRPr sz="662" kern="5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-8050" y="4705929"/>
            <a:ext cx="9152050" cy="465386"/>
          </a:xfrm>
          <a:prstGeom prst="rect">
            <a:avLst/>
          </a:prstGeom>
          <a:solidFill>
            <a:srgbClr val="FFFFFF"/>
          </a:solidFill>
          <a:ln w="25400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7232" tIns="33616" rIns="67232" bIns="33616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82" dirty="0">
              <a:solidFill>
                <a:srgbClr val="FFFFFF"/>
              </a:solidFill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7894" y="4762199"/>
            <a:ext cx="8936106" cy="229521"/>
          </a:xfrm>
          <a:prstGeom prst="rect">
            <a:avLst/>
          </a:prstGeom>
          <a:noFill/>
        </p:spPr>
        <p:txBody>
          <a:bodyPr wrap="square" lIns="81633" tIns="40816" rIns="81633" bIns="40816" rtlCol="0" anchor="t">
            <a:spAutoFit/>
          </a:bodyPr>
          <a:lstStyle/>
          <a:p>
            <a:pPr defTabSz="408189">
              <a:defRPr/>
            </a:pPr>
            <a:r>
              <a:rPr lang="en-US" sz="956" dirty="0">
                <a:solidFill>
                  <a:srgbClr val="444444"/>
                </a:solidFill>
                <a:hlinkClick r:id="rId3"/>
              </a:rPr>
              <a:t>www.comscore.com</a:t>
            </a:r>
            <a:r>
              <a:rPr lang="en-US" sz="956" dirty="0">
                <a:solidFill>
                  <a:srgbClr val="444444"/>
                </a:solidFill>
              </a:rPr>
              <a:t>		</a:t>
            </a:r>
            <a:r>
              <a:rPr lang="en-US" sz="956" dirty="0">
                <a:solidFill>
                  <a:srgbClr val="444444"/>
                </a:solidFill>
                <a:hlinkClick r:id="rId4"/>
              </a:rPr>
              <a:t>@comScoreAPAC</a:t>
            </a:r>
            <a:r>
              <a:rPr lang="en-US" sz="956" dirty="0">
                <a:solidFill>
                  <a:srgbClr val="444444"/>
                </a:solidFill>
              </a:rPr>
              <a:t>               </a:t>
            </a:r>
            <a:r>
              <a:rPr lang="pl-PL" sz="956" dirty="0">
                <a:solidFill>
                  <a:srgbClr val="444444"/>
                </a:solidFill>
                <a:hlinkClick r:id="rId5"/>
              </a:rPr>
              <a:t>www.linkedin.com/company/comscore</a:t>
            </a:r>
            <a:r>
              <a:rPr lang="en-US" sz="956" dirty="0">
                <a:solidFill>
                  <a:srgbClr val="444444"/>
                </a:solidFill>
              </a:rPr>
              <a:t>	           </a:t>
            </a:r>
            <a:r>
              <a:rPr lang="en-US" sz="956" dirty="0">
                <a:solidFill>
                  <a:srgbClr val="444444"/>
                </a:solidFill>
                <a:hlinkClick r:id="rId6"/>
              </a:rPr>
              <a:t>www.facebook.com/comscoreinc</a:t>
            </a:r>
            <a:endParaRPr lang="en-US" sz="956" dirty="0">
              <a:solidFill>
                <a:srgbClr val="444444"/>
              </a:solidFill>
            </a:endParaRPr>
          </a:p>
        </p:txBody>
      </p:sp>
      <p:pic>
        <p:nvPicPr>
          <p:cNvPr id="4" name="Picture 3" descr="FB-f-Logo__blue_512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275" y="4792386"/>
            <a:ext cx="186277" cy="248404"/>
          </a:xfrm>
          <a:prstGeom prst="rect">
            <a:avLst/>
          </a:prstGeom>
        </p:spPr>
      </p:pic>
      <p:pic>
        <p:nvPicPr>
          <p:cNvPr id="5" name="Picture 4" descr="Twitter_logo_blue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920" y="4811961"/>
            <a:ext cx="218325" cy="236696"/>
          </a:xfrm>
          <a:prstGeom prst="rect">
            <a:avLst/>
          </a:prstGeom>
        </p:spPr>
      </p:pic>
      <p:pic>
        <p:nvPicPr>
          <p:cNvPr id="7" name="Picture 6" descr="LinkedIn-InBug-2C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322" y="4792387"/>
            <a:ext cx="213463" cy="251910"/>
          </a:xfrm>
          <a:prstGeom prst="rect">
            <a:avLst/>
          </a:prstGeom>
        </p:spPr>
      </p:pic>
      <p:pic>
        <p:nvPicPr>
          <p:cNvPr id="13" name="Picture 12" descr="comScore_Logo_2016_1c_White_TRBGR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2" y="5798724"/>
            <a:ext cx="1737053" cy="4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447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APAC_no_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 descr="DustCoverSlide_blank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-18"/>
          <a:stretch/>
        </p:blipFill>
        <p:spPr>
          <a:xfrm>
            <a:off x="1" y="0"/>
            <a:ext cx="915205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696" y="1811036"/>
            <a:ext cx="7059343" cy="2634171"/>
          </a:xfrm>
          <a:noFill/>
        </p:spPr>
        <p:txBody>
          <a:bodyPr vert="horz" lIns="111026" tIns="0" rIns="111026" bIns="55513" rtlCol="0" anchor="t">
            <a:noAutofit/>
          </a:bodyPr>
          <a:lstStyle>
            <a:lvl1pPr>
              <a:lnSpc>
                <a:spcPct val="100000"/>
              </a:lnSpc>
              <a:defRPr lang="en-US" sz="3971" b="0" kern="0" dirty="0">
                <a:solidFill>
                  <a:srgbClr val="FFFFFF"/>
                </a:solidFill>
              </a:defRPr>
            </a:lvl1pPr>
          </a:lstStyle>
          <a:p>
            <a:pPr lvl="0" algn="l" defTabSz="672358" rtl="0" latinLnBrk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 userDrawn="1"/>
        </p:nvSpPr>
        <p:spPr>
          <a:xfrm>
            <a:off x="200026" y="6429637"/>
            <a:ext cx="8891709" cy="428363"/>
          </a:xfrm>
          <a:prstGeom prst="rect">
            <a:avLst/>
          </a:prstGeom>
        </p:spPr>
        <p:txBody>
          <a:bodyPr vert="horz" lIns="67232" tIns="40816" rIns="163266" bIns="40816" rtlCol="0" anchor="ctr" anchorCtr="0"/>
          <a:lstStyle>
            <a:lvl1pPr marL="0" indent="0" eaLnBrk="1" hangingPunct="1">
              <a:lnSpc>
                <a:spcPct val="120000"/>
              </a:lnSpc>
              <a:spcBef>
                <a:spcPts val="0"/>
              </a:spcBef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Arial"/>
                <a:cs typeface="Arial"/>
              </a:defRPr>
            </a:lvl1pPr>
            <a:lvl2pPr marL="421901" indent="-213958" eaLnBrk="1" hangingPunct="1">
              <a:lnSpc>
                <a:spcPct val="120000"/>
              </a:lnSpc>
              <a:spcBef>
                <a:spcPts val="364"/>
              </a:spcBef>
              <a:buClr>
                <a:schemeClr val="accent1"/>
              </a:buClr>
              <a:buFont typeface="Wingdings" pitchFamily="2" charset="2"/>
              <a:buChar char="§"/>
              <a:defRPr lang="en-US" sz="2200" b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21901" indent="0" eaLnBrk="1" hangingPunct="1">
              <a:lnSpc>
                <a:spcPct val="120000"/>
              </a:lnSpc>
              <a:spcBef>
                <a:spcPts val="364"/>
              </a:spcBef>
              <a:buClrTx/>
              <a:buFontTx/>
              <a:buNone/>
              <a:defRPr lang="en-US" sz="1700" b="0" dirty="0" smtClean="0">
                <a:solidFill>
                  <a:srgbClr val="2674BA"/>
                </a:solidFill>
                <a:latin typeface="+mn-lt"/>
                <a:ea typeface="+mn-ea"/>
                <a:cs typeface="+mn-cs"/>
              </a:defRPr>
            </a:lvl3pPr>
            <a:lvl4pPr marL="0" indent="0" eaLnBrk="1" hangingPunct="1">
              <a:lnSpc>
                <a:spcPct val="120000"/>
              </a:lnSpc>
              <a:spcBef>
                <a:spcPts val="364"/>
              </a:spcBef>
              <a:buFontTx/>
              <a:buNone/>
              <a:tabLst/>
              <a:defRPr lang="en-US" sz="1500" b="1" i="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364"/>
              </a:spcAft>
              <a:buClr>
                <a:srgbClr val="000000"/>
              </a:buClr>
              <a:buFontTx/>
              <a:buNone/>
              <a:tabLst>
                <a:tab pos="1532397" algn="l"/>
              </a:tabLst>
              <a:defRPr lang="en-US" sz="1500" b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defTabSz="408189"/>
            <a:r>
              <a:rPr sz="662" kern="500" spc="-7">
                <a:solidFill>
                  <a:srgbClr val="FFFFFF"/>
                </a:solidFill>
              </a:rPr>
              <a:t>For info about the proprietary </a:t>
            </a:r>
            <a:r>
              <a:rPr sz="662" kern="500">
                <a:solidFill>
                  <a:srgbClr val="FFFFFF"/>
                </a:solidFill>
              </a:rPr>
              <a:t>technology used in comScore products, refer to http://</a:t>
            </a:r>
            <a:r>
              <a:rPr sz="662" kern="500" err="1">
                <a:solidFill>
                  <a:srgbClr val="FFFFFF"/>
                </a:solidFill>
              </a:rPr>
              <a:t>comscore.com/About_comScore/Patents</a:t>
            </a:r>
            <a:endParaRPr sz="662" kern="50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-8050" y="4705929"/>
            <a:ext cx="9152050" cy="465386"/>
          </a:xfrm>
          <a:prstGeom prst="rect">
            <a:avLst/>
          </a:prstGeom>
          <a:solidFill>
            <a:srgbClr val="FFFFFF"/>
          </a:solidFill>
          <a:ln w="25400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7232" tIns="33616" rIns="67232" bIns="33616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82" dirty="0">
              <a:solidFill>
                <a:srgbClr val="FFFFFF"/>
              </a:solidFill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7894" y="4762199"/>
            <a:ext cx="8936106" cy="229521"/>
          </a:xfrm>
          <a:prstGeom prst="rect">
            <a:avLst/>
          </a:prstGeom>
          <a:noFill/>
        </p:spPr>
        <p:txBody>
          <a:bodyPr wrap="square" lIns="81633" tIns="40816" rIns="81633" bIns="40816" rtlCol="0" anchor="t">
            <a:spAutoFit/>
          </a:bodyPr>
          <a:lstStyle/>
          <a:p>
            <a:pPr defTabSz="408189">
              <a:defRPr/>
            </a:pPr>
            <a:r>
              <a:rPr lang="en-US" sz="956" dirty="0">
                <a:solidFill>
                  <a:srgbClr val="444444"/>
                </a:solidFill>
                <a:hlinkClick r:id="rId3"/>
              </a:rPr>
              <a:t>www.comscore.com</a:t>
            </a:r>
            <a:r>
              <a:rPr lang="en-US" sz="956" dirty="0">
                <a:solidFill>
                  <a:srgbClr val="444444"/>
                </a:solidFill>
              </a:rPr>
              <a:t>		</a:t>
            </a:r>
            <a:r>
              <a:rPr lang="pl-PL" sz="956" dirty="0">
                <a:solidFill>
                  <a:srgbClr val="444444"/>
                </a:solidFill>
                <a:hlinkClick r:id="rId4"/>
              </a:rPr>
              <a:t>www.linkedin.com/company/comscore</a:t>
            </a:r>
            <a:r>
              <a:rPr lang="en-US" sz="956" dirty="0">
                <a:solidFill>
                  <a:srgbClr val="444444"/>
                </a:solidFill>
              </a:rPr>
              <a:t>	     </a:t>
            </a:r>
            <a:r>
              <a:rPr lang="en-US" sz="956" dirty="0">
                <a:solidFill>
                  <a:srgbClr val="444444"/>
                </a:solidFill>
                <a:hlinkClick r:id="rId5"/>
              </a:rPr>
              <a:t>www.facebook.com/comscoreinc</a:t>
            </a:r>
            <a:endParaRPr lang="en-US" sz="956" dirty="0">
              <a:solidFill>
                <a:srgbClr val="444444"/>
              </a:solidFill>
            </a:endParaRPr>
          </a:p>
        </p:txBody>
      </p:sp>
      <p:pic>
        <p:nvPicPr>
          <p:cNvPr id="4" name="Picture 3" descr="FB-f-Logo__blue_51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563" y="4792386"/>
            <a:ext cx="186277" cy="248404"/>
          </a:xfrm>
          <a:prstGeom prst="rect">
            <a:avLst/>
          </a:prstGeom>
        </p:spPr>
      </p:pic>
      <p:pic>
        <p:nvPicPr>
          <p:cNvPr id="7" name="Picture 6" descr="LinkedIn-InBug-2C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0136" y="4792387"/>
            <a:ext cx="213463" cy="251910"/>
          </a:xfrm>
          <a:prstGeom prst="rect">
            <a:avLst/>
          </a:prstGeom>
        </p:spPr>
      </p:pic>
      <p:pic>
        <p:nvPicPr>
          <p:cNvPr id="10" name="Picture 9" descr="comScore_Logo_2016_1c_White_TRBGR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2" y="5798724"/>
            <a:ext cx="1737053" cy="4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46" y="2202"/>
            <a:ext cx="9142857" cy="45714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55362" y="1565162"/>
            <a:ext cx="4654385" cy="144550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98258" y="5159575"/>
            <a:ext cx="4592842" cy="576188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s-ES" dirty="0" smtClean="0"/>
              <a:t>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86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slideLayout" Target="../slideLayouts/slideLayout77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slideLayout" Target="../slideLayouts/slideLayout76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0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75.xml"/><Relationship Id="rId32" Type="http://schemas.openxmlformats.org/officeDocument/2006/relationships/image" Target="../media/image20.pn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28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Relationship Id="rId27" Type="http://schemas.openxmlformats.org/officeDocument/2006/relationships/slideLayout" Target="../slideLayouts/slideLayout78.xml"/><Relationship Id="rId30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48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0" r:id="rId11"/>
    <p:sldLayoutId id="2147483671" r:id="rId12"/>
    <p:sldLayoutId id="2147483673" r:id="rId13"/>
    <p:sldLayoutId id="2147483674" r:id="rId14"/>
    <p:sldLayoutId id="2147483675" r:id="rId15"/>
    <p:sldLayoutId id="2147483676" r:id="rId16"/>
    <p:sldLayoutId id="2147483680" r:id="rId17"/>
    <p:sldLayoutId id="2147483677" r:id="rId18"/>
    <p:sldLayoutId id="2147483678" r:id="rId19"/>
    <p:sldLayoutId id="2147483679" r:id="rId20"/>
    <p:sldLayoutId id="2147483712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16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03200" y="1241059"/>
            <a:ext cx="8737600" cy="4931036"/>
          </a:xfrm>
          <a:prstGeom prst="rect">
            <a:avLst/>
          </a:prstGeom>
        </p:spPr>
        <p:txBody>
          <a:bodyPr vert="horz" lIns="111026" tIns="55513" rIns="111026" bIns="55513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-1"/>
            <a:ext cx="8737600" cy="1120690"/>
          </a:xfrm>
          <a:prstGeom prst="rect">
            <a:avLst/>
          </a:prstGeom>
        </p:spPr>
        <p:txBody>
          <a:bodyPr vert="horz" lIns="111026" tIns="0" rIns="111026" bIns="55513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7551994" y="6231467"/>
            <a:ext cx="1008478" cy="458258"/>
          </a:xfrm>
          <a:prstGeom prst="rect">
            <a:avLst/>
          </a:prstGeom>
        </p:spPr>
        <p:txBody>
          <a:bodyPr vert="horz" lIns="0" tIns="40816" rIns="0" bIns="40816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lang="en-US" sz="700" b="0" kern="1200" smtClean="0">
                <a:solidFill>
                  <a:schemeClr val="tx1"/>
                </a:solidFill>
                <a:latin typeface="Arial" pitchFamily="34" charset="0"/>
                <a:ea typeface="Arial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80"/>
              </a:lnSpc>
            </a:pPr>
            <a:r>
              <a:rPr sz="515" dirty="0">
                <a:solidFill>
                  <a:srgbClr val="444444"/>
                </a:solidFill>
              </a:rPr>
              <a:t>© comScore, Inc. Proprietary.</a:t>
            </a:r>
          </a:p>
        </p:txBody>
      </p:sp>
      <p:pic>
        <p:nvPicPr>
          <p:cNvPr id="6" name="Picture 5" descr="comScore_Logo_2016_RGB.png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63" y="6375618"/>
            <a:ext cx="1326573" cy="3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</p:sldLayoutIdLst>
  <p:hf sldNum="0" hdr="0" ftr="0"/>
  <p:txStyles>
    <p:titleStyle>
      <a:lvl1pPr eaLnBrk="1" hangingPunct="1">
        <a:defRPr sz="2353" b="1">
          <a:solidFill>
            <a:schemeClr val="tx2"/>
          </a:solidFill>
          <a:latin typeface="+mn-lt"/>
          <a:cs typeface="Arial"/>
        </a:defRPr>
      </a:lvl1pPr>
    </p:titleStyle>
    <p:bodyStyle>
      <a:lvl1pPr marL="0" indent="0" eaLnBrk="1" hangingPunct="1">
        <a:lnSpc>
          <a:spcPct val="120000"/>
        </a:lnSpc>
        <a:spcBef>
          <a:spcPts val="662"/>
        </a:spcBef>
        <a:spcAft>
          <a:spcPts val="441"/>
        </a:spcAft>
        <a:defRPr lang="en-US" sz="1765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169257" indent="-169257" eaLnBrk="1" hangingPunct="1">
        <a:lnSpc>
          <a:spcPct val="120000"/>
        </a:lnSpc>
        <a:spcBef>
          <a:spcPts val="0"/>
        </a:spcBef>
        <a:spcAft>
          <a:spcPts val="441"/>
        </a:spcAft>
        <a:buClr>
          <a:schemeClr val="tx2"/>
        </a:buClr>
        <a:buFont typeface="Wingdings" pitchFamily="2" charset="2"/>
        <a:buChar char="§"/>
        <a:defRPr lang="en-US" sz="1765" b="0" kern="0" baseline="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291822" indent="-122566" eaLnBrk="1" hangingPunct="1">
        <a:lnSpc>
          <a:spcPct val="120000"/>
        </a:lnSpc>
        <a:spcBef>
          <a:spcPts val="0"/>
        </a:spcBef>
        <a:spcAft>
          <a:spcPts val="441"/>
        </a:spcAft>
        <a:buClr>
          <a:schemeClr val="tx2"/>
        </a:buClr>
        <a:buFont typeface="Arial" panose="020B0604020202020204" pitchFamily="34" charset="0"/>
        <a:buChar char="̵"/>
        <a:defRPr lang="en-US" sz="1324" b="0" kern="0" spc="-7" baseline="0" dirty="0">
          <a:solidFill>
            <a:schemeClr val="bg2"/>
          </a:solidFill>
          <a:latin typeface="+mn-lt"/>
          <a:ea typeface="+mn-ea"/>
          <a:cs typeface="+mn-cs"/>
        </a:defRPr>
      </a:lvl3pPr>
      <a:lvl4pPr marL="462246" indent="-166923" eaLnBrk="1" hangingPunct="1">
        <a:lnSpc>
          <a:spcPct val="120000"/>
        </a:lnSpc>
        <a:spcBef>
          <a:spcPts val="0"/>
        </a:spcBef>
        <a:spcAft>
          <a:spcPts val="441"/>
        </a:spcAft>
        <a:buClr>
          <a:schemeClr val="tx2"/>
        </a:buClr>
        <a:buFont typeface="Arial" panose="020B0604020202020204" pitchFamily="34" charset="0"/>
        <a:buChar char="•"/>
        <a:tabLst/>
        <a:defRPr lang="en-US" sz="1324" b="1" i="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462246" indent="0" algn="l" rtl="0" eaLnBrk="1" fontAlgn="base" hangingPunct="1">
        <a:lnSpc>
          <a:spcPct val="120000"/>
        </a:lnSpc>
        <a:spcBef>
          <a:spcPts val="0"/>
        </a:spcBef>
        <a:spcAft>
          <a:spcPts val="441"/>
        </a:spcAft>
        <a:buClr>
          <a:srgbClr val="000000"/>
        </a:buClr>
        <a:buFontTx/>
        <a:buNone/>
        <a:tabLst>
          <a:tab pos="1126772" algn="l"/>
        </a:tabLst>
        <a:defRPr lang="en-US" sz="1103" b="0" dirty="0">
          <a:solidFill>
            <a:schemeClr val="accent3"/>
          </a:solidFill>
          <a:latin typeface="+mn-lt"/>
          <a:ea typeface="+mn-ea"/>
          <a:cs typeface="+mn-cs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jpg"/><Relationship Id="rId9" Type="http://schemas.openxmlformats.org/officeDocument/2006/relationships/image" Target="../media/image3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4729" y="4361037"/>
            <a:ext cx="69945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PAGOS </a:t>
            </a:r>
            <a:r>
              <a:rPr lang="es-MX" sz="2800" b="1" dirty="0" smtClean="0">
                <a:solidFill>
                  <a:schemeClr val="bg1"/>
                </a:solidFill>
              </a:rPr>
              <a:t>ELECTRÓNICOS</a:t>
            </a:r>
          </a:p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Actualidad y Retos en Materia de Seguridad 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68973" y="5903259"/>
            <a:ext cx="2206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Gustavo Vega</a:t>
            </a:r>
          </a:p>
          <a:p>
            <a:pPr algn="ctr"/>
            <a:r>
              <a:rPr lang="es-MX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 COLOMBIA</a:t>
            </a:r>
            <a:endParaRPr lang="es-MX" sz="2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0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523711"/>
              </p:ext>
            </p:extLst>
          </p:nvPr>
        </p:nvGraphicFramePr>
        <p:xfrm>
          <a:off x="819989" y="1849250"/>
          <a:ext cx="7019928" cy="418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5275" y="281062"/>
            <a:ext cx="8458760" cy="576188"/>
          </a:xfrm>
        </p:spPr>
        <p:txBody>
          <a:bodyPr/>
          <a:lstStyle/>
          <a:p>
            <a:r>
              <a:rPr lang="en-US" dirty="0"/>
              <a:t>Monto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dirty="0" err="1" smtClean="0"/>
              <a:t>agos</a:t>
            </a:r>
            <a:r>
              <a:rPr lang="en-US" dirty="0" smtClean="0"/>
              <a:t> </a:t>
            </a:r>
            <a:r>
              <a:rPr lang="en-US" dirty="0" err="1"/>
              <a:t>por</a:t>
            </a:r>
            <a:r>
              <a:rPr lang="en-US" dirty="0"/>
              <a:t> I</a:t>
            </a:r>
            <a:r>
              <a:rPr lang="en-US" dirty="0" smtClean="0"/>
              <a:t>nternet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93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>
            <a:graphicFrameLocks/>
          </p:cNvGraphicFramePr>
          <p:nvPr/>
        </p:nvGraphicFramePr>
        <p:xfrm>
          <a:off x="1271587" y="1426368"/>
          <a:ext cx="6600826" cy="400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835696" y="573325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Fuente: Superintendencia Financiera </a:t>
            </a:r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5275" y="281062"/>
            <a:ext cx="8687360" cy="576188"/>
          </a:xfrm>
        </p:spPr>
        <p:txBody>
          <a:bodyPr/>
          <a:lstStyle/>
          <a:p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 smtClean="0"/>
              <a:t>Pagos</a:t>
            </a:r>
            <a:r>
              <a:rPr lang="en-US" dirty="0" smtClean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smtClean="0"/>
              <a:t>Banca </a:t>
            </a:r>
            <a:r>
              <a:rPr lang="en-US" dirty="0" err="1"/>
              <a:t>M</a:t>
            </a:r>
            <a:r>
              <a:rPr lang="en-US" dirty="0" err="1" smtClean="0"/>
              <a:t>óvil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47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Comercio Electrónico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35" y="1631117"/>
            <a:ext cx="8420100" cy="12573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622" y="3081259"/>
            <a:ext cx="3743325" cy="11620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4599638"/>
            <a:ext cx="23717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74613" y="6288014"/>
            <a:ext cx="1726783" cy="370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904" dirty="0">
                <a:solidFill>
                  <a:srgbClr val="7F7F7F"/>
                </a:solidFill>
                <a:latin typeface="Avenir Light"/>
                <a:cs typeface="Arial" pitchFamily="34" charset="0"/>
              </a:rPr>
              <a:t>Valores  en millones de pesos </a:t>
            </a:r>
          </a:p>
          <a:p>
            <a:r>
              <a:rPr lang="es-MX" sz="904" dirty="0">
                <a:solidFill>
                  <a:srgbClr val="7F7F7F"/>
                </a:solidFill>
                <a:latin typeface="Avenir Light"/>
                <a:cs typeface="Arial" pitchFamily="34" charset="0"/>
              </a:rPr>
              <a:t>Fuente: ACH COLOMBIA</a:t>
            </a:r>
          </a:p>
        </p:txBody>
      </p:sp>
      <p:sp>
        <p:nvSpPr>
          <p:cNvPr id="13" name="Título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EVOLUCIÓN PSE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01" y="1766887"/>
            <a:ext cx="7233912" cy="425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lvl="0">
              <a:defRPr/>
            </a:pPr>
            <a:r>
              <a:rPr lang="es-ES_tradnl" kern="1200" dirty="0">
                <a:solidFill>
                  <a:srgbClr val="000000"/>
                </a:solidFill>
                <a:ea typeface="+mn-ea"/>
              </a:rPr>
              <a:t>Las mayorías</a:t>
            </a:r>
            <a:r>
              <a:rPr lang="es-ES_tradnl" kern="1200" dirty="0">
                <a:solidFill>
                  <a:schemeClr val="accent3"/>
                </a:solidFill>
                <a:ea typeface="+mn-ea"/>
              </a:rPr>
              <a:t> MULTIPLATAFORMA</a:t>
            </a:r>
            <a:r>
              <a:rPr lang="es-ES_tradnl" kern="1200" dirty="0">
                <a:ea typeface="+mn-ea"/>
              </a:rPr>
              <a:t> toman el control</a:t>
            </a:r>
            <a:r>
              <a:rPr lang="es-ES_tradnl" sz="2059" kern="1200" dirty="0">
                <a:ea typeface="+mn-ea"/>
              </a:rPr>
              <a:t/>
            </a:r>
            <a:br>
              <a:rPr lang="es-ES_tradnl" sz="2059" kern="1200" dirty="0">
                <a:ea typeface="+mn-ea"/>
              </a:rPr>
            </a:br>
            <a:r>
              <a:rPr lang="es-ES_tradnl" sz="1471" b="0" kern="1200" dirty="0">
                <a:solidFill>
                  <a:schemeClr val="accent3"/>
                </a:solidFill>
                <a:ea typeface="+mn-ea"/>
              </a:rPr>
              <a:t>(% de acceso a contenido digital en más de un dispositivo en un mes)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497" y="5212209"/>
            <a:ext cx="2114112" cy="218172"/>
          </a:xfrm>
          <a:prstGeom prst="rect">
            <a:avLst/>
          </a:prstGeom>
        </p:spPr>
        <p:txBody>
          <a:bodyPr wrap="none" lIns="81633" tIns="40816" rIns="81633" bIns="40816">
            <a:spAutoFit/>
          </a:bodyPr>
          <a:lstStyle/>
          <a:p>
            <a:pPr defTabSz="408189"/>
            <a:r>
              <a:rPr lang="es-MX" sz="882" dirty="0">
                <a:solidFill>
                  <a:srgbClr val="FFFFFF"/>
                </a:solidFill>
                <a:cs typeface="Arial"/>
              </a:rPr>
              <a:t>Fuente</a:t>
            </a:r>
            <a:r>
              <a:rPr lang="en-US" sz="882" dirty="0">
                <a:solidFill>
                  <a:srgbClr val="FFFFFF"/>
                </a:solidFill>
                <a:cs typeface="Arial"/>
              </a:rPr>
              <a:t>: comScore MMX Multi-Platform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18" y="2017094"/>
            <a:ext cx="5606524" cy="3236285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 bwMode="auto">
          <a:xfrm>
            <a:off x="4779794" y="1913267"/>
            <a:ext cx="924626" cy="924625"/>
          </a:xfrm>
          <a:prstGeom prst="ellipse">
            <a:avLst/>
          </a:prstGeom>
          <a:solidFill>
            <a:srgbClr val="444444"/>
          </a:solidFill>
          <a:ln w="76200" cmpd="sng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7232" tIns="172050" rIns="67232" bIns="33616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59" dirty="0">
                <a:solidFill>
                  <a:srgbClr val="FFFFFF"/>
                </a:solidFill>
                <a:ea typeface="ＭＳ Ｐゴシック" pitchFamily="-123" charset="-128"/>
                <a:cs typeface="ＭＳ Ｐゴシック" pitchFamily="-123" charset="-128"/>
              </a:rPr>
              <a:t>78%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324" b="1" dirty="0">
                <a:solidFill>
                  <a:srgbClr val="F37A20"/>
                </a:solidFill>
                <a:ea typeface="ＭＳ Ｐゴシック" pitchFamily="-123" charset="-128"/>
                <a:cs typeface="ＭＳ Ｐゴシック" pitchFamily="-123" charset="-128"/>
              </a:rPr>
              <a:t>RU</a:t>
            </a:r>
            <a:endParaRPr lang="en-GB" sz="2059" b="1" dirty="0">
              <a:solidFill>
                <a:srgbClr val="F37A20"/>
              </a:solidFill>
              <a:ea typeface="ＭＳ Ｐゴシック" pitchFamily="-123" charset="-128"/>
              <a:cs typeface="ＭＳ Ｐゴシック" pitchFamily="-123" charset="-12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462" y="2001921"/>
            <a:ext cx="401286" cy="20105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 bwMode="auto">
          <a:xfrm>
            <a:off x="3807353" y="4124445"/>
            <a:ext cx="924626" cy="924625"/>
          </a:xfrm>
          <a:prstGeom prst="ellipse">
            <a:avLst/>
          </a:prstGeom>
          <a:solidFill>
            <a:schemeClr val="tx1"/>
          </a:solidFill>
          <a:ln w="76200" cmpd="sng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7232" tIns="172050" rIns="67232" bIns="33616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59" dirty="0">
                <a:solidFill>
                  <a:srgbClr val="FFFFFF"/>
                </a:solidFill>
                <a:ea typeface="ＭＳ Ｐゴシック" pitchFamily="-123" charset="-128"/>
                <a:cs typeface="ＭＳ Ｐゴシック" pitchFamily="-123" charset="-128"/>
              </a:rPr>
              <a:t>66%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324" b="1" dirty="0">
                <a:solidFill>
                  <a:srgbClr val="F37A20"/>
                </a:solidFill>
                <a:ea typeface="ＭＳ Ｐゴシック" pitchFamily="-123" charset="-128"/>
                <a:cs typeface="ＭＳ Ｐゴシック" pitchFamily="-123" charset="-128"/>
              </a:rPr>
              <a:t>ES</a:t>
            </a:r>
            <a:endParaRPr lang="en-GB" sz="2059" b="1" dirty="0">
              <a:solidFill>
                <a:srgbClr val="F37A20"/>
              </a:solidFill>
              <a:ea typeface="ＭＳ Ｐゴシック" pitchFamily="-123" charset="-128"/>
              <a:cs typeface="ＭＳ Ｐゴシック" pitchFamily="-123" charset="-128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022" y="4213099"/>
            <a:ext cx="401286" cy="201052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 bwMode="auto">
          <a:xfrm>
            <a:off x="5660148" y="3092960"/>
            <a:ext cx="924626" cy="924625"/>
          </a:xfrm>
          <a:prstGeom prst="ellipse">
            <a:avLst/>
          </a:prstGeom>
          <a:solidFill>
            <a:srgbClr val="444444"/>
          </a:solidFill>
          <a:ln w="76200" cmpd="sng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7232" tIns="172050" rIns="67232" bIns="33616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59" dirty="0">
                <a:solidFill>
                  <a:srgbClr val="FFFFFF"/>
                </a:solidFill>
                <a:ea typeface="ＭＳ Ｐゴシック" pitchFamily="-123" charset="-128"/>
                <a:cs typeface="ＭＳ Ｐゴシック" pitchFamily="-123" charset="-128"/>
              </a:rPr>
              <a:t>56%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324" b="1" dirty="0">
                <a:solidFill>
                  <a:srgbClr val="F37A20"/>
                </a:solidFill>
                <a:ea typeface="ＭＳ Ｐゴシック" pitchFamily="-123" charset="-128"/>
                <a:cs typeface="ＭＳ Ｐゴシック" pitchFamily="-123" charset="-128"/>
              </a:rPr>
              <a:t>AL</a:t>
            </a:r>
            <a:endParaRPr lang="en-GB" sz="2059" b="1" dirty="0">
              <a:solidFill>
                <a:srgbClr val="F37A20"/>
              </a:solidFill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888854" y="3231747"/>
            <a:ext cx="924626" cy="924625"/>
          </a:xfrm>
          <a:prstGeom prst="ellipse">
            <a:avLst/>
          </a:prstGeom>
          <a:solidFill>
            <a:schemeClr val="tx1"/>
          </a:solidFill>
          <a:ln w="76200" cmpd="sng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7232" tIns="172050" rIns="67232" bIns="33616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59" dirty="0">
                <a:solidFill>
                  <a:srgbClr val="FFFFFF"/>
                </a:solidFill>
                <a:ea typeface="ＭＳ Ｐゴシック" pitchFamily="-123" charset="-128"/>
                <a:cs typeface="ＭＳ Ｐゴシック" pitchFamily="-123" charset="-128"/>
              </a:rPr>
              <a:t>62%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324" b="1" dirty="0">
                <a:solidFill>
                  <a:srgbClr val="F37A20"/>
                </a:solidFill>
                <a:ea typeface="ＭＳ Ｐゴシック" pitchFamily="-123" charset="-128"/>
                <a:cs typeface="ＭＳ Ｐゴシック" pitchFamily="-123" charset="-128"/>
              </a:rPr>
              <a:t>EEUU</a:t>
            </a:r>
            <a:endParaRPr lang="en-GB" sz="2059" b="1" dirty="0">
              <a:solidFill>
                <a:srgbClr val="F37A20"/>
              </a:solidFill>
              <a:ea typeface="ＭＳ Ｐゴシック" pitchFamily="-123" charset="-128"/>
              <a:cs typeface="ＭＳ Ｐゴシック" pitchFamily="-123" charset="-128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286" y="3296805"/>
            <a:ext cx="401286" cy="201052"/>
          </a:xfrm>
          <a:prstGeom prst="rect">
            <a:avLst/>
          </a:prstGeom>
        </p:spPr>
      </p:pic>
      <p:cxnSp>
        <p:nvCxnSpPr>
          <p:cNvPr id="51" name="Straight Connector 50"/>
          <p:cNvCxnSpPr/>
          <p:nvPr/>
        </p:nvCxnSpPr>
        <p:spPr>
          <a:xfrm flipH="1" flipV="1">
            <a:off x="4567680" y="3050193"/>
            <a:ext cx="1136739" cy="505080"/>
          </a:xfrm>
          <a:prstGeom prst="line">
            <a:avLst/>
          </a:prstGeom>
          <a:ln w="38100" cmpd="sng">
            <a:solidFill>
              <a:srgbClr val="444444"/>
            </a:solidFill>
            <a:prstDash val="sysDash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353419" y="2538658"/>
            <a:ext cx="511089" cy="345183"/>
          </a:xfrm>
          <a:prstGeom prst="line">
            <a:avLst/>
          </a:prstGeom>
          <a:ln w="38100" cmpd="sng">
            <a:solidFill>
              <a:srgbClr val="444444"/>
            </a:solidFill>
            <a:prstDash val="sysDash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1" idx="0"/>
          </p:cNvCxnSpPr>
          <p:nvPr/>
        </p:nvCxnSpPr>
        <p:spPr>
          <a:xfrm flipV="1">
            <a:off x="4269666" y="3245781"/>
            <a:ext cx="27741" cy="878665"/>
          </a:xfrm>
          <a:prstGeom prst="line">
            <a:avLst/>
          </a:prstGeom>
          <a:ln w="38100" cmpd="sng">
            <a:solidFill>
              <a:srgbClr val="444444"/>
            </a:solidFill>
            <a:prstDash val="sysDash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5" idx="1"/>
          </p:cNvCxnSpPr>
          <p:nvPr/>
        </p:nvCxnSpPr>
        <p:spPr>
          <a:xfrm flipV="1">
            <a:off x="1764418" y="3605860"/>
            <a:ext cx="572999" cy="29376"/>
          </a:xfrm>
          <a:prstGeom prst="line">
            <a:avLst/>
          </a:prstGeom>
          <a:ln w="38100" cmpd="sng">
            <a:solidFill>
              <a:schemeClr val="tx1"/>
            </a:solidFill>
            <a:prstDash val="sysDash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337417" y="3161307"/>
            <a:ext cx="460915" cy="444552"/>
          </a:xfrm>
          <a:prstGeom prst="line">
            <a:avLst/>
          </a:prstGeom>
          <a:ln w="38100" cmpd="sng">
            <a:solidFill>
              <a:schemeClr val="tx1"/>
            </a:solidFill>
            <a:prstDash val="sysDash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 bwMode="auto">
          <a:xfrm>
            <a:off x="661572" y="2076345"/>
            <a:ext cx="924626" cy="924625"/>
          </a:xfrm>
          <a:prstGeom prst="ellipse">
            <a:avLst/>
          </a:prstGeom>
          <a:solidFill>
            <a:schemeClr val="tx1"/>
          </a:solidFill>
          <a:ln w="76200" cmpd="sng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7232" tIns="172050" rIns="67232" bIns="33616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59" dirty="0">
                <a:solidFill>
                  <a:srgbClr val="FFFFFF"/>
                </a:solidFill>
                <a:ea typeface="ＭＳ Ｐゴシック" pitchFamily="-123" charset="-128"/>
                <a:cs typeface="ＭＳ Ｐゴシック" pitchFamily="-123" charset="-128"/>
              </a:rPr>
              <a:t>51%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324" b="1" dirty="0">
                <a:solidFill>
                  <a:srgbClr val="F37A20"/>
                </a:solidFill>
                <a:ea typeface="ＭＳ Ｐゴシック" pitchFamily="-123" charset="-128"/>
                <a:cs typeface="ＭＳ Ｐゴシック" pitchFamily="-123" charset="-128"/>
              </a:rPr>
              <a:t>CA</a:t>
            </a:r>
            <a:endParaRPr lang="en-GB" sz="2059" b="1" dirty="0">
              <a:solidFill>
                <a:srgbClr val="F37A20"/>
              </a:solidFill>
              <a:ea typeface="ＭＳ Ｐゴシック" pitchFamily="-123" charset="-128"/>
              <a:cs typeface="ＭＳ Ｐゴシック" pitchFamily="-123" charset="-12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40" y="2164998"/>
            <a:ext cx="401286" cy="20105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 rot="5400000">
            <a:off x="1889928" y="2139282"/>
            <a:ext cx="343785" cy="1145333"/>
            <a:chOff x="2865611" y="1197976"/>
            <a:chExt cx="467572" cy="1557732"/>
          </a:xfrm>
        </p:grpSpPr>
        <p:cxnSp>
          <p:nvCxnSpPr>
            <p:cNvPr id="23" name="Straight Connector 22"/>
            <p:cNvCxnSpPr/>
            <p:nvPr/>
          </p:nvCxnSpPr>
          <p:spPr>
            <a:xfrm rot="16200000">
              <a:off x="2316536" y="2206633"/>
              <a:ext cx="1098151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ash"/>
              <a:tailEnd type="non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>
              <a:off x="2869606" y="1193981"/>
              <a:ext cx="459581" cy="467572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ysDash"/>
              <a:tailEnd type="oval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18" y="3145255"/>
            <a:ext cx="401286" cy="201052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 bwMode="auto">
          <a:xfrm>
            <a:off x="7714455" y="3389000"/>
            <a:ext cx="924626" cy="924625"/>
          </a:xfrm>
          <a:prstGeom prst="ellipse">
            <a:avLst/>
          </a:prstGeom>
          <a:solidFill>
            <a:srgbClr val="444444"/>
          </a:solidFill>
          <a:ln w="76200" cmpd="sng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7232" tIns="172050" rIns="67232" bIns="33616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59" dirty="0">
                <a:solidFill>
                  <a:srgbClr val="FFFFFF"/>
                </a:solidFill>
                <a:ea typeface="ＭＳ Ｐゴシック" pitchFamily="-123" charset="-128"/>
                <a:cs typeface="ＭＳ Ｐゴシック" pitchFamily="-123" charset="-128"/>
              </a:rPr>
              <a:t>58%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324" b="1" dirty="0">
                <a:solidFill>
                  <a:srgbClr val="F37A20"/>
                </a:solidFill>
                <a:ea typeface="ＭＳ Ｐゴシック" pitchFamily="-123" charset="-128"/>
                <a:cs typeface="ＭＳ Ｐゴシック" pitchFamily="-123" charset="-128"/>
              </a:rPr>
              <a:t>AU</a:t>
            </a:r>
            <a:endParaRPr lang="en-GB" sz="2059" b="1" dirty="0">
              <a:solidFill>
                <a:srgbClr val="F37A20"/>
              </a:solidFill>
              <a:ea typeface="ＭＳ Ｐゴシック" pitchFamily="-123" charset="-128"/>
              <a:cs typeface="ＭＳ Ｐゴシック" pitchFamily="-123" charset="-128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124" y="3454746"/>
            <a:ext cx="401286" cy="201052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 flipH="1">
            <a:off x="6825902" y="4001492"/>
            <a:ext cx="1014889" cy="585266"/>
          </a:xfrm>
          <a:prstGeom prst="line">
            <a:avLst/>
          </a:prstGeom>
          <a:ln w="38100" cmpd="sng">
            <a:solidFill>
              <a:srgbClr val="444444"/>
            </a:solidFill>
            <a:prstDash val="sysDash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 bwMode="auto">
          <a:xfrm>
            <a:off x="5136050" y="4124445"/>
            <a:ext cx="924626" cy="924625"/>
          </a:xfrm>
          <a:prstGeom prst="ellipse">
            <a:avLst/>
          </a:prstGeom>
          <a:solidFill>
            <a:schemeClr val="tx1"/>
          </a:solidFill>
          <a:ln w="76200" cmpd="sng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7232" tIns="172050" rIns="67232" bIns="33616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59" dirty="0">
                <a:solidFill>
                  <a:srgbClr val="FFFFFF"/>
                </a:solidFill>
                <a:ea typeface="ＭＳ Ｐゴシック" pitchFamily="-123" charset="-128"/>
                <a:cs typeface="ＭＳ Ｐゴシック" pitchFamily="-123" charset="-128"/>
              </a:rPr>
              <a:t>66%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324" b="1" dirty="0">
                <a:solidFill>
                  <a:srgbClr val="F37A20"/>
                </a:solidFill>
                <a:ea typeface="ＭＳ Ｐゴシック" pitchFamily="-123" charset="-128"/>
                <a:cs typeface="ＭＳ Ｐゴシック" pitchFamily="-123" charset="-128"/>
              </a:rPr>
              <a:t>FR</a:t>
            </a:r>
            <a:endParaRPr lang="en-GB" sz="2059" b="1" dirty="0">
              <a:solidFill>
                <a:srgbClr val="F37A20"/>
              </a:solidFill>
              <a:ea typeface="ＭＳ Ｐゴシック" pitchFamily="-123" charset="-128"/>
              <a:cs typeface="ＭＳ Ｐゴシック" pitchFamily="-123" charset="-128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 flipV="1">
            <a:off x="4470308" y="3092960"/>
            <a:ext cx="1100314" cy="1240451"/>
          </a:xfrm>
          <a:prstGeom prst="line">
            <a:avLst/>
          </a:prstGeom>
          <a:ln w="38100" cmpd="sng">
            <a:solidFill>
              <a:srgbClr val="444444"/>
            </a:solidFill>
            <a:prstDash val="sysDash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382" y="4221612"/>
            <a:ext cx="401286" cy="201052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 bwMode="auto">
          <a:xfrm>
            <a:off x="1994159" y="4092182"/>
            <a:ext cx="924626" cy="924625"/>
          </a:xfrm>
          <a:prstGeom prst="ellipse">
            <a:avLst/>
          </a:prstGeom>
          <a:solidFill>
            <a:schemeClr val="tx1"/>
          </a:solidFill>
          <a:ln w="76200" cmpd="sng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7232" tIns="172050" rIns="67232" bIns="33616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59" dirty="0">
                <a:solidFill>
                  <a:srgbClr val="FFFFFF"/>
                </a:solidFill>
                <a:ea typeface="ＭＳ Ｐゴシック" pitchFamily="-123" charset="-128"/>
                <a:cs typeface="ＭＳ Ｐゴシック" pitchFamily="-123" charset="-128"/>
              </a:rPr>
              <a:t>42%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324" b="1" dirty="0">
                <a:solidFill>
                  <a:srgbClr val="F37A20"/>
                </a:solidFill>
                <a:ea typeface="ＭＳ Ｐゴシック" pitchFamily="-123" charset="-128"/>
                <a:cs typeface="ＭＳ Ｐゴシック" pitchFamily="-123" charset="-128"/>
              </a:rPr>
              <a:t>CO</a:t>
            </a:r>
            <a:endParaRPr lang="en-GB" sz="2059" b="1" dirty="0">
              <a:solidFill>
                <a:srgbClr val="F37A20"/>
              </a:solidFill>
              <a:ea typeface="ＭＳ Ｐゴシック" pitchFamily="-123" charset="-128"/>
              <a:cs typeface="ＭＳ Ｐゴシック" pitchFamily="-123" charset="-128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828" y="4180836"/>
            <a:ext cx="401286" cy="201052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 flipV="1">
            <a:off x="2736639" y="4080784"/>
            <a:ext cx="360165" cy="140828"/>
          </a:xfrm>
          <a:prstGeom prst="line">
            <a:avLst/>
          </a:prstGeom>
          <a:ln w="38100" cmpd="sng">
            <a:solidFill>
              <a:schemeClr val="accent3"/>
            </a:solidFill>
            <a:prstDash val="sysDash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21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3543299" y="2973482"/>
            <a:ext cx="2057400" cy="2057400"/>
          </a:xfrm>
          <a:prstGeom prst="ellipse">
            <a:avLst/>
          </a:prstGeom>
          <a:solidFill>
            <a:srgbClr val="FF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Pagos</a:t>
            </a:r>
          </a:p>
          <a:p>
            <a:pPr algn="ctr"/>
            <a:r>
              <a:rPr lang="es-MX" b="1" dirty="0" smtClean="0"/>
              <a:t>Electrónicos</a:t>
            </a:r>
            <a:endParaRPr lang="es-MX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52550626"/>
              </p:ext>
            </p:extLst>
          </p:nvPr>
        </p:nvGraphicFramePr>
        <p:xfrm>
          <a:off x="717946" y="1337985"/>
          <a:ext cx="7708105" cy="5086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5211" y="232143"/>
            <a:ext cx="8633573" cy="576188"/>
          </a:xfrm>
        </p:spPr>
        <p:txBody>
          <a:bodyPr/>
          <a:lstStyle/>
          <a:p>
            <a:r>
              <a:rPr lang="es-MX" sz="2800" dirty="0"/>
              <a:t>Factores </a:t>
            </a:r>
            <a:r>
              <a:rPr lang="es-MX" sz="2800" dirty="0" smtClean="0"/>
              <a:t>/ Tendencias que </a:t>
            </a:r>
            <a:r>
              <a:rPr lang="es-MX" sz="2800" dirty="0"/>
              <a:t>I</a:t>
            </a:r>
            <a:r>
              <a:rPr lang="es-MX" sz="2800" dirty="0" smtClean="0"/>
              <a:t>nciden </a:t>
            </a:r>
            <a:r>
              <a:rPr lang="es-MX" sz="2800" dirty="0"/>
              <a:t>en los Pagos </a:t>
            </a:r>
            <a:r>
              <a:rPr lang="es-MX" sz="2800" dirty="0" smtClean="0"/>
              <a:t>Electrónicos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418676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C33B3D-5699-4289-9E13-C8F98DA52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81D4B9-3F1D-4A7D-8107-55EDEE441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325C24-0F6D-48CA-B9D9-4D0DA63F5E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B38966-8BD6-4C7C-9019-86F6D69BC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0842EE-4A39-4CCE-B766-BB0C9FE21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28EA8B-2B09-423A-B9B8-81249CB83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BF1348-B0C4-453C-A6B9-FC3BDCA48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E83C69-47FD-4EDD-8EC0-CF70C6A3B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8A1B9D-784D-402D-BA22-CA0F548C2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335616" y="2670163"/>
            <a:ext cx="2619375" cy="1090538"/>
          </a:xfrm>
        </p:spPr>
        <p:txBody>
          <a:bodyPr/>
          <a:lstStyle/>
          <a:p>
            <a:r>
              <a:rPr lang="es-CO" dirty="0" smtClean="0"/>
              <a:t>SEGURIDAD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139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5275" y="399097"/>
            <a:ext cx="5619750" cy="576188"/>
          </a:xfrm>
        </p:spPr>
        <p:txBody>
          <a:bodyPr/>
          <a:lstStyle/>
          <a:p>
            <a:r>
              <a:rPr lang="es-CO" smtClean="0"/>
              <a:t>Seguridad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926" y="1432170"/>
            <a:ext cx="3591074" cy="204308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1706463"/>
            <a:ext cx="4109834" cy="167736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609" y="3429000"/>
            <a:ext cx="5404173" cy="9825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73" y="4464423"/>
            <a:ext cx="2868977" cy="221876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t="2415"/>
          <a:stretch/>
        </p:blipFill>
        <p:spPr>
          <a:xfrm>
            <a:off x="3851140" y="4464423"/>
            <a:ext cx="3403571" cy="243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5274" y="281062"/>
            <a:ext cx="8566337" cy="576188"/>
          </a:xfrm>
        </p:spPr>
        <p:txBody>
          <a:bodyPr/>
          <a:lstStyle/>
          <a:p>
            <a:r>
              <a:rPr lang="es-CO" dirty="0" smtClean="0"/>
              <a:t>Los pagos electrónicos…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s</a:t>
            </a:r>
            <a:r>
              <a:rPr lang="es-CO" dirty="0" smtClean="0"/>
              <a:t>e hacen sin contacto interpersonal,…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>
          <a:xfrm>
            <a:off x="241487" y="2468052"/>
            <a:ext cx="8696326" cy="3813405"/>
          </a:xfrm>
        </p:spPr>
        <p:txBody>
          <a:bodyPr/>
          <a:lstStyle/>
          <a:p>
            <a:pPr algn="just"/>
            <a:r>
              <a:rPr lang="es-CO" sz="3600" dirty="0" smtClean="0"/>
              <a:t>…por lo cual es necesario crear mecanismos para autenticar el usuario e intercambiar información de manera segura.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252525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Mensajes</a:t>
            </a:r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800" dirty="0" smtClean="0"/>
              <a:t>Los métodos que utilizan los </a:t>
            </a:r>
            <a:r>
              <a:rPr lang="es-CO" sz="2800" dirty="0" err="1" smtClean="0"/>
              <a:t>cyber</a:t>
            </a:r>
            <a:r>
              <a:rPr lang="es-CO" sz="2800" dirty="0" smtClean="0"/>
              <a:t> criminales son cada vez más sofisticados y sus objetivos cada vez más audaces.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800" dirty="0" smtClean="0"/>
              <a:t>El impacto del </a:t>
            </a:r>
            <a:r>
              <a:rPr lang="es-CO" sz="2800" dirty="0" err="1" smtClean="0"/>
              <a:t>cyber</a:t>
            </a:r>
            <a:r>
              <a:rPr lang="es-CO" sz="2800" dirty="0" smtClean="0"/>
              <a:t> </a:t>
            </a:r>
            <a:r>
              <a:rPr lang="es-CO" sz="2800" dirty="0" err="1" smtClean="0"/>
              <a:t>crime</a:t>
            </a:r>
            <a:r>
              <a:rPr lang="es-CO" sz="2800" dirty="0" smtClean="0"/>
              <a:t> es cada vez mayor y sin límites.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6265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322170" y="2569975"/>
            <a:ext cx="2619375" cy="1090538"/>
          </a:xfrm>
        </p:spPr>
        <p:txBody>
          <a:bodyPr/>
          <a:lstStyle/>
          <a:p>
            <a:pPr algn="ctr"/>
            <a:r>
              <a:rPr lang="es-CO" sz="3200" dirty="0" smtClean="0"/>
              <a:t>Agenda</a:t>
            </a:r>
            <a:endParaRPr lang="es-CO" sz="3200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Agenda</a:t>
            </a:r>
            <a:endParaRPr lang="es-CO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0"/>
          </p:nvPr>
        </p:nvSpPr>
        <p:spPr>
          <a:xfrm>
            <a:off x="3291968" y="1368252"/>
            <a:ext cx="5868000" cy="478489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Esquema de un Pago Electrónico.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Evolución de los Pagos Electrónicos.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Factores </a:t>
            </a:r>
            <a:r>
              <a:rPr lang="es-MX" sz="2800" dirty="0" smtClean="0"/>
              <a:t>/ Tendencias que Inciden </a:t>
            </a:r>
            <a:r>
              <a:rPr lang="es-MX" sz="2800" dirty="0"/>
              <a:t>en los Pagos Electrónicos.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Seguridad vs. </a:t>
            </a:r>
            <a:r>
              <a:rPr lang="es-MX" sz="2800" dirty="0" smtClean="0"/>
              <a:t>Experiencia de Usuario.</a:t>
            </a:r>
            <a:endParaRPr lang="es-MX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Herramientas que ayudan a la seguridad en los Pagos Electrónicos.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Rol de los Participantes.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58821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Picture 2" descr="C:\Users\gpardo\Downloads\statistic_id193436_annualized-costs-caused-by-cyber-crime-in-the-united-states-2015-by-indust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6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Sin discusión…</a:t>
            </a:r>
            <a:endParaRPr lang="es-CO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49768" y="4143741"/>
            <a:ext cx="6858000" cy="393636"/>
          </a:xfrm>
        </p:spPr>
        <p:txBody>
          <a:bodyPr/>
          <a:lstStyle/>
          <a:p>
            <a:pPr algn="ctr"/>
            <a:r>
              <a:rPr lang="es-CO" dirty="0" smtClean="0"/>
              <a:t>Impacta a todos los participantes</a:t>
            </a:r>
            <a:endParaRPr lang="es-CO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idx="10"/>
          </p:nvPr>
        </p:nvSpPr>
        <p:spPr>
          <a:xfrm>
            <a:off x="267821" y="1826966"/>
            <a:ext cx="8696326" cy="2588042"/>
          </a:xfrm>
        </p:spPr>
        <p:txBody>
          <a:bodyPr/>
          <a:lstStyle/>
          <a:p>
            <a:pPr algn="ctr"/>
            <a:r>
              <a:rPr lang="es-CO" sz="4800" dirty="0" smtClean="0"/>
              <a:t>La seguridad en los pagos electrónicos es una prioridad para la industria.</a:t>
            </a:r>
            <a:endParaRPr lang="es-CO" sz="4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882" y="4829576"/>
            <a:ext cx="1476775" cy="14702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804" y="4900734"/>
            <a:ext cx="1287128" cy="13278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95" y="4956624"/>
            <a:ext cx="1594602" cy="121611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067" y="5260846"/>
            <a:ext cx="832385" cy="60767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0358" y="5219933"/>
            <a:ext cx="890603" cy="68949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2067" y="5236418"/>
            <a:ext cx="1146993" cy="65652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7887" y="4860813"/>
            <a:ext cx="1407739" cy="140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5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5274" y="281062"/>
            <a:ext cx="7880537" cy="576188"/>
          </a:xfrm>
        </p:spPr>
        <p:txBody>
          <a:bodyPr/>
          <a:lstStyle/>
          <a:p>
            <a:r>
              <a:rPr lang="es-MX" dirty="0"/>
              <a:t>Seguridad vs. </a:t>
            </a:r>
            <a:r>
              <a:rPr lang="es-MX" dirty="0" smtClean="0"/>
              <a:t>Experiencia de Usuario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04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5275" y="281062"/>
            <a:ext cx="8153266" cy="576188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Banca Digital: Lo que preocupa a los clientes 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306" y="4408378"/>
            <a:ext cx="2601408" cy="2086886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61282" y="2401247"/>
            <a:ext cx="2266681" cy="2336861"/>
            <a:chOff x="121392" y="3552598"/>
            <a:chExt cx="2266681" cy="2336861"/>
          </a:xfrm>
        </p:grpSpPr>
        <p:sp>
          <p:nvSpPr>
            <p:cNvPr id="7" name="Elipse 6"/>
            <p:cNvSpPr/>
            <p:nvPr/>
          </p:nvSpPr>
          <p:spPr>
            <a:xfrm>
              <a:off x="121392" y="3552598"/>
              <a:ext cx="2266681" cy="2336861"/>
            </a:xfrm>
            <a:prstGeom prst="ellipse">
              <a:avLst/>
            </a:prstGeom>
            <a:solidFill>
              <a:srgbClr val="EEB500"/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158120" y="3995431"/>
              <a:ext cx="21611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200" b="1" dirty="0" smtClean="0"/>
                <a:t>Seguridad</a:t>
              </a:r>
            </a:p>
            <a:p>
              <a:pPr algn="ctr"/>
              <a:r>
                <a:rPr lang="es-CO" sz="2200" dirty="0" smtClean="0"/>
                <a:t> </a:t>
              </a:r>
              <a:r>
                <a:rPr lang="es-CO" sz="5000" b="1" dirty="0" smtClean="0"/>
                <a:t>49%</a:t>
              </a:r>
              <a:endParaRPr lang="es-CO" sz="5000" b="1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276680" y="1482809"/>
            <a:ext cx="1843369" cy="1859030"/>
            <a:chOff x="121392" y="3483412"/>
            <a:chExt cx="2084129" cy="2406047"/>
          </a:xfrm>
        </p:grpSpPr>
        <p:sp>
          <p:nvSpPr>
            <p:cNvPr id="11" name="Elipse 10"/>
            <p:cNvSpPr/>
            <p:nvPr/>
          </p:nvSpPr>
          <p:spPr>
            <a:xfrm>
              <a:off x="121392" y="3483412"/>
              <a:ext cx="2084129" cy="2406047"/>
            </a:xfrm>
            <a:prstGeom prst="ellipse">
              <a:avLst/>
            </a:prstGeom>
            <a:solidFill>
              <a:srgbClr val="FFD03B"/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222855" y="3979776"/>
              <a:ext cx="1881201" cy="1522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 smtClean="0"/>
                <a:t>Velocidad lenta</a:t>
              </a:r>
            </a:p>
            <a:p>
              <a:pPr algn="ctr"/>
              <a:r>
                <a:rPr lang="es-CO" sz="3600" dirty="0" smtClean="0"/>
                <a:t> </a:t>
              </a:r>
              <a:r>
                <a:rPr lang="es-CO" sz="3600" b="1" dirty="0" smtClean="0"/>
                <a:t>31%</a:t>
              </a:r>
              <a:endParaRPr lang="es-CO" sz="3600" b="1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5081124" y="1387841"/>
            <a:ext cx="1809192" cy="1691164"/>
            <a:chOff x="121392" y="3483412"/>
            <a:chExt cx="2084129" cy="2406047"/>
          </a:xfrm>
        </p:grpSpPr>
        <p:sp>
          <p:nvSpPr>
            <p:cNvPr id="16" name="Elipse 15"/>
            <p:cNvSpPr/>
            <p:nvPr/>
          </p:nvSpPr>
          <p:spPr>
            <a:xfrm>
              <a:off x="121392" y="3483412"/>
              <a:ext cx="2084129" cy="240604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222855" y="3979776"/>
              <a:ext cx="1881201" cy="1773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 smtClean="0"/>
                <a:t>Pobre funcionalidad</a:t>
              </a:r>
            </a:p>
            <a:p>
              <a:pPr algn="ctr"/>
              <a:r>
                <a:rPr lang="es-CO" sz="3500" dirty="0" smtClean="0"/>
                <a:t> </a:t>
              </a:r>
              <a:r>
                <a:rPr lang="es-CO" sz="3500" b="1" dirty="0" smtClean="0"/>
                <a:t>26%</a:t>
              </a:r>
              <a:endParaRPr lang="es-CO" sz="3500" b="1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6782470" y="3050359"/>
            <a:ext cx="1691503" cy="1602285"/>
            <a:chOff x="121392" y="3483412"/>
            <a:chExt cx="2084129" cy="2406047"/>
          </a:xfrm>
        </p:grpSpPr>
        <p:sp>
          <p:nvSpPr>
            <p:cNvPr id="20" name="Elipse 19"/>
            <p:cNvSpPr/>
            <p:nvPr/>
          </p:nvSpPr>
          <p:spPr>
            <a:xfrm>
              <a:off x="121392" y="3483412"/>
              <a:ext cx="2084129" cy="240604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222856" y="3885230"/>
              <a:ext cx="1881201" cy="1980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 smtClean="0"/>
                <a:t>Dificultad de uso</a:t>
              </a:r>
            </a:p>
            <a:p>
              <a:pPr algn="ctr"/>
              <a:r>
                <a:rPr lang="es-CO" sz="3500" dirty="0" smtClean="0"/>
                <a:t> </a:t>
              </a:r>
              <a:r>
                <a:rPr lang="es-CO" sz="3000" b="1" dirty="0" smtClean="0"/>
                <a:t>22%</a:t>
              </a:r>
              <a:endParaRPr lang="es-CO" sz="3000" b="1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6693544" y="5151518"/>
            <a:ext cx="1526803" cy="1301284"/>
            <a:chOff x="121392" y="3483412"/>
            <a:chExt cx="2084129" cy="2406047"/>
          </a:xfrm>
        </p:grpSpPr>
        <p:sp>
          <p:nvSpPr>
            <p:cNvPr id="24" name="Elipse 23"/>
            <p:cNvSpPr/>
            <p:nvPr/>
          </p:nvSpPr>
          <p:spPr>
            <a:xfrm>
              <a:off x="121392" y="3483412"/>
              <a:ext cx="2084129" cy="2406047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222855" y="3654017"/>
              <a:ext cx="1881201" cy="1536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 smtClean="0"/>
                <a:t>No Disponibilidad</a:t>
              </a:r>
            </a:p>
            <a:p>
              <a:pPr algn="ctr"/>
              <a:r>
                <a:rPr lang="es-CO" sz="2000" b="1" dirty="0" smtClean="0"/>
                <a:t>14%</a:t>
              </a:r>
              <a:endParaRPr lang="es-CO" sz="2000" b="1" dirty="0"/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2604973" y="3726979"/>
            <a:ext cx="1109414" cy="804057"/>
            <a:chOff x="2361295" y="4942889"/>
            <a:chExt cx="906891" cy="576745"/>
          </a:xfrm>
        </p:grpSpPr>
        <p:grpSp>
          <p:nvGrpSpPr>
            <p:cNvPr id="30" name="Grupo 29"/>
            <p:cNvGrpSpPr/>
            <p:nvPr/>
          </p:nvGrpSpPr>
          <p:grpSpPr>
            <a:xfrm>
              <a:off x="2361295" y="4942889"/>
              <a:ext cx="673050" cy="504592"/>
              <a:chOff x="2388073" y="4930293"/>
              <a:chExt cx="673050" cy="504592"/>
            </a:xfrm>
          </p:grpSpPr>
          <p:sp>
            <p:nvSpPr>
              <p:cNvPr id="27" name="Elipse 26"/>
              <p:cNvSpPr/>
              <p:nvPr/>
            </p:nvSpPr>
            <p:spPr>
              <a:xfrm>
                <a:off x="2388073" y="4930293"/>
                <a:ext cx="363873" cy="406373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2817341" y="5202974"/>
                <a:ext cx="243782" cy="231911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29" name="Elipse 28"/>
            <p:cNvSpPr/>
            <p:nvPr/>
          </p:nvSpPr>
          <p:spPr>
            <a:xfrm>
              <a:off x="3126518" y="5420205"/>
              <a:ext cx="141668" cy="9942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2" name="Grupo 31"/>
          <p:cNvGrpSpPr/>
          <p:nvPr/>
        </p:nvGrpSpPr>
        <p:grpSpPr>
          <a:xfrm rot="1603892">
            <a:off x="3792266" y="3256905"/>
            <a:ext cx="1109414" cy="804057"/>
            <a:chOff x="2361295" y="4942889"/>
            <a:chExt cx="906891" cy="576745"/>
          </a:xfrm>
        </p:grpSpPr>
        <p:grpSp>
          <p:nvGrpSpPr>
            <p:cNvPr id="33" name="Grupo 32"/>
            <p:cNvGrpSpPr/>
            <p:nvPr/>
          </p:nvGrpSpPr>
          <p:grpSpPr>
            <a:xfrm>
              <a:off x="2361295" y="4942889"/>
              <a:ext cx="673050" cy="504592"/>
              <a:chOff x="2388073" y="4930293"/>
              <a:chExt cx="673050" cy="504592"/>
            </a:xfrm>
          </p:grpSpPr>
          <p:sp>
            <p:nvSpPr>
              <p:cNvPr id="35" name="Elipse 34"/>
              <p:cNvSpPr/>
              <p:nvPr/>
            </p:nvSpPr>
            <p:spPr>
              <a:xfrm>
                <a:off x="2388073" y="4930293"/>
                <a:ext cx="363873" cy="406373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6" name="Elipse 35"/>
              <p:cNvSpPr/>
              <p:nvPr/>
            </p:nvSpPr>
            <p:spPr>
              <a:xfrm>
                <a:off x="2817341" y="5202974"/>
                <a:ext cx="243782" cy="231911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34" name="Elipse 33"/>
            <p:cNvSpPr/>
            <p:nvPr/>
          </p:nvSpPr>
          <p:spPr>
            <a:xfrm>
              <a:off x="3126518" y="5420205"/>
              <a:ext cx="141668" cy="9942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7" name="Grupo 36"/>
          <p:cNvGrpSpPr/>
          <p:nvPr/>
        </p:nvGrpSpPr>
        <p:grpSpPr>
          <a:xfrm rot="5400000">
            <a:off x="5047507" y="3271952"/>
            <a:ext cx="1109414" cy="804057"/>
            <a:chOff x="2361295" y="4942889"/>
            <a:chExt cx="906891" cy="576745"/>
          </a:xfrm>
        </p:grpSpPr>
        <p:grpSp>
          <p:nvGrpSpPr>
            <p:cNvPr id="38" name="Grupo 37"/>
            <p:cNvGrpSpPr/>
            <p:nvPr/>
          </p:nvGrpSpPr>
          <p:grpSpPr>
            <a:xfrm>
              <a:off x="2361295" y="4942889"/>
              <a:ext cx="673050" cy="504592"/>
              <a:chOff x="2388073" y="4930293"/>
              <a:chExt cx="673050" cy="504592"/>
            </a:xfrm>
          </p:grpSpPr>
          <p:sp>
            <p:nvSpPr>
              <p:cNvPr id="40" name="Elipse 39"/>
              <p:cNvSpPr/>
              <p:nvPr/>
            </p:nvSpPr>
            <p:spPr>
              <a:xfrm>
                <a:off x="2388073" y="4930293"/>
                <a:ext cx="363873" cy="406373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1" name="Elipse 40"/>
              <p:cNvSpPr/>
              <p:nvPr/>
            </p:nvSpPr>
            <p:spPr>
              <a:xfrm>
                <a:off x="2817341" y="5202974"/>
                <a:ext cx="243782" cy="231911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39" name="Elipse 38"/>
            <p:cNvSpPr/>
            <p:nvPr/>
          </p:nvSpPr>
          <p:spPr>
            <a:xfrm>
              <a:off x="3126518" y="5420205"/>
              <a:ext cx="141668" cy="9942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47" name="Grupo 46"/>
          <p:cNvGrpSpPr/>
          <p:nvPr/>
        </p:nvGrpSpPr>
        <p:grpSpPr>
          <a:xfrm rot="7311023">
            <a:off x="5675897" y="4016263"/>
            <a:ext cx="1109414" cy="804057"/>
            <a:chOff x="2361295" y="4942889"/>
            <a:chExt cx="906891" cy="576745"/>
          </a:xfrm>
        </p:grpSpPr>
        <p:grpSp>
          <p:nvGrpSpPr>
            <p:cNvPr id="48" name="Grupo 47"/>
            <p:cNvGrpSpPr/>
            <p:nvPr/>
          </p:nvGrpSpPr>
          <p:grpSpPr>
            <a:xfrm>
              <a:off x="2361295" y="4942889"/>
              <a:ext cx="673050" cy="504592"/>
              <a:chOff x="2388073" y="4930293"/>
              <a:chExt cx="673050" cy="504592"/>
            </a:xfrm>
          </p:grpSpPr>
          <p:sp>
            <p:nvSpPr>
              <p:cNvPr id="50" name="Elipse 49"/>
              <p:cNvSpPr/>
              <p:nvPr/>
            </p:nvSpPr>
            <p:spPr>
              <a:xfrm>
                <a:off x="2388073" y="4930293"/>
                <a:ext cx="363873" cy="406373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51" name="Elipse 50"/>
              <p:cNvSpPr/>
              <p:nvPr/>
            </p:nvSpPr>
            <p:spPr>
              <a:xfrm>
                <a:off x="2817341" y="5202974"/>
                <a:ext cx="243782" cy="231911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49" name="Elipse 48"/>
            <p:cNvSpPr/>
            <p:nvPr/>
          </p:nvSpPr>
          <p:spPr>
            <a:xfrm>
              <a:off x="3126518" y="5420205"/>
              <a:ext cx="141668" cy="9942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52" name="Grupo 51"/>
          <p:cNvGrpSpPr/>
          <p:nvPr/>
        </p:nvGrpSpPr>
        <p:grpSpPr>
          <a:xfrm rot="10981911">
            <a:off x="5482921" y="5080262"/>
            <a:ext cx="1109414" cy="804057"/>
            <a:chOff x="2361295" y="4942889"/>
            <a:chExt cx="906891" cy="576745"/>
          </a:xfrm>
        </p:grpSpPr>
        <p:grpSp>
          <p:nvGrpSpPr>
            <p:cNvPr id="53" name="Grupo 52"/>
            <p:cNvGrpSpPr/>
            <p:nvPr/>
          </p:nvGrpSpPr>
          <p:grpSpPr>
            <a:xfrm>
              <a:off x="2361295" y="4942889"/>
              <a:ext cx="673050" cy="504592"/>
              <a:chOff x="2388073" y="4930293"/>
              <a:chExt cx="673050" cy="504592"/>
            </a:xfrm>
          </p:grpSpPr>
          <p:sp>
            <p:nvSpPr>
              <p:cNvPr id="55" name="Elipse 54"/>
              <p:cNvSpPr/>
              <p:nvPr/>
            </p:nvSpPr>
            <p:spPr>
              <a:xfrm>
                <a:off x="2388073" y="4930293"/>
                <a:ext cx="363873" cy="406373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56" name="Elipse 55"/>
              <p:cNvSpPr/>
              <p:nvPr/>
            </p:nvSpPr>
            <p:spPr>
              <a:xfrm>
                <a:off x="2817341" y="5202974"/>
                <a:ext cx="243782" cy="231911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54" name="Elipse 53"/>
            <p:cNvSpPr/>
            <p:nvPr/>
          </p:nvSpPr>
          <p:spPr>
            <a:xfrm>
              <a:off x="3126518" y="5420205"/>
              <a:ext cx="141668" cy="9942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202909" y="6673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2" y="6493144"/>
            <a:ext cx="4101050" cy="34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Seguridad vs. Conveniencia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Hay que buscar un equilibrio entre…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2579873"/>
            <a:ext cx="3619500" cy="296227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13695" y="4350170"/>
            <a:ext cx="22356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CO" sz="2400" b="1" dirty="0" smtClean="0"/>
              <a:t>Usabilidad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CO" sz="2400" b="1" dirty="0" smtClean="0"/>
              <a:t>Conveniencia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CO" sz="2400" b="1" dirty="0" smtClean="0"/>
              <a:t>Simplicidad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CO" sz="2400" b="1" dirty="0" smtClean="0"/>
              <a:t>Inmediatez</a:t>
            </a:r>
            <a:endParaRPr lang="es-CO" sz="2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6449847" y="4350170"/>
            <a:ext cx="18859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CO" sz="2400" b="1" dirty="0" smtClean="0"/>
              <a:t>Seguridad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CO" sz="2400" b="1" dirty="0" smtClean="0"/>
              <a:t>Protección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CO" sz="2400" b="1" dirty="0" smtClean="0"/>
              <a:t>Privacidad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CO" sz="2400" b="1" dirty="0" smtClean="0"/>
              <a:t>Confianza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153080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Enfoque de la Seguridad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038392441"/>
              </p:ext>
            </p:extLst>
          </p:nvPr>
        </p:nvGraphicFramePr>
        <p:xfrm>
          <a:off x="1537446" y="22015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58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5275" y="590343"/>
            <a:ext cx="8696326" cy="576188"/>
          </a:xfrm>
        </p:spPr>
        <p:txBody>
          <a:bodyPr/>
          <a:lstStyle/>
          <a:p>
            <a:r>
              <a:rPr lang="es-MX" dirty="0"/>
              <a:t>Herramientas que ayudan a la seguridad en los Pagos </a:t>
            </a:r>
            <a:r>
              <a:rPr lang="es-MX" dirty="0" smtClean="0"/>
              <a:t>Electrónicos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>
          <a:xfrm>
            <a:off x="120464" y="2387370"/>
            <a:ext cx="9023536" cy="38134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Biometría.</a:t>
            </a: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 smtClean="0"/>
              <a:t>Geolocalización.</a:t>
            </a: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Analítica y modelos predictivos (patrones y hábitos transaccionales</a:t>
            </a:r>
            <a:r>
              <a:rPr lang="es-MX" sz="2400" dirty="0" smtClean="0"/>
              <a:t>).</a:t>
            </a: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Monitoreo y capacidad de </a:t>
            </a:r>
            <a:r>
              <a:rPr lang="es-MX" sz="2400" dirty="0" smtClean="0"/>
              <a:t>respuesta.</a:t>
            </a: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Autenticación </a:t>
            </a:r>
            <a:r>
              <a:rPr lang="es-MX" sz="2400" dirty="0" smtClean="0"/>
              <a:t>adaptativa.</a:t>
            </a: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48040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Rol de los Participantes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Entidades Financieras</a:t>
            </a:r>
            <a:endParaRPr lang="es-MX" dirty="0"/>
          </a:p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>
          <a:xfrm>
            <a:off x="280285" y="2297431"/>
            <a:ext cx="8696326" cy="14501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Métodos de Inscripción y Autenticación.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Conocimiento del Cliente.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Monitoreo.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Modelos </a:t>
            </a:r>
            <a:r>
              <a:rPr lang="es-MX" sz="2400" dirty="0" smtClean="0"/>
              <a:t>Predictivos.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Educación / Sensibilización al Cliente.</a:t>
            </a:r>
            <a:endParaRPr lang="es-MX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93" y="4763895"/>
            <a:ext cx="1594602" cy="121611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767" y="4718925"/>
            <a:ext cx="1517456" cy="121611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242991" y="6009940"/>
            <a:ext cx="1628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Banco Emisor o</a:t>
            </a:r>
          </a:p>
          <a:p>
            <a:pPr algn="ctr"/>
            <a:r>
              <a:rPr lang="es-MX" dirty="0" smtClean="0"/>
              <a:t>Autorizador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477085" y="6009940"/>
            <a:ext cx="2096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Banco Adquiriente o</a:t>
            </a:r>
          </a:p>
          <a:p>
            <a:pPr algn="ctr"/>
            <a:r>
              <a:rPr lang="es-MX" dirty="0" smtClean="0"/>
              <a:t>Recaudador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Rol de los Participantes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Pasarelas de Pagos y Empresas </a:t>
            </a:r>
            <a:r>
              <a:rPr lang="es-MX" dirty="0"/>
              <a:t>o Comercios</a:t>
            </a:r>
          </a:p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>
          <a:xfrm>
            <a:off x="235315" y="2312421"/>
            <a:ext cx="8696326" cy="14501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Métodos de Inscripción y Autenticación.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Conocimiento del Cliente.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Monitoreo.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Modelos </a:t>
            </a:r>
            <a:r>
              <a:rPr lang="es-MX" sz="2400" dirty="0" smtClean="0"/>
              <a:t>Predictivos.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Educación / Sensibilización al Cliente.</a:t>
            </a:r>
            <a:endParaRPr lang="es-MX" sz="2400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66633" y="4374155"/>
            <a:ext cx="6858000" cy="3936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70C0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014" y="4514101"/>
            <a:ext cx="1287128" cy="132789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950226" y="5881706"/>
            <a:ext cx="1170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Empresa o</a:t>
            </a:r>
          </a:p>
          <a:p>
            <a:pPr algn="ctr"/>
            <a:r>
              <a:rPr lang="es-MX" dirty="0" smtClean="0"/>
              <a:t>Comercio</a:t>
            </a:r>
            <a:endParaRPr lang="es-MX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993" y="4514101"/>
            <a:ext cx="1407739" cy="140773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2659492" y="5804877"/>
            <a:ext cx="107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Pasarelas</a:t>
            </a:r>
          </a:p>
          <a:p>
            <a:pPr algn="ctr"/>
            <a:r>
              <a:rPr lang="es-MX" dirty="0" smtClean="0"/>
              <a:t>de Pago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047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13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Rol de los Participantes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Redes Procesadoras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Análisis de Información </a:t>
            </a:r>
            <a:r>
              <a:rPr lang="es-MX" sz="2400" u="sng" dirty="0" smtClean="0"/>
              <a:t>Consolidada</a:t>
            </a:r>
            <a:r>
              <a:rPr lang="es-MX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Monitoreo.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Modelos Predictivos.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6011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5275" y="281062"/>
            <a:ext cx="8696326" cy="576188"/>
          </a:xfrm>
        </p:spPr>
        <p:txBody>
          <a:bodyPr/>
          <a:lstStyle/>
          <a:p>
            <a:r>
              <a:rPr lang="es-MX" dirty="0"/>
              <a:t>Esquema de un Pago Electrónico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576" y="1591795"/>
            <a:ext cx="1476775" cy="147021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288" y="1626534"/>
            <a:ext cx="1287128" cy="132789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" y="4585166"/>
            <a:ext cx="1594602" cy="121611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4030" y="4625507"/>
            <a:ext cx="1517456" cy="121611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4094" y="2406286"/>
            <a:ext cx="1000493" cy="7583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33" y="3236818"/>
            <a:ext cx="1233487" cy="923925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1703627" y="2406286"/>
            <a:ext cx="1116000" cy="8305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Cuenta</a:t>
            </a:r>
          </a:p>
          <a:p>
            <a:pPr algn="ctr"/>
            <a:r>
              <a:rPr lang="es-MX" b="1" dirty="0" smtClean="0"/>
              <a:t>Bancaria</a:t>
            </a:r>
            <a:endParaRPr lang="es-MX" b="1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8840" y="3416625"/>
            <a:ext cx="1071562" cy="107156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4929" y="2695776"/>
            <a:ext cx="1155342" cy="1189659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130774" y="3062006"/>
            <a:ext cx="83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Cliente</a:t>
            </a:r>
            <a:endParaRPr lang="es-MX" dirty="0"/>
          </a:p>
        </p:txBody>
      </p:sp>
      <p:sp>
        <p:nvSpPr>
          <p:cNvPr id="22" name="CuadroTexto 21"/>
          <p:cNvSpPr txBox="1"/>
          <p:nvPr/>
        </p:nvSpPr>
        <p:spPr>
          <a:xfrm>
            <a:off x="-35509" y="5816221"/>
            <a:ext cx="1628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Banco Emisor o</a:t>
            </a:r>
          </a:p>
          <a:p>
            <a:pPr algn="ctr"/>
            <a:r>
              <a:rPr lang="es-MX" dirty="0" smtClean="0"/>
              <a:t>Autorizador</a:t>
            </a:r>
            <a:endParaRPr lang="es-MX" dirty="0"/>
          </a:p>
        </p:txBody>
      </p:sp>
      <p:sp>
        <p:nvSpPr>
          <p:cNvPr id="23" name="CuadroTexto 22"/>
          <p:cNvSpPr txBox="1"/>
          <p:nvPr/>
        </p:nvSpPr>
        <p:spPr>
          <a:xfrm>
            <a:off x="7115348" y="5731546"/>
            <a:ext cx="2096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Banco Adquiriente o</a:t>
            </a:r>
          </a:p>
          <a:p>
            <a:pPr algn="ctr"/>
            <a:r>
              <a:rPr lang="es-MX" dirty="0" smtClean="0"/>
              <a:t>Recaudador</a:t>
            </a:r>
            <a:endParaRPr lang="es-MX" dirty="0"/>
          </a:p>
        </p:txBody>
      </p:sp>
      <p:sp>
        <p:nvSpPr>
          <p:cNvPr id="24" name="Rectángulo redondeado 23"/>
          <p:cNvSpPr/>
          <p:nvPr/>
        </p:nvSpPr>
        <p:spPr>
          <a:xfrm>
            <a:off x="1479178" y="2239633"/>
            <a:ext cx="1573306" cy="207687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CuadroTexto 24"/>
          <p:cNvSpPr txBox="1"/>
          <p:nvPr/>
        </p:nvSpPr>
        <p:spPr>
          <a:xfrm>
            <a:off x="1561570" y="4481182"/>
            <a:ext cx="1346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Instrumento</a:t>
            </a:r>
          </a:p>
          <a:p>
            <a:pPr algn="ctr"/>
            <a:r>
              <a:rPr lang="es-MX" dirty="0" smtClean="0"/>
              <a:t>de Pago</a:t>
            </a:r>
            <a:endParaRPr lang="es-MX" dirty="0"/>
          </a:p>
        </p:txBody>
      </p:sp>
      <p:sp>
        <p:nvSpPr>
          <p:cNvPr id="26" name="CuadroTexto 25"/>
          <p:cNvSpPr txBox="1"/>
          <p:nvPr/>
        </p:nvSpPr>
        <p:spPr>
          <a:xfrm>
            <a:off x="5965653" y="4629754"/>
            <a:ext cx="704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Canal</a:t>
            </a:r>
            <a:endParaRPr lang="es-MX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820500" y="3009129"/>
            <a:ext cx="1170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Empresa o</a:t>
            </a:r>
          </a:p>
          <a:p>
            <a:pPr algn="ctr"/>
            <a:r>
              <a:rPr lang="es-MX" dirty="0" smtClean="0"/>
              <a:t>Comercio</a:t>
            </a:r>
            <a:endParaRPr lang="es-MX" dirty="0"/>
          </a:p>
        </p:txBody>
      </p:sp>
      <p:sp>
        <p:nvSpPr>
          <p:cNvPr id="28" name="Rectángulo redondeado 27"/>
          <p:cNvSpPr/>
          <p:nvPr/>
        </p:nvSpPr>
        <p:spPr>
          <a:xfrm>
            <a:off x="5118840" y="2191870"/>
            <a:ext cx="2111431" cy="243788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8779" y="5647782"/>
            <a:ext cx="832385" cy="60767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0070" y="5606869"/>
            <a:ext cx="890603" cy="689499"/>
          </a:xfrm>
          <a:prstGeom prst="rect">
            <a:avLst/>
          </a:prstGeom>
        </p:spPr>
      </p:pic>
      <p:sp>
        <p:nvSpPr>
          <p:cNvPr id="33" name="Rectángulo redondeado 32"/>
          <p:cNvSpPr/>
          <p:nvPr/>
        </p:nvSpPr>
        <p:spPr>
          <a:xfrm>
            <a:off x="2978368" y="5417838"/>
            <a:ext cx="3168073" cy="1085055"/>
          </a:xfrm>
          <a:prstGeom prst="round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CuadroTexto 33"/>
          <p:cNvSpPr txBox="1"/>
          <p:nvPr/>
        </p:nvSpPr>
        <p:spPr>
          <a:xfrm>
            <a:off x="3534661" y="6502893"/>
            <a:ext cx="205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Redes Procesadoras</a:t>
            </a:r>
            <a:endParaRPr lang="es-MX" dirty="0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51779" y="5614532"/>
            <a:ext cx="1146993" cy="656528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34570" y="2912188"/>
            <a:ext cx="1407739" cy="1407739"/>
          </a:xfrm>
          <a:prstGeom prst="rect">
            <a:avLst/>
          </a:prstGeom>
        </p:spPr>
      </p:pic>
      <p:sp>
        <p:nvSpPr>
          <p:cNvPr id="37" name="CuadroTexto 36"/>
          <p:cNvSpPr txBox="1"/>
          <p:nvPr/>
        </p:nvSpPr>
        <p:spPr>
          <a:xfrm>
            <a:off x="3543909" y="4243098"/>
            <a:ext cx="107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Pasarelas</a:t>
            </a:r>
          </a:p>
          <a:p>
            <a:pPr algn="ctr"/>
            <a:r>
              <a:rPr lang="es-MX" dirty="0" smtClean="0"/>
              <a:t>de Pago</a:t>
            </a:r>
            <a:endParaRPr lang="es-MX" dirty="0"/>
          </a:p>
        </p:txBody>
      </p:sp>
      <p:sp>
        <p:nvSpPr>
          <p:cNvPr id="38" name="Rectángulo redondeado 37"/>
          <p:cNvSpPr/>
          <p:nvPr/>
        </p:nvSpPr>
        <p:spPr>
          <a:xfrm>
            <a:off x="3543909" y="2875340"/>
            <a:ext cx="1179909" cy="1367758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012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28" grpId="0" animBg="1"/>
      <p:bldP spid="33" grpId="0" animBg="1"/>
      <p:bldP spid="34" grpId="0"/>
      <p:bldP spid="37" grpId="0"/>
      <p:bldP spid="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Rol de los Participantes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Clientes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6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95275" y="281062"/>
            <a:ext cx="5619750" cy="576188"/>
          </a:xfrm>
        </p:spPr>
        <p:txBody>
          <a:bodyPr/>
          <a:lstStyle/>
          <a:p>
            <a:r>
              <a:rPr lang="es-CO" dirty="0" smtClean="0"/>
              <a:t>Clientes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751" y="1698251"/>
            <a:ext cx="61912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Clientes</a:t>
            </a:r>
            <a:endParaRPr lang="es-CO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Manejo confidencial de la Información.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Uso de dispositivos de confianza.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Conciencia.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7518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Entes Reguladores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Regulación acorde con los avances.</a:t>
            </a:r>
          </a:p>
        </p:txBody>
      </p:sp>
    </p:spTree>
    <p:extLst>
      <p:ext uri="{BB962C8B-B14F-4D97-AF65-F5344CB8AC3E}">
        <p14:creationId xmlns:p14="http://schemas.microsoft.com/office/powerpoint/2010/main" val="33256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5275" y="281062"/>
            <a:ext cx="8525996" cy="576188"/>
          </a:xfrm>
        </p:spPr>
        <p:txBody>
          <a:bodyPr/>
          <a:lstStyle/>
          <a:p>
            <a:r>
              <a:rPr lang="es-MX" dirty="0"/>
              <a:t>Evolución de los Pagos Electrónicos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858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5274" y="281062"/>
            <a:ext cx="8566337" cy="576188"/>
          </a:xfrm>
        </p:spPr>
        <p:txBody>
          <a:bodyPr/>
          <a:lstStyle/>
          <a:p>
            <a:r>
              <a:rPr lang="es-MX" sz="3200" dirty="0" smtClean="0"/>
              <a:t>Evolución de los Usuarios de Internet 2006 – 2013</a:t>
            </a:r>
            <a:endParaRPr lang="es-MX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69" y="1671358"/>
            <a:ext cx="7242246" cy="485046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012141" y="2608729"/>
            <a:ext cx="430306" cy="247425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22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5274" y="281062"/>
            <a:ext cx="8472207" cy="576188"/>
          </a:xfrm>
        </p:spPr>
        <p:txBody>
          <a:bodyPr/>
          <a:lstStyle/>
          <a:p>
            <a:r>
              <a:rPr lang="es-MX" dirty="0" smtClean="0"/>
              <a:t>Uso de Canales (Una vez a la semana)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96" y="1596557"/>
            <a:ext cx="6043007" cy="461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66" y="1509713"/>
            <a:ext cx="9034534" cy="3911600"/>
          </a:xfrm>
          <a:prstGeom prst="rect">
            <a:avLst/>
          </a:prstGeom>
        </p:spPr>
      </p:pic>
      <p:sp>
        <p:nvSpPr>
          <p:cNvPr id="12" name="Subtítulo 4"/>
          <p:cNvSpPr>
            <a:spLocks noGrp="1"/>
          </p:cNvSpPr>
          <p:nvPr>
            <p:ph type="subTitle" idx="1"/>
          </p:nvPr>
        </p:nvSpPr>
        <p:spPr>
          <a:xfrm>
            <a:off x="109466" y="151108"/>
            <a:ext cx="8859722" cy="393636"/>
          </a:xfrm>
        </p:spPr>
        <p:txBody>
          <a:bodyPr/>
          <a:lstStyle/>
          <a:p>
            <a:r>
              <a:rPr lang="es-CO" sz="1800" dirty="0" smtClean="0"/>
              <a:t>Número de transacciones diferentes al Efectivo (Non-Cash) por región 2011-2015 (E) (Billones).</a:t>
            </a:r>
          </a:p>
          <a:p>
            <a:endParaRPr lang="es-CO" sz="1800" dirty="0"/>
          </a:p>
        </p:txBody>
      </p:sp>
      <p:sp>
        <p:nvSpPr>
          <p:cNvPr id="2" name="CuadroTexto 1"/>
          <p:cNvSpPr txBox="1"/>
          <p:nvPr/>
        </p:nvSpPr>
        <p:spPr>
          <a:xfrm>
            <a:off x="860613" y="6199096"/>
            <a:ext cx="434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Fuente: </a:t>
            </a:r>
            <a:r>
              <a:rPr lang="es-MX" dirty="0" err="1" smtClean="0"/>
              <a:t>World</a:t>
            </a:r>
            <a:r>
              <a:rPr lang="es-MX" dirty="0" smtClean="0"/>
              <a:t> </a:t>
            </a:r>
            <a:r>
              <a:rPr lang="es-MX" dirty="0" err="1" smtClean="0"/>
              <a:t>Payments</a:t>
            </a:r>
            <a:r>
              <a:rPr lang="es-MX" dirty="0" smtClean="0"/>
              <a:t> </a:t>
            </a:r>
            <a:r>
              <a:rPr lang="es-MX" dirty="0" err="1" smtClean="0"/>
              <a:t>Report</a:t>
            </a:r>
            <a:r>
              <a:rPr lang="es-MX" dirty="0" smtClean="0"/>
              <a:t> - </a:t>
            </a:r>
            <a:r>
              <a:rPr lang="es-MX" dirty="0" err="1" smtClean="0"/>
              <a:t>Capgemini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971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04" y="1257300"/>
            <a:ext cx="9023113" cy="4965700"/>
          </a:xfrm>
          <a:prstGeom prst="rect">
            <a:avLst/>
          </a:prstGeom>
        </p:spPr>
      </p:pic>
      <p:sp>
        <p:nvSpPr>
          <p:cNvPr id="4" name="Subtítulo 24"/>
          <p:cNvSpPr>
            <a:spLocks noGrp="1"/>
          </p:cNvSpPr>
          <p:nvPr>
            <p:ph type="subTitle" idx="1"/>
          </p:nvPr>
        </p:nvSpPr>
        <p:spPr>
          <a:xfrm>
            <a:off x="147204" y="178003"/>
            <a:ext cx="8782484" cy="393636"/>
          </a:xfrm>
        </p:spPr>
        <p:txBody>
          <a:bodyPr/>
          <a:lstStyle/>
          <a:p>
            <a:r>
              <a:rPr lang="es-MX" sz="1800" dirty="0"/>
              <a:t>Comparación transacciones Non-Cash Billones y Pagos mixtos por región: </a:t>
            </a:r>
            <a:r>
              <a:rPr lang="es-MX" sz="1800" dirty="0" smtClean="0"/>
              <a:t>2010, 2013 y 2014</a:t>
            </a:r>
            <a:endParaRPr lang="es-MX" sz="1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833719" y="6333566"/>
            <a:ext cx="434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Fuente: </a:t>
            </a:r>
            <a:r>
              <a:rPr lang="es-MX" dirty="0" err="1" smtClean="0"/>
              <a:t>World</a:t>
            </a:r>
            <a:r>
              <a:rPr lang="es-MX" dirty="0" smtClean="0"/>
              <a:t> </a:t>
            </a:r>
            <a:r>
              <a:rPr lang="es-MX" dirty="0" err="1" smtClean="0"/>
              <a:t>Payments</a:t>
            </a:r>
            <a:r>
              <a:rPr lang="es-MX" dirty="0" smtClean="0"/>
              <a:t> </a:t>
            </a:r>
            <a:r>
              <a:rPr lang="es-MX" dirty="0" err="1" smtClean="0"/>
              <a:t>Report</a:t>
            </a:r>
            <a:r>
              <a:rPr lang="es-MX" dirty="0" smtClean="0"/>
              <a:t> - </a:t>
            </a:r>
            <a:r>
              <a:rPr lang="es-MX" dirty="0" err="1" smtClean="0"/>
              <a:t>Capgemini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21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327573"/>
              </p:ext>
            </p:extLst>
          </p:nvPr>
        </p:nvGraphicFramePr>
        <p:xfrm>
          <a:off x="963131" y="1656556"/>
          <a:ext cx="7257516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243155" y="616323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Fuente: Superintendencia Financiera</a:t>
            </a:r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5274" y="281062"/>
            <a:ext cx="8593231" cy="576188"/>
          </a:xfrm>
        </p:spPr>
        <p:txBody>
          <a:bodyPr/>
          <a:lstStyle/>
          <a:p>
            <a:r>
              <a:rPr lang="es-MX" dirty="0"/>
              <a:t>Número de </a:t>
            </a:r>
            <a:r>
              <a:rPr lang="es-MX" dirty="0" smtClean="0"/>
              <a:t>Pagos </a:t>
            </a:r>
            <a:r>
              <a:rPr lang="es-MX" dirty="0"/>
              <a:t>por </a:t>
            </a:r>
            <a:r>
              <a:rPr lang="es-MX" dirty="0" smtClean="0"/>
              <a:t>Internet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72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mScore_WideTemplate_Global">
  <a:themeElements>
    <a:clrScheme name="Custom 31">
      <a:dk1>
        <a:srgbClr val="444444"/>
      </a:dk1>
      <a:lt1>
        <a:srgbClr val="FFFFFF"/>
      </a:lt1>
      <a:dk2>
        <a:srgbClr val="444444"/>
      </a:dk2>
      <a:lt2>
        <a:srgbClr val="2674BA"/>
      </a:lt2>
      <a:accent1>
        <a:srgbClr val="2674BA"/>
      </a:accent1>
      <a:accent2>
        <a:srgbClr val="33ADD6"/>
      </a:accent2>
      <a:accent3>
        <a:srgbClr val="F37A20"/>
      </a:accent3>
      <a:accent4>
        <a:srgbClr val="C11019"/>
      </a:accent4>
      <a:accent5>
        <a:srgbClr val="95C33D"/>
      </a:accent5>
      <a:accent6>
        <a:srgbClr val="662D91"/>
      </a:accent6>
      <a:hlink>
        <a:srgbClr val="47CFFF"/>
      </a:hlink>
      <a:folHlink>
        <a:srgbClr val="85CEE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/>
        </a:solidFill>
        <a:ln w="25400">
          <a:noFill/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  <a:norm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-123" charset="0"/>
            <a:ea typeface="ＭＳ Ｐゴシック" pitchFamily="-123" charset="-128"/>
            <a:cs typeface="ＭＳ Ｐゴシック" pitchFamily="-123" charset="-128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54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defTabSz="914400">
          <a:lnSpc>
            <a:spcPct val="120000"/>
          </a:lnSpc>
          <a:spcBef>
            <a:spcPts val="729"/>
          </a:spcBef>
          <a:defRPr b="1" kern="0" dirty="0" err="1" smtClean="0">
            <a:solidFill>
              <a:srgbClr val="44444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mScore_WideTemplate_Global_TempNewLogo2016-compressed [Read-Only]" id="{6280B6F7-7FE7-4697-8852-9357DAEE7ACB}" vid="{192C8EAF-A823-4FD9-835B-E65AB5780D96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3307</TotalTime>
  <Words>581</Words>
  <Application>Microsoft Office PowerPoint</Application>
  <PresentationFormat>Presentación en pantalla (4:3)</PresentationFormat>
  <Paragraphs>164</Paragraphs>
  <Slides>33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33</vt:i4>
      </vt:variant>
    </vt:vector>
  </HeadingPairs>
  <TitlesOfParts>
    <vt:vector size="43" baseType="lpstr">
      <vt:lpstr>MS PGothic</vt:lpstr>
      <vt:lpstr>Arial</vt:lpstr>
      <vt:lpstr>Avenir Light</vt:lpstr>
      <vt:lpstr>Calibri</vt:lpstr>
      <vt:lpstr>Calibri Light</vt:lpstr>
      <vt:lpstr>Helvetica LT Std</vt:lpstr>
      <vt:lpstr>Wingdings</vt:lpstr>
      <vt:lpstr>Tema de Office</vt:lpstr>
      <vt:lpstr>1_Tema de Office</vt:lpstr>
      <vt:lpstr>comScore_WideTemplate_Global</vt:lpstr>
      <vt:lpstr>Presentación de PowerPoint</vt:lpstr>
      <vt:lpstr>Agenda</vt:lpstr>
      <vt:lpstr>Esquema de un Pago Electrónico</vt:lpstr>
      <vt:lpstr>Evolución de los Pagos Electrónicos</vt:lpstr>
      <vt:lpstr>Evolución de los Usuarios de Internet 2006 – 2013</vt:lpstr>
      <vt:lpstr>Uso de Canales (Una vez a la semana)</vt:lpstr>
      <vt:lpstr>Presentación de PowerPoint</vt:lpstr>
      <vt:lpstr>Presentación de PowerPoint</vt:lpstr>
      <vt:lpstr>Número de Pagos por Internet </vt:lpstr>
      <vt:lpstr>Monto de los Pagos por Internet</vt:lpstr>
      <vt:lpstr>Número de Pagos por Banca Móvil</vt:lpstr>
      <vt:lpstr>Comercio Electrónico</vt:lpstr>
      <vt:lpstr>EVOLUCIÓN PSE</vt:lpstr>
      <vt:lpstr>Las mayorías MULTIPLATAFORMA toman el control (% de acceso a contenido digital en más de un dispositivo en un mes)</vt:lpstr>
      <vt:lpstr>Factores / Tendencias que Inciden en los Pagos Electrónicos</vt:lpstr>
      <vt:lpstr>SEGURIDAD</vt:lpstr>
      <vt:lpstr>Seguridad</vt:lpstr>
      <vt:lpstr>Los pagos electrónicos…</vt:lpstr>
      <vt:lpstr>Mensajes</vt:lpstr>
      <vt:lpstr>Presentación de PowerPoint</vt:lpstr>
      <vt:lpstr>Sin discusión…</vt:lpstr>
      <vt:lpstr>Seguridad vs. Experiencia de Usuario</vt:lpstr>
      <vt:lpstr>Banca Digital: Lo que preocupa a los clientes </vt:lpstr>
      <vt:lpstr>Seguridad vs. Conveniencia</vt:lpstr>
      <vt:lpstr>Enfoque de la Seguridad</vt:lpstr>
      <vt:lpstr>Herramientas que ayudan a la seguridad en los Pagos Electrónicos</vt:lpstr>
      <vt:lpstr>Rol de los Participantes</vt:lpstr>
      <vt:lpstr>Rol de los Participantes</vt:lpstr>
      <vt:lpstr>Rol de los Participantes</vt:lpstr>
      <vt:lpstr>Rol de los Participantes</vt:lpstr>
      <vt:lpstr>Clientes</vt:lpstr>
      <vt:lpstr>Clientes</vt:lpstr>
      <vt:lpstr>Entes Reguladores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Leonel Pinzon Barrero</dc:creator>
  <cp:lastModifiedBy>Gustavo Vega Villamil</cp:lastModifiedBy>
  <cp:revision>70</cp:revision>
  <dcterms:created xsi:type="dcterms:W3CDTF">2015-05-15T21:21:35Z</dcterms:created>
  <dcterms:modified xsi:type="dcterms:W3CDTF">2016-10-27T11:09:16Z</dcterms:modified>
</cp:coreProperties>
</file>