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334" r:id="rId3"/>
    <p:sldId id="329" r:id="rId4"/>
    <p:sldId id="330" r:id="rId5"/>
    <p:sldId id="331" r:id="rId6"/>
    <p:sldId id="332" r:id="rId7"/>
    <p:sldId id="315" r:id="rId8"/>
    <p:sldId id="333" r:id="rId9"/>
    <p:sldId id="259" r:id="rId10"/>
    <p:sldId id="335" r:id="rId11"/>
    <p:sldId id="337" r:id="rId12"/>
    <p:sldId id="339" r:id="rId13"/>
    <p:sldId id="302" r:id="rId14"/>
  </p:sldIdLst>
  <p:sldSz cx="8999538" cy="5400675"/>
  <p:notesSz cx="6858000" cy="9144000"/>
  <p:defaultTextStyle>
    <a:defPPr>
      <a:defRPr lang="es-CO"/>
    </a:defPPr>
    <a:lvl1pPr marL="0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1pPr>
    <a:lvl2pPr marL="345597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2pPr>
    <a:lvl3pPr marL="691195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3pPr>
    <a:lvl4pPr marL="1036792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4pPr>
    <a:lvl5pPr marL="1382390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5pPr>
    <a:lvl6pPr marL="1727987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6pPr>
    <a:lvl7pPr marL="2073585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7pPr>
    <a:lvl8pPr marL="2419182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8pPr>
    <a:lvl9pPr marL="2764780" algn="l" defTabSz="691195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Esther Acero García" initials="CEAG" lastIdx="1" clrIdx="0">
    <p:extLst/>
  </p:cmAuthor>
  <p:cmAuthor id="2" name="Carmen Esther Acero García" initials="CEAG [2]" lastIdx="1" clrIdx="1">
    <p:extLst/>
  </p:cmAuthor>
  <p:cmAuthor id="3" name="Carmen Esther Acero García" initials="CEAG [3]" lastIdx="1" clrIdx="2">
    <p:extLst/>
  </p:cmAuthor>
  <p:cmAuthor id="4" name="Carmen Esther Acero García" initials="CEAG [4]" lastIdx="1" clrIdx="3">
    <p:extLst/>
  </p:cmAuthor>
  <p:cmAuthor id="5" name="Carmen Esther Acero García" initials="CEAG [5]" lastIdx="1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8830"/>
    <a:srgbClr val="007161"/>
    <a:srgbClr val="FF9900"/>
    <a:srgbClr val="00382F"/>
    <a:srgbClr val="3F8960"/>
    <a:srgbClr val="FFFF00"/>
    <a:srgbClr val="FF7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2" autoAdjust="0"/>
    <p:restoredTop sz="90123"/>
  </p:normalViewPr>
  <p:slideViewPr>
    <p:cSldViewPr snapToGrid="0">
      <p:cViewPr>
        <p:scale>
          <a:sx n="120" d="100"/>
          <a:sy n="120" d="100"/>
        </p:scale>
        <p:origin x="144" y="3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25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commentAuthors" Target="commentAuthor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31A715-FF09-AE48-A83C-7910298E01DC}" type="doc">
      <dgm:prSet loTypeId="urn:microsoft.com/office/officeart/2009/3/layout/HorizontalOrganizationChart" loCatId="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_tradnl"/>
        </a:p>
      </dgm:t>
    </dgm:pt>
    <dgm:pt modelId="{6B426D0A-72C5-7B4E-A706-3E6D6F26BA7F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_tradnl" sz="1200" b="0" dirty="0" smtClean="0">
              <a:latin typeface="Century Gothic" charset="0"/>
              <a:ea typeface="Century Gothic" charset="0"/>
              <a:cs typeface="Century Gothic" charset="0"/>
            </a:rPr>
            <a:t>Oferta</a:t>
          </a:r>
          <a:endParaRPr lang="es-ES_tradnl" sz="1200" b="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FAA782AD-15AF-B647-82CC-9977561EE86F}" type="parTrans" cxnId="{46D555DE-E46A-C744-9ED4-6797436B960B}">
      <dgm:prSet/>
      <dgm:spPr/>
      <dgm:t>
        <a:bodyPr/>
        <a:lstStyle/>
        <a:p>
          <a:endParaRPr lang="es-ES_tradnl" sz="1200" b="0"/>
        </a:p>
      </dgm:t>
    </dgm:pt>
    <dgm:pt modelId="{078973D6-88C9-B045-92B8-15490837B394}" type="sibTrans" cxnId="{46D555DE-E46A-C744-9ED4-6797436B960B}">
      <dgm:prSet/>
      <dgm:spPr/>
      <dgm:t>
        <a:bodyPr/>
        <a:lstStyle/>
        <a:p>
          <a:endParaRPr lang="es-ES_tradnl" sz="1200" b="0"/>
        </a:p>
      </dgm:t>
    </dgm:pt>
    <dgm:pt modelId="{ECF0CB30-2351-D94F-892E-DAAD4BFA45B9}">
      <dgm:prSet phldrT="[Texto]" custT="1"/>
      <dgm:spPr>
        <a:solidFill>
          <a:srgbClr val="007161"/>
        </a:solidFill>
      </dgm:spPr>
      <dgm:t>
        <a:bodyPr/>
        <a:lstStyle/>
        <a:p>
          <a:r>
            <a:rPr lang="es-ES_tradnl" sz="1200" b="1" dirty="0" smtClean="0">
              <a:latin typeface="Century Gothic" charset="0"/>
              <a:ea typeface="Century Gothic" charset="0"/>
              <a:cs typeface="Century Gothic" charset="0"/>
            </a:rPr>
            <a:t>Ordenamiento Social de la Propiedad</a:t>
          </a:r>
          <a:endParaRPr lang="es-ES_tradnl" sz="1200" b="1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1224D4CA-C2DC-0644-BA9E-D8AF5722FE5A}" type="parTrans" cxnId="{DA93F06E-CA0D-AE43-873B-9326BEB1589C}">
      <dgm:prSet/>
      <dgm:spPr/>
      <dgm:t>
        <a:bodyPr/>
        <a:lstStyle/>
        <a:p>
          <a:endParaRPr lang="es-ES_tradnl" sz="1200" b="0"/>
        </a:p>
      </dgm:t>
    </dgm:pt>
    <dgm:pt modelId="{6F87889A-9832-1D42-B9EC-F205E08D8604}" type="sibTrans" cxnId="{DA93F06E-CA0D-AE43-873B-9326BEB1589C}">
      <dgm:prSet/>
      <dgm:spPr/>
      <dgm:t>
        <a:bodyPr/>
        <a:lstStyle/>
        <a:p>
          <a:endParaRPr lang="es-ES_tradnl" sz="1200" b="0"/>
        </a:p>
      </dgm:t>
    </dgm:pt>
    <dgm:pt modelId="{AA5913D5-45E5-4747-ABFD-415803E6DD01}">
      <dgm:prSet phldrT="[Texto]" custT="1"/>
      <dgm:spPr/>
      <dgm:t>
        <a:bodyPr/>
        <a:lstStyle/>
        <a:p>
          <a:r>
            <a:rPr lang="es-ES_tradnl" sz="1200" b="0" dirty="0" smtClean="0">
              <a:latin typeface="Century Gothic" charset="0"/>
              <a:ea typeface="Century Gothic" charset="0"/>
              <a:cs typeface="Century Gothic" charset="0"/>
            </a:rPr>
            <a:t>Fondo de Adaptación + CISP</a:t>
          </a:r>
          <a:endParaRPr lang="es-ES_tradnl" sz="1200" b="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9B201AD5-FEDF-BF4A-9BF3-FA11BFB76D86}" type="parTrans" cxnId="{F0284854-A53F-6E4E-AB65-AE29CE67A542}">
      <dgm:prSet/>
      <dgm:spPr/>
      <dgm:t>
        <a:bodyPr/>
        <a:lstStyle/>
        <a:p>
          <a:endParaRPr lang="es-ES_tradnl" sz="1200" b="0"/>
        </a:p>
      </dgm:t>
    </dgm:pt>
    <dgm:pt modelId="{42997EAB-5C60-554E-A52F-4628BDCCB1B5}" type="sibTrans" cxnId="{F0284854-A53F-6E4E-AB65-AE29CE67A542}">
      <dgm:prSet/>
      <dgm:spPr/>
      <dgm:t>
        <a:bodyPr/>
        <a:lstStyle/>
        <a:p>
          <a:endParaRPr lang="es-ES_tradnl" sz="1200" b="0"/>
        </a:p>
      </dgm:t>
    </dgm:pt>
    <dgm:pt modelId="{890F7D4A-B431-9F4E-9D0B-C82566594982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_tradnl" sz="1200" b="0" dirty="0" smtClean="0">
              <a:latin typeface="Century Gothic" charset="0"/>
              <a:ea typeface="Century Gothic" charset="0"/>
              <a:cs typeface="Century Gothic" charset="0"/>
            </a:rPr>
            <a:t>La </a:t>
          </a:r>
          <a:r>
            <a:rPr lang="es-ES_tradnl" sz="1200" b="0" dirty="0" err="1" smtClean="0">
              <a:latin typeface="Century Gothic" charset="0"/>
              <a:ea typeface="Century Gothic" charset="0"/>
              <a:cs typeface="Century Gothic" charset="0"/>
            </a:rPr>
            <a:t>Mojana</a:t>
          </a:r>
          <a:endParaRPr lang="es-ES_tradnl" sz="1200" b="0" dirty="0" smtClean="0">
            <a:latin typeface="Century Gothic" charset="0"/>
            <a:ea typeface="Century Gothic" charset="0"/>
            <a:cs typeface="Century Gothic" charset="0"/>
          </a:endParaRPr>
        </a:p>
        <a:p>
          <a:r>
            <a:rPr lang="es-CO" sz="1200" b="0" u="none" dirty="0" smtClean="0">
              <a:latin typeface="Century Gothic" charset="0"/>
              <a:ea typeface="Century Gothic" charset="0"/>
              <a:cs typeface="Century Gothic" charset="0"/>
            </a:rPr>
            <a:t>San Marcos, Caimito, San Benito Abad, Guarandá, San Jacinto del Cauca, Majagual, Achí, Nechí, Ayapel, Majagual y Sucre</a:t>
          </a:r>
          <a:endParaRPr lang="es-ES_tradnl" sz="1200" b="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21B5D31A-738A-6845-808E-C203924EE07E}" type="parTrans" cxnId="{34CD91A9-C820-DE40-92F3-68FD5EB9B4CA}">
      <dgm:prSet/>
      <dgm:spPr/>
      <dgm:t>
        <a:bodyPr/>
        <a:lstStyle/>
        <a:p>
          <a:endParaRPr lang="es-ES_tradnl" sz="1200" b="0"/>
        </a:p>
      </dgm:t>
    </dgm:pt>
    <dgm:pt modelId="{650456F7-8E42-3448-AA0F-55C63ED12317}" type="sibTrans" cxnId="{34CD91A9-C820-DE40-92F3-68FD5EB9B4CA}">
      <dgm:prSet/>
      <dgm:spPr/>
      <dgm:t>
        <a:bodyPr/>
        <a:lstStyle/>
        <a:p>
          <a:endParaRPr lang="es-ES_tradnl" sz="1200" b="0"/>
        </a:p>
      </dgm:t>
    </dgm:pt>
    <dgm:pt modelId="{2E3F8C32-3639-504B-8A53-0838054C02BC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_tradnl" sz="1200" b="0" dirty="0" smtClean="0">
              <a:latin typeface="Century Gothic" charset="0"/>
              <a:ea typeface="Century Gothic" charset="0"/>
              <a:cs typeface="Century Gothic" charset="0"/>
            </a:rPr>
            <a:t>27.119 predios </a:t>
          </a:r>
          <a:endParaRPr lang="es-ES_tradnl" sz="1200" b="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E86CBA23-1F52-D94E-BEB0-9B6A6788AF4D}" type="parTrans" cxnId="{CD4DA8B0-B4C5-0248-A669-AF77B47F0FD7}">
      <dgm:prSet/>
      <dgm:spPr/>
      <dgm:t>
        <a:bodyPr/>
        <a:lstStyle/>
        <a:p>
          <a:endParaRPr lang="es-ES_tradnl" sz="1200" b="0"/>
        </a:p>
      </dgm:t>
    </dgm:pt>
    <dgm:pt modelId="{E525A360-9B77-9A46-988E-F1F8D3810090}" type="sibTrans" cxnId="{CD4DA8B0-B4C5-0248-A669-AF77B47F0FD7}">
      <dgm:prSet/>
      <dgm:spPr/>
      <dgm:t>
        <a:bodyPr/>
        <a:lstStyle/>
        <a:p>
          <a:endParaRPr lang="es-ES_tradnl" sz="1200" b="0"/>
        </a:p>
      </dgm:t>
    </dgm:pt>
    <dgm:pt modelId="{3FEAE6B0-3649-CF47-8EDA-F66BCDA5DAE5}">
      <dgm:prSet phldrT="[Texto]" custT="1"/>
      <dgm:spPr/>
      <dgm:t>
        <a:bodyPr/>
        <a:lstStyle/>
        <a:p>
          <a:r>
            <a:rPr lang="es-ES_tradnl" sz="1200" b="0" dirty="0" smtClean="0">
              <a:latin typeface="Century Gothic" charset="0"/>
              <a:ea typeface="Century Gothic" charset="0"/>
              <a:cs typeface="Century Gothic" charset="0"/>
            </a:rPr>
            <a:t>USAID</a:t>
          </a:r>
          <a:endParaRPr lang="es-ES_tradnl" sz="1200" b="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24CC2B3F-E56E-0547-A028-CA935917868F}" type="parTrans" cxnId="{9D3D5E28-F850-6341-AD4A-EC8F888BB7E8}">
      <dgm:prSet/>
      <dgm:spPr/>
      <dgm:t>
        <a:bodyPr/>
        <a:lstStyle/>
        <a:p>
          <a:endParaRPr lang="es-ES_tradnl" sz="1200" b="0"/>
        </a:p>
      </dgm:t>
    </dgm:pt>
    <dgm:pt modelId="{569D2D53-7B09-F045-9796-36C484DB53E7}" type="sibTrans" cxnId="{9D3D5E28-F850-6341-AD4A-EC8F888BB7E8}">
      <dgm:prSet/>
      <dgm:spPr/>
      <dgm:t>
        <a:bodyPr/>
        <a:lstStyle/>
        <a:p>
          <a:endParaRPr lang="es-ES_tradnl" sz="1200" b="0"/>
        </a:p>
      </dgm:t>
    </dgm:pt>
    <dgm:pt modelId="{94FC9CA1-D624-8140-8B18-0DB1628EDA32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_tradnl" sz="1200" b="0" dirty="0" smtClean="0">
              <a:latin typeface="Century Gothic" charset="0"/>
              <a:ea typeface="Century Gothic" charset="0"/>
              <a:cs typeface="Century Gothic" charset="0"/>
            </a:rPr>
            <a:t>Ovejas</a:t>
          </a:r>
          <a:endParaRPr lang="es-ES_tradnl" sz="1200" b="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E7F12B68-3C48-344B-B281-87CFC42CF3D0}" type="parTrans" cxnId="{2FFE21CC-9E72-4B42-AABD-57AC7C3F73BE}">
      <dgm:prSet/>
      <dgm:spPr/>
      <dgm:t>
        <a:bodyPr/>
        <a:lstStyle/>
        <a:p>
          <a:endParaRPr lang="es-ES_tradnl" sz="1200" b="0"/>
        </a:p>
      </dgm:t>
    </dgm:pt>
    <dgm:pt modelId="{F3DA5B7D-400C-A943-8D21-604D0AF50CAB}" type="sibTrans" cxnId="{2FFE21CC-9E72-4B42-AABD-57AC7C3F73BE}">
      <dgm:prSet/>
      <dgm:spPr/>
      <dgm:t>
        <a:bodyPr/>
        <a:lstStyle/>
        <a:p>
          <a:endParaRPr lang="es-ES_tradnl" sz="1200" b="0"/>
        </a:p>
      </dgm:t>
    </dgm:pt>
    <dgm:pt modelId="{433D48A9-60D4-1743-8358-1DC11F8C03F7}">
      <dgm:prSet phldrT="[Texto]" custT="1"/>
      <dgm:spPr>
        <a:solidFill>
          <a:srgbClr val="007161"/>
        </a:solidFill>
      </dgm:spPr>
      <dgm:t>
        <a:bodyPr/>
        <a:lstStyle/>
        <a:p>
          <a:r>
            <a:rPr lang="es-ES_tradnl" sz="1200" b="1" dirty="0" smtClean="0">
              <a:latin typeface="Century Gothic" charset="0"/>
              <a:ea typeface="Century Gothic" charset="0"/>
              <a:cs typeface="Century Gothic" charset="0"/>
            </a:rPr>
            <a:t>Formalizar para Sustituir</a:t>
          </a:r>
          <a:endParaRPr lang="es-ES_tradnl" sz="1200" b="1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7C5A44F2-D536-9840-8B04-BFC944FEBAB2}" type="parTrans" cxnId="{B2B6FE36-9176-C749-BC37-086A904B376A}">
      <dgm:prSet/>
      <dgm:spPr/>
      <dgm:t>
        <a:bodyPr/>
        <a:lstStyle/>
        <a:p>
          <a:endParaRPr lang="es-ES_tradnl" sz="1200" b="0"/>
        </a:p>
      </dgm:t>
    </dgm:pt>
    <dgm:pt modelId="{5718D42B-7870-3241-82D1-AC002F47FAFC}" type="sibTrans" cxnId="{B2B6FE36-9176-C749-BC37-086A904B376A}">
      <dgm:prSet/>
      <dgm:spPr/>
      <dgm:t>
        <a:bodyPr/>
        <a:lstStyle/>
        <a:p>
          <a:endParaRPr lang="es-ES_tradnl" sz="1200" b="0"/>
        </a:p>
      </dgm:t>
    </dgm:pt>
    <dgm:pt modelId="{53C1CF0A-1395-734A-B059-40EC4F997F1C}">
      <dgm:prSet phldrT="[Texto]" custT="1"/>
      <dgm:spPr/>
      <dgm:t>
        <a:bodyPr/>
        <a:lstStyle/>
        <a:p>
          <a:r>
            <a:rPr lang="es-ES_tradnl" sz="1200" b="0" dirty="0" smtClean="0">
              <a:latin typeface="Century Gothic" charset="0"/>
              <a:ea typeface="Century Gothic" charset="0"/>
              <a:cs typeface="Century Gothic" charset="0"/>
            </a:rPr>
            <a:t>UNDOC</a:t>
          </a:r>
          <a:endParaRPr lang="es-ES_tradnl" sz="1200" b="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9094C2C9-F301-9D4D-B88E-77B00491370B}" type="parTrans" cxnId="{9A4178EA-8162-C041-83F8-671513BB2428}">
      <dgm:prSet/>
      <dgm:spPr/>
      <dgm:t>
        <a:bodyPr/>
        <a:lstStyle/>
        <a:p>
          <a:endParaRPr lang="es-ES_tradnl" sz="1200" b="0"/>
        </a:p>
      </dgm:t>
    </dgm:pt>
    <dgm:pt modelId="{8B530C33-D808-5745-AF65-124863BF0199}" type="sibTrans" cxnId="{9A4178EA-8162-C041-83F8-671513BB2428}">
      <dgm:prSet/>
      <dgm:spPr/>
      <dgm:t>
        <a:bodyPr/>
        <a:lstStyle/>
        <a:p>
          <a:endParaRPr lang="es-ES_tradnl" sz="1200" b="0"/>
        </a:p>
      </dgm:t>
    </dgm:pt>
    <dgm:pt modelId="{656AC60A-4899-E149-AFEC-FBC40C3066D8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_tradnl" sz="1200" b="0" dirty="0" err="1" smtClean="0">
              <a:latin typeface="Century Gothic" charset="0"/>
              <a:ea typeface="Century Gothic" charset="0"/>
              <a:cs typeface="Century Gothic" charset="0"/>
            </a:rPr>
            <a:t>Tierralta</a:t>
          </a:r>
          <a:endParaRPr lang="es-ES_tradnl" sz="1200" b="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890B7BBA-83E5-D143-87CD-2A489CB2FF66}" type="parTrans" cxnId="{D3EEA93A-36AF-A746-978B-D5DF571A02AD}">
      <dgm:prSet/>
      <dgm:spPr/>
      <dgm:t>
        <a:bodyPr/>
        <a:lstStyle/>
        <a:p>
          <a:endParaRPr lang="es-ES_tradnl" sz="1200" b="0"/>
        </a:p>
      </dgm:t>
    </dgm:pt>
    <dgm:pt modelId="{FF07EDC8-29C8-E347-8CD2-B988119C47CD}" type="sibTrans" cxnId="{D3EEA93A-36AF-A746-978B-D5DF571A02AD}">
      <dgm:prSet/>
      <dgm:spPr/>
      <dgm:t>
        <a:bodyPr/>
        <a:lstStyle/>
        <a:p>
          <a:endParaRPr lang="es-ES_tradnl" sz="1200" b="0"/>
        </a:p>
      </dgm:t>
    </dgm:pt>
    <dgm:pt modelId="{15DCDCC9-7BCB-D440-A471-DE678F062DDA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_tradnl" sz="1200" b="0" dirty="0" smtClean="0">
              <a:latin typeface="Century Gothic" charset="0"/>
              <a:ea typeface="Century Gothic" charset="0"/>
              <a:cs typeface="Century Gothic" charset="0"/>
            </a:rPr>
            <a:t>3.406 predios   </a:t>
          </a:r>
          <a:endParaRPr lang="es-ES_tradnl" sz="1200" b="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95953FCF-5A9A-B64F-B959-1841C982CAE1}" type="parTrans" cxnId="{1699EFF3-4A47-3145-9C30-67ECD5207DD2}">
      <dgm:prSet/>
      <dgm:spPr/>
      <dgm:t>
        <a:bodyPr/>
        <a:lstStyle/>
        <a:p>
          <a:endParaRPr lang="es-ES_tradnl"/>
        </a:p>
      </dgm:t>
    </dgm:pt>
    <dgm:pt modelId="{50446A08-CCF3-124E-8C95-2800BC559C0E}" type="sibTrans" cxnId="{1699EFF3-4A47-3145-9C30-67ECD5207DD2}">
      <dgm:prSet/>
      <dgm:spPr/>
      <dgm:t>
        <a:bodyPr/>
        <a:lstStyle/>
        <a:p>
          <a:endParaRPr lang="es-ES_tradnl"/>
        </a:p>
      </dgm:t>
    </dgm:pt>
    <dgm:pt modelId="{8D27EDBC-2A5B-AF4E-B2C3-7E23317C150B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_tradnl" sz="1200" b="0" dirty="0" smtClean="0">
              <a:latin typeface="Century Gothic" charset="0"/>
              <a:ea typeface="Century Gothic" charset="0"/>
              <a:cs typeface="Century Gothic" charset="0"/>
            </a:rPr>
            <a:t>Veredas </a:t>
          </a:r>
          <a:r>
            <a:rPr lang="es-ES_tradnl" sz="1200" b="0" dirty="0" err="1" smtClean="0">
              <a:latin typeface="Century Gothic" charset="0"/>
              <a:ea typeface="Century Gothic" charset="0"/>
              <a:cs typeface="Century Gothic" charset="0"/>
            </a:rPr>
            <a:t>Severinera</a:t>
          </a:r>
          <a:r>
            <a:rPr lang="es-ES_tradnl" sz="1200" b="0" dirty="0" smtClean="0">
              <a:latin typeface="Century Gothic" charset="0"/>
              <a:ea typeface="Century Gothic" charset="0"/>
              <a:cs typeface="Century Gothic" charset="0"/>
            </a:rPr>
            <a:t> y </a:t>
          </a:r>
          <a:r>
            <a:rPr lang="es-ES_tradnl" sz="1200" b="0" dirty="0" err="1" smtClean="0">
              <a:latin typeface="Century Gothic" charset="0"/>
              <a:ea typeface="Century Gothic" charset="0"/>
              <a:cs typeface="Century Gothic" charset="0"/>
            </a:rPr>
            <a:t>Matagordal</a:t>
          </a:r>
          <a:endParaRPr lang="es-ES_tradnl" sz="1200" b="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C6E8500B-F394-6F45-B468-D68311925B7B}" type="parTrans" cxnId="{ABCB756A-9E64-9540-B3DC-68DCA20953C7}">
      <dgm:prSet/>
      <dgm:spPr/>
      <dgm:t>
        <a:bodyPr/>
        <a:lstStyle/>
        <a:p>
          <a:endParaRPr lang="es-ES_tradnl"/>
        </a:p>
      </dgm:t>
    </dgm:pt>
    <dgm:pt modelId="{771882A6-3F4E-5040-9CCA-85BE8BEBC9AE}" type="sibTrans" cxnId="{ABCB756A-9E64-9540-B3DC-68DCA20953C7}">
      <dgm:prSet/>
      <dgm:spPr/>
      <dgm:t>
        <a:bodyPr/>
        <a:lstStyle/>
        <a:p>
          <a:endParaRPr lang="es-ES_tradnl"/>
        </a:p>
      </dgm:t>
    </dgm:pt>
    <dgm:pt modelId="{7A1CD080-81A0-C84A-BE53-166FCCDC21BF}" type="pres">
      <dgm:prSet presAssocID="{FA31A715-FF09-AE48-A83C-7910298E01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0FA5656-4876-054C-91A7-8FB33CC7C216}" type="pres">
      <dgm:prSet presAssocID="{6B426D0A-72C5-7B4E-A706-3E6D6F26BA7F}" presName="hierRoot1" presStyleCnt="0">
        <dgm:presLayoutVars>
          <dgm:hierBranch val="init"/>
        </dgm:presLayoutVars>
      </dgm:prSet>
      <dgm:spPr/>
    </dgm:pt>
    <dgm:pt modelId="{1D2460D2-4B1B-0947-99E2-8A68924B8409}" type="pres">
      <dgm:prSet presAssocID="{6B426D0A-72C5-7B4E-A706-3E6D6F26BA7F}" presName="rootComposite1" presStyleCnt="0"/>
      <dgm:spPr/>
    </dgm:pt>
    <dgm:pt modelId="{08BA0D55-1A44-B14F-9D38-629236AE16E5}" type="pres">
      <dgm:prSet presAssocID="{6B426D0A-72C5-7B4E-A706-3E6D6F26BA7F}" presName="rootText1" presStyleLbl="node0" presStyleIdx="0" presStyleCnt="1">
        <dgm:presLayoutVars>
          <dgm:chPref val="3"/>
        </dgm:presLayoutVars>
      </dgm:prSet>
      <dgm:spPr/>
    </dgm:pt>
    <dgm:pt modelId="{91990D6A-78F0-2E4A-A191-A830092AB4D5}" type="pres">
      <dgm:prSet presAssocID="{6B426D0A-72C5-7B4E-A706-3E6D6F26BA7F}" presName="rootConnector1" presStyleLbl="node1" presStyleIdx="0" presStyleCnt="0"/>
      <dgm:spPr/>
    </dgm:pt>
    <dgm:pt modelId="{E02F3B1B-4056-1545-A96B-36E265D60F92}" type="pres">
      <dgm:prSet presAssocID="{6B426D0A-72C5-7B4E-A706-3E6D6F26BA7F}" presName="hierChild2" presStyleCnt="0"/>
      <dgm:spPr/>
    </dgm:pt>
    <dgm:pt modelId="{DEA7A9F9-3A61-F34D-A1A6-6D739D098382}" type="pres">
      <dgm:prSet presAssocID="{1224D4CA-C2DC-0644-BA9E-D8AF5722FE5A}" presName="Name64" presStyleLbl="parChTrans1D2" presStyleIdx="0" presStyleCnt="2"/>
      <dgm:spPr/>
    </dgm:pt>
    <dgm:pt modelId="{0ECFD056-3141-AD45-B86E-66430F04449F}" type="pres">
      <dgm:prSet presAssocID="{ECF0CB30-2351-D94F-892E-DAAD4BFA45B9}" presName="hierRoot2" presStyleCnt="0">
        <dgm:presLayoutVars>
          <dgm:hierBranch val="init"/>
        </dgm:presLayoutVars>
      </dgm:prSet>
      <dgm:spPr/>
    </dgm:pt>
    <dgm:pt modelId="{41B7F4F4-FE7F-0C40-AE9D-26CF77978B99}" type="pres">
      <dgm:prSet presAssocID="{ECF0CB30-2351-D94F-892E-DAAD4BFA45B9}" presName="rootComposite" presStyleCnt="0"/>
      <dgm:spPr/>
    </dgm:pt>
    <dgm:pt modelId="{FC31D0AA-DF3D-BF4D-A769-2054AD15A7FA}" type="pres">
      <dgm:prSet presAssocID="{ECF0CB30-2351-D94F-892E-DAAD4BFA45B9}" presName="rootText" presStyleLbl="node2" presStyleIdx="0" presStyleCnt="2" custScaleY="158290">
        <dgm:presLayoutVars>
          <dgm:chPref val="3"/>
        </dgm:presLayoutVars>
      </dgm:prSet>
      <dgm:spPr/>
    </dgm:pt>
    <dgm:pt modelId="{25C7DC2A-A329-0840-BFD5-955EB631FDE4}" type="pres">
      <dgm:prSet presAssocID="{ECF0CB30-2351-D94F-892E-DAAD4BFA45B9}" presName="rootConnector" presStyleLbl="node2" presStyleIdx="0" presStyleCnt="2"/>
      <dgm:spPr/>
    </dgm:pt>
    <dgm:pt modelId="{453139DA-F408-244F-91D5-E97754B026CD}" type="pres">
      <dgm:prSet presAssocID="{ECF0CB30-2351-D94F-892E-DAAD4BFA45B9}" presName="hierChild4" presStyleCnt="0"/>
      <dgm:spPr/>
    </dgm:pt>
    <dgm:pt modelId="{AC236896-DB2B-1A4F-A83E-A37F1BC0038D}" type="pres">
      <dgm:prSet presAssocID="{9B201AD5-FEDF-BF4A-9BF3-FA11BFB76D86}" presName="Name64" presStyleLbl="parChTrans1D3" presStyleIdx="0" presStyleCnt="3"/>
      <dgm:spPr/>
    </dgm:pt>
    <dgm:pt modelId="{6326D822-3DEE-A649-8851-AF7B58449A8F}" type="pres">
      <dgm:prSet presAssocID="{AA5913D5-45E5-4747-ABFD-415803E6DD01}" presName="hierRoot2" presStyleCnt="0">
        <dgm:presLayoutVars>
          <dgm:hierBranch val="init"/>
        </dgm:presLayoutVars>
      </dgm:prSet>
      <dgm:spPr/>
    </dgm:pt>
    <dgm:pt modelId="{9ACCBC74-DAE0-B649-9D52-65D1D052652F}" type="pres">
      <dgm:prSet presAssocID="{AA5913D5-45E5-4747-ABFD-415803E6DD01}" presName="rootComposite" presStyleCnt="0"/>
      <dgm:spPr/>
    </dgm:pt>
    <dgm:pt modelId="{C557DF05-A984-6F41-88A6-AE7E3F627368}" type="pres">
      <dgm:prSet presAssocID="{AA5913D5-45E5-4747-ABFD-415803E6DD01}" presName="rootText" presStyleLbl="node3" presStyleIdx="0" presStyleCnt="3" custScaleY="142113">
        <dgm:presLayoutVars>
          <dgm:chPref val="3"/>
        </dgm:presLayoutVars>
      </dgm:prSet>
      <dgm:spPr/>
    </dgm:pt>
    <dgm:pt modelId="{B5406D60-194D-954E-99BE-02DB020DF602}" type="pres">
      <dgm:prSet presAssocID="{AA5913D5-45E5-4747-ABFD-415803E6DD01}" presName="rootConnector" presStyleLbl="node3" presStyleIdx="0" presStyleCnt="3"/>
      <dgm:spPr/>
    </dgm:pt>
    <dgm:pt modelId="{F931D21A-D6A5-AB43-9FCB-5A88B056A20C}" type="pres">
      <dgm:prSet presAssocID="{AA5913D5-45E5-4747-ABFD-415803E6DD01}" presName="hierChild4" presStyleCnt="0"/>
      <dgm:spPr/>
    </dgm:pt>
    <dgm:pt modelId="{AA497FE3-7938-B644-A788-E5F9F3FA0A1E}" type="pres">
      <dgm:prSet presAssocID="{21B5D31A-738A-6845-808E-C203924EE07E}" presName="Name64" presStyleLbl="parChTrans1D4" presStyleIdx="0" presStyleCnt="6"/>
      <dgm:spPr/>
    </dgm:pt>
    <dgm:pt modelId="{9D1B5A19-B3C3-8C46-9709-644EEFEAC104}" type="pres">
      <dgm:prSet presAssocID="{890F7D4A-B431-9F4E-9D0B-C82566594982}" presName="hierRoot2" presStyleCnt="0">
        <dgm:presLayoutVars>
          <dgm:hierBranch val="init"/>
        </dgm:presLayoutVars>
      </dgm:prSet>
      <dgm:spPr/>
    </dgm:pt>
    <dgm:pt modelId="{D5E23843-5124-4646-8594-05C9BC50734B}" type="pres">
      <dgm:prSet presAssocID="{890F7D4A-B431-9F4E-9D0B-C82566594982}" presName="rootComposite" presStyleCnt="0"/>
      <dgm:spPr/>
    </dgm:pt>
    <dgm:pt modelId="{F6DC23BB-1B9F-B048-A5D3-F6F2C0159849}" type="pres">
      <dgm:prSet presAssocID="{890F7D4A-B431-9F4E-9D0B-C82566594982}" presName="rootText" presStyleLbl="node4" presStyleIdx="0" presStyleCnt="6" custScaleX="119420" custScaleY="501519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98E10993-690A-E045-B7F2-FF0B55717232}" type="pres">
      <dgm:prSet presAssocID="{890F7D4A-B431-9F4E-9D0B-C82566594982}" presName="rootConnector" presStyleLbl="node4" presStyleIdx="0" presStyleCnt="6"/>
      <dgm:spPr/>
    </dgm:pt>
    <dgm:pt modelId="{750F0DFF-5AD7-9F4D-B6D3-9D51D62E1BC0}" type="pres">
      <dgm:prSet presAssocID="{890F7D4A-B431-9F4E-9D0B-C82566594982}" presName="hierChild4" presStyleCnt="0"/>
      <dgm:spPr/>
    </dgm:pt>
    <dgm:pt modelId="{EB22C1EF-7E02-1A47-934B-792835201C64}" type="pres">
      <dgm:prSet presAssocID="{E86CBA23-1F52-D94E-BEB0-9B6A6788AF4D}" presName="Name64" presStyleLbl="parChTrans1D4" presStyleIdx="1" presStyleCnt="6"/>
      <dgm:spPr/>
    </dgm:pt>
    <dgm:pt modelId="{4A81866E-983A-1943-BFBB-7B2AAE214E1C}" type="pres">
      <dgm:prSet presAssocID="{2E3F8C32-3639-504B-8A53-0838054C02BC}" presName="hierRoot2" presStyleCnt="0">
        <dgm:presLayoutVars>
          <dgm:hierBranch val="init"/>
        </dgm:presLayoutVars>
      </dgm:prSet>
      <dgm:spPr/>
    </dgm:pt>
    <dgm:pt modelId="{35D65387-3752-B444-9326-27B95A6FCC94}" type="pres">
      <dgm:prSet presAssocID="{2E3F8C32-3639-504B-8A53-0838054C02BC}" presName="rootComposite" presStyleCnt="0"/>
      <dgm:spPr/>
    </dgm:pt>
    <dgm:pt modelId="{76C02C1F-0D68-5247-A80A-9BE4A62607D2}" type="pres">
      <dgm:prSet presAssocID="{2E3F8C32-3639-504B-8A53-0838054C02BC}" presName="rootText" presStyleLbl="node4" presStyleIdx="1" presStyleCnt="6" custScaleY="168092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15C4FE20-F5E9-3C40-B383-EDED33093D8D}" type="pres">
      <dgm:prSet presAssocID="{2E3F8C32-3639-504B-8A53-0838054C02BC}" presName="rootConnector" presStyleLbl="node4" presStyleIdx="1" presStyleCnt="6"/>
      <dgm:spPr/>
    </dgm:pt>
    <dgm:pt modelId="{3B0D10AE-478F-7E48-B86D-5F686A0A0FDF}" type="pres">
      <dgm:prSet presAssocID="{2E3F8C32-3639-504B-8A53-0838054C02BC}" presName="hierChild4" presStyleCnt="0"/>
      <dgm:spPr/>
    </dgm:pt>
    <dgm:pt modelId="{9CBD28AB-7E90-9D41-8CA9-476B3694AC2E}" type="pres">
      <dgm:prSet presAssocID="{2E3F8C32-3639-504B-8A53-0838054C02BC}" presName="hierChild5" presStyleCnt="0"/>
      <dgm:spPr/>
    </dgm:pt>
    <dgm:pt modelId="{2CD28036-E2A8-D348-9994-C956ADC515D5}" type="pres">
      <dgm:prSet presAssocID="{890F7D4A-B431-9F4E-9D0B-C82566594982}" presName="hierChild5" presStyleCnt="0"/>
      <dgm:spPr/>
    </dgm:pt>
    <dgm:pt modelId="{C00936F1-1EEF-8344-8A19-426930F5863B}" type="pres">
      <dgm:prSet presAssocID="{AA5913D5-45E5-4747-ABFD-415803E6DD01}" presName="hierChild5" presStyleCnt="0"/>
      <dgm:spPr/>
    </dgm:pt>
    <dgm:pt modelId="{E274D31E-D6A0-0D47-BC81-07181E29F8E1}" type="pres">
      <dgm:prSet presAssocID="{24CC2B3F-E56E-0547-A028-CA935917868F}" presName="Name64" presStyleLbl="parChTrans1D3" presStyleIdx="1" presStyleCnt="3"/>
      <dgm:spPr/>
    </dgm:pt>
    <dgm:pt modelId="{4EFD3242-00AF-834F-AA15-D761981647A5}" type="pres">
      <dgm:prSet presAssocID="{3FEAE6B0-3649-CF47-8EDA-F66BCDA5DAE5}" presName="hierRoot2" presStyleCnt="0">
        <dgm:presLayoutVars>
          <dgm:hierBranch val="init"/>
        </dgm:presLayoutVars>
      </dgm:prSet>
      <dgm:spPr/>
    </dgm:pt>
    <dgm:pt modelId="{C83641C5-731F-8041-B584-87DF687EF694}" type="pres">
      <dgm:prSet presAssocID="{3FEAE6B0-3649-CF47-8EDA-F66BCDA5DAE5}" presName="rootComposite" presStyleCnt="0"/>
      <dgm:spPr/>
    </dgm:pt>
    <dgm:pt modelId="{7D3AE318-DC70-8941-8B5D-4F144958EB2C}" type="pres">
      <dgm:prSet presAssocID="{3FEAE6B0-3649-CF47-8EDA-F66BCDA5DAE5}" presName="rootText" presStyleLbl="node3" presStyleIdx="1" presStyleCnt="3" custScaleY="142113">
        <dgm:presLayoutVars>
          <dgm:chPref val="3"/>
        </dgm:presLayoutVars>
      </dgm:prSet>
      <dgm:spPr/>
    </dgm:pt>
    <dgm:pt modelId="{A584C48D-8F03-0848-BC30-FFF5C5B62A85}" type="pres">
      <dgm:prSet presAssocID="{3FEAE6B0-3649-CF47-8EDA-F66BCDA5DAE5}" presName="rootConnector" presStyleLbl="node3" presStyleIdx="1" presStyleCnt="3"/>
      <dgm:spPr/>
    </dgm:pt>
    <dgm:pt modelId="{95423041-220E-1C44-A328-597139879C8E}" type="pres">
      <dgm:prSet presAssocID="{3FEAE6B0-3649-CF47-8EDA-F66BCDA5DAE5}" presName="hierChild4" presStyleCnt="0"/>
      <dgm:spPr/>
    </dgm:pt>
    <dgm:pt modelId="{5C19D79C-3765-9042-A6E8-7E54497CC24B}" type="pres">
      <dgm:prSet presAssocID="{E7F12B68-3C48-344B-B281-87CFC42CF3D0}" presName="Name64" presStyleLbl="parChTrans1D4" presStyleIdx="2" presStyleCnt="6"/>
      <dgm:spPr/>
    </dgm:pt>
    <dgm:pt modelId="{DA116BD3-319A-2C43-A37B-A543E69D6E5F}" type="pres">
      <dgm:prSet presAssocID="{94FC9CA1-D624-8140-8B18-0DB1628EDA32}" presName="hierRoot2" presStyleCnt="0">
        <dgm:presLayoutVars>
          <dgm:hierBranch val="init"/>
        </dgm:presLayoutVars>
      </dgm:prSet>
      <dgm:spPr/>
    </dgm:pt>
    <dgm:pt modelId="{9FD5AA9E-6E9A-9D42-B761-BC412446A058}" type="pres">
      <dgm:prSet presAssocID="{94FC9CA1-D624-8140-8B18-0DB1628EDA32}" presName="rootComposite" presStyleCnt="0"/>
      <dgm:spPr/>
    </dgm:pt>
    <dgm:pt modelId="{865CAA42-DC51-DC41-B9E8-93D867325091}" type="pres">
      <dgm:prSet presAssocID="{94FC9CA1-D624-8140-8B18-0DB1628EDA32}" presName="rootText" presStyleLbl="node4" presStyleIdx="2" presStyleCnt="6" custScaleX="120852">
        <dgm:presLayoutVars>
          <dgm:chPref val="3"/>
        </dgm:presLayoutVars>
      </dgm:prSet>
      <dgm:spPr/>
    </dgm:pt>
    <dgm:pt modelId="{40DC3615-C111-9048-8F9D-4842F465AC16}" type="pres">
      <dgm:prSet presAssocID="{94FC9CA1-D624-8140-8B18-0DB1628EDA32}" presName="rootConnector" presStyleLbl="node4" presStyleIdx="2" presStyleCnt="6"/>
      <dgm:spPr/>
    </dgm:pt>
    <dgm:pt modelId="{F07BFE35-4C4E-1242-9782-8D73FC1188F4}" type="pres">
      <dgm:prSet presAssocID="{94FC9CA1-D624-8140-8B18-0DB1628EDA32}" presName="hierChild4" presStyleCnt="0"/>
      <dgm:spPr/>
    </dgm:pt>
    <dgm:pt modelId="{35F65B87-7E78-B748-BEC2-A6C4FC900B08}" type="pres">
      <dgm:prSet presAssocID="{95953FCF-5A9A-B64F-B959-1841C982CAE1}" presName="Name64" presStyleLbl="parChTrans1D4" presStyleIdx="3" presStyleCnt="6"/>
      <dgm:spPr/>
    </dgm:pt>
    <dgm:pt modelId="{97FA438A-8BA8-A94B-8270-8004A5F56B28}" type="pres">
      <dgm:prSet presAssocID="{15DCDCC9-7BCB-D440-A471-DE678F062DDA}" presName="hierRoot2" presStyleCnt="0">
        <dgm:presLayoutVars>
          <dgm:hierBranch val="init"/>
        </dgm:presLayoutVars>
      </dgm:prSet>
      <dgm:spPr/>
    </dgm:pt>
    <dgm:pt modelId="{B5D04883-D4D3-2A4E-A21C-76B47623B76F}" type="pres">
      <dgm:prSet presAssocID="{15DCDCC9-7BCB-D440-A471-DE678F062DDA}" presName="rootComposite" presStyleCnt="0"/>
      <dgm:spPr/>
    </dgm:pt>
    <dgm:pt modelId="{6258C206-7D0C-F64B-9AA1-7CD3174391C7}" type="pres">
      <dgm:prSet presAssocID="{15DCDCC9-7BCB-D440-A471-DE678F062DDA}" presName="rootText" presStyleLbl="node4" presStyleIdx="3" presStyleCnt="6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65187CB9-D617-F241-9762-E51F423E31B8}" type="pres">
      <dgm:prSet presAssocID="{15DCDCC9-7BCB-D440-A471-DE678F062DDA}" presName="rootConnector" presStyleLbl="node4" presStyleIdx="3" presStyleCnt="6"/>
      <dgm:spPr/>
    </dgm:pt>
    <dgm:pt modelId="{B3EBA335-3517-A247-80D7-AC0DCF8E14DC}" type="pres">
      <dgm:prSet presAssocID="{15DCDCC9-7BCB-D440-A471-DE678F062DDA}" presName="hierChild4" presStyleCnt="0"/>
      <dgm:spPr/>
    </dgm:pt>
    <dgm:pt modelId="{F05837DE-E1DD-C042-957B-6F2F2098F131}" type="pres">
      <dgm:prSet presAssocID="{15DCDCC9-7BCB-D440-A471-DE678F062DDA}" presName="hierChild5" presStyleCnt="0"/>
      <dgm:spPr/>
    </dgm:pt>
    <dgm:pt modelId="{86D89406-0A98-2B41-BEEB-6C148F75C247}" type="pres">
      <dgm:prSet presAssocID="{94FC9CA1-D624-8140-8B18-0DB1628EDA32}" presName="hierChild5" presStyleCnt="0"/>
      <dgm:spPr/>
    </dgm:pt>
    <dgm:pt modelId="{9CD9ED13-3F1F-154E-9123-B768713AF144}" type="pres">
      <dgm:prSet presAssocID="{3FEAE6B0-3649-CF47-8EDA-F66BCDA5DAE5}" presName="hierChild5" presStyleCnt="0"/>
      <dgm:spPr/>
    </dgm:pt>
    <dgm:pt modelId="{F18F935F-382B-1941-930A-CFCCEBA8FC1A}" type="pres">
      <dgm:prSet presAssocID="{ECF0CB30-2351-D94F-892E-DAAD4BFA45B9}" presName="hierChild5" presStyleCnt="0"/>
      <dgm:spPr/>
    </dgm:pt>
    <dgm:pt modelId="{84DE87AE-0017-584E-9DF7-7EA693AD2EB3}" type="pres">
      <dgm:prSet presAssocID="{7C5A44F2-D536-9840-8B04-BFC944FEBAB2}" presName="Name64" presStyleLbl="parChTrans1D2" presStyleIdx="1" presStyleCnt="2"/>
      <dgm:spPr/>
    </dgm:pt>
    <dgm:pt modelId="{335FDAD1-251D-C64F-A2D0-511B84A87452}" type="pres">
      <dgm:prSet presAssocID="{433D48A9-60D4-1743-8358-1DC11F8C03F7}" presName="hierRoot2" presStyleCnt="0">
        <dgm:presLayoutVars>
          <dgm:hierBranch val="init"/>
        </dgm:presLayoutVars>
      </dgm:prSet>
      <dgm:spPr/>
    </dgm:pt>
    <dgm:pt modelId="{16618DAF-C0FD-9145-B096-864378B74464}" type="pres">
      <dgm:prSet presAssocID="{433D48A9-60D4-1743-8358-1DC11F8C03F7}" presName="rootComposite" presStyleCnt="0"/>
      <dgm:spPr/>
    </dgm:pt>
    <dgm:pt modelId="{23179DBE-52B6-C948-BFF2-37C8B6BC1A58}" type="pres">
      <dgm:prSet presAssocID="{433D48A9-60D4-1743-8358-1DC11F8C03F7}" presName="rootText" presStyleLbl="node2" presStyleIdx="1" presStyleCnt="2" custScaleY="158290">
        <dgm:presLayoutVars>
          <dgm:chPref val="3"/>
        </dgm:presLayoutVars>
      </dgm:prSet>
      <dgm:spPr/>
    </dgm:pt>
    <dgm:pt modelId="{A80679DD-7EAC-DF45-9533-FC1ED56F4F0B}" type="pres">
      <dgm:prSet presAssocID="{433D48A9-60D4-1743-8358-1DC11F8C03F7}" presName="rootConnector" presStyleLbl="node2" presStyleIdx="1" presStyleCnt="2"/>
      <dgm:spPr/>
    </dgm:pt>
    <dgm:pt modelId="{9021F2C4-C975-FC44-B393-A9A1FEE46248}" type="pres">
      <dgm:prSet presAssocID="{433D48A9-60D4-1743-8358-1DC11F8C03F7}" presName="hierChild4" presStyleCnt="0"/>
      <dgm:spPr/>
    </dgm:pt>
    <dgm:pt modelId="{D57902EF-B166-AA43-808B-BCD03B38FB07}" type="pres">
      <dgm:prSet presAssocID="{9094C2C9-F301-9D4D-B88E-77B00491370B}" presName="Name64" presStyleLbl="parChTrans1D3" presStyleIdx="2" presStyleCnt="3"/>
      <dgm:spPr/>
    </dgm:pt>
    <dgm:pt modelId="{5E7285FE-F64D-C141-84F7-D55A1818CFE6}" type="pres">
      <dgm:prSet presAssocID="{53C1CF0A-1395-734A-B059-40EC4F997F1C}" presName="hierRoot2" presStyleCnt="0">
        <dgm:presLayoutVars>
          <dgm:hierBranch val="init"/>
        </dgm:presLayoutVars>
      </dgm:prSet>
      <dgm:spPr/>
    </dgm:pt>
    <dgm:pt modelId="{6A0FB25F-78F4-BF45-BDF1-1BC0A4530C84}" type="pres">
      <dgm:prSet presAssocID="{53C1CF0A-1395-734A-B059-40EC4F997F1C}" presName="rootComposite" presStyleCnt="0"/>
      <dgm:spPr/>
    </dgm:pt>
    <dgm:pt modelId="{8DE3D0C8-30C5-EA4B-BE46-B783AAA8BE37}" type="pres">
      <dgm:prSet presAssocID="{53C1CF0A-1395-734A-B059-40EC4F997F1C}" presName="rootText" presStyleLbl="node3" presStyleIdx="2" presStyleCnt="3" custScaleY="142113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A2488F26-6A9D-A240-B164-2E885CB2E3C8}" type="pres">
      <dgm:prSet presAssocID="{53C1CF0A-1395-734A-B059-40EC4F997F1C}" presName="rootConnector" presStyleLbl="node3" presStyleIdx="2" presStyleCnt="3"/>
      <dgm:spPr/>
    </dgm:pt>
    <dgm:pt modelId="{73BBD04A-B18E-1348-B68C-42D1139DE603}" type="pres">
      <dgm:prSet presAssocID="{53C1CF0A-1395-734A-B059-40EC4F997F1C}" presName="hierChild4" presStyleCnt="0"/>
      <dgm:spPr/>
    </dgm:pt>
    <dgm:pt modelId="{1B0E1D23-B252-0D4C-B207-8368098DECC3}" type="pres">
      <dgm:prSet presAssocID="{890B7BBA-83E5-D143-87CD-2A489CB2FF66}" presName="Name64" presStyleLbl="parChTrans1D4" presStyleIdx="4" presStyleCnt="6"/>
      <dgm:spPr/>
    </dgm:pt>
    <dgm:pt modelId="{87753C28-BEA2-FC45-A28A-C2CF6E548CA7}" type="pres">
      <dgm:prSet presAssocID="{656AC60A-4899-E149-AFEC-FBC40C3066D8}" presName="hierRoot2" presStyleCnt="0">
        <dgm:presLayoutVars>
          <dgm:hierBranch val="init"/>
        </dgm:presLayoutVars>
      </dgm:prSet>
      <dgm:spPr/>
    </dgm:pt>
    <dgm:pt modelId="{53C64929-B409-4D42-B67C-AB4642510D02}" type="pres">
      <dgm:prSet presAssocID="{656AC60A-4899-E149-AFEC-FBC40C3066D8}" presName="rootComposite" presStyleCnt="0"/>
      <dgm:spPr/>
    </dgm:pt>
    <dgm:pt modelId="{F91B04E1-094F-D54C-BAC1-CFFE71513F3B}" type="pres">
      <dgm:prSet presAssocID="{656AC60A-4899-E149-AFEC-FBC40C3066D8}" presName="rootText" presStyleLbl="node4" presStyleIdx="4" presStyleCnt="6" custScaleX="122479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BB7E0F4B-DE25-B340-BC23-5FCD8376E562}" type="pres">
      <dgm:prSet presAssocID="{656AC60A-4899-E149-AFEC-FBC40C3066D8}" presName="rootConnector" presStyleLbl="node4" presStyleIdx="4" presStyleCnt="6"/>
      <dgm:spPr/>
    </dgm:pt>
    <dgm:pt modelId="{16D68C37-C015-924A-9FBA-AA96B3BB80C4}" type="pres">
      <dgm:prSet presAssocID="{656AC60A-4899-E149-AFEC-FBC40C3066D8}" presName="hierChild4" presStyleCnt="0"/>
      <dgm:spPr/>
    </dgm:pt>
    <dgm:pt modelId="{B1484CDF-C21A-F84F-8169-CAC33D46AF0E}" type="pres">
      <dgm:prSet presAssocID="{C6E8500B-F394-6F45-B468-D68311925B7B}" presName="Name64" presStyleLbl="parChTrans1D4" presStyleIdx="5" presStyleCnt="6"/>
      <dgm:spPr/>
    </dgm:pt>
    <dgm:pt modelId="{D1ED9472-1F79-0F49-9317-50A7AFF35E3A}" type="pres">
      <dgm:prSet presAssocID="{8D27EDBC-2A5B-AF4E-B2C3-7E23317C150B}" presName="hierRoot2" presStyleCnt="0">
        <dgm:presLayoutVars>
          <dgm:hierBranch val="init"/>
        </dgm:presLayoutVars>
      </dgm:prSet>
      <dgm:spPr/>
    </dgm:pt>
    <dgm:pt modelId="{282D8F5A-9FE8-6E48-BF8C-1B796A2B90CB}" type="pres">
      <dgm:prSet presAssocID="{8D27EDBC-2A5B-AF4E-B2C3-7E23317C150B}" presName="rootComposite" presStyleCnt="0"/>
      <dgm:spPr/>
    </dgm:pt>
    <dgm:pt modelId="{097B87A3-69B8-4A46-89E8-B535B6B3D93A}" type="pres">
      <dgm:prSet presAssocID="{8D27EDBC-2A5B-AF4E-B2C3-7E23317C150B}" presName="rootText" presStyleLbl="node4" presStyleIdx="5" presStyleCnt="6" custScaleY="145080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E575C4C8-3E83-8F4D-A6C2-32419B1FB18E}" type="pres">
      <dgm:prSet presAssocID="{8D27EDBC-2A5B-AF4E-B2C3-7E23317C150B}" presName="rootConnector" presStyleLbl="node4" presStyleIdx="5" presStyleCnt="6"/>
      <dgm:spPr/>
    </dgm:pt>
    <dgm:pt modelId="{5557149B-89DA-1C4D-AADE-D02A8AE84179}" type="pres">
      <dgm:prSet presAssocID="{8D27EDBC-2A5B-AF4E-B2C3-7E23317C150B}" presName="hierChild4" presStyleCnt="0"/>
      <dgm:spPr/>
    </dgm:pt>
    <dgm:pt modelId="{91EB0C37-5DB1-9347-9B68-5D559ABCAC0D}" type="pres">
      <dgm:prSet presAssocID="{8D27EDBC-2A5B-AF4E-B2C3-7E23317C150B}" presName="hierChild5" presStyleCnt="0"/>
      <dgm:spPr/>
    </dgm:pt>
    <dgm:pt modelId="{EB3824DE-C8F6-0542-9976-B7210953DBA8}" type="pres">
      <dgm:prSet presAssocID="{656AC60A-4899-E149-AFEC-FBC40C3066D8}" presName="hierChild5" presStyleCnt="0"/>
      <dgm:spPr/>
    </dgm:pt>
    <dgm:pt modelId="{3C509F01-57C4-FB4B-B86C-4C8436FE8639}" type="pres">
      <dgm:prSet presAssocID="{53C1CF0A-1395-734A-B059-40EC4F997F1C}" presName="hierChild5" presStyleCnt="0"/>
      <dgm:spPr/>
    </dgm:pt>
    <dgm:pt modelId="{0F6616B9-A7A2-B34D-B19D-E3A728A3B6DC}" type="pres">
      <dgm:prSet presAssocID="{433D48A9-60D4-1743-8358-1DC11F8C03F7}" presName="hierChild5" presStyleCnt="0"/>
      <dgm:spPr/>
    </dgm:pt>
    <dgm:pt modelId="{4EAE3629-B78C-F447-9242-0549999FAF8D}" type="pres">
      <dgm:prSet presAssocID="{6B426D0A-72C5-7B4E-A706-3E6D6F26BA7F}" presName="hierChild3" presStyleCnt="0"/>
      <dgm:spPr/>
    </dgm:pt>
  </dgm:ptLst>
  <dgm:cxnLst>
    <dgm:cxn modelId="{6C518464-D677-B542-A56E-1092F27EC52A}" type="presOf" srcId="{890B7BBA-83E5-D143-87CD-2A489CB2FF66}" destId="{1B0E1D23-B252-0D4C-B207-8368098DECC3}" srcOrd="0" destOrd="0" presId="urn:microsoft.com/office/officeart/2009/3/layout/HorizontalOrganizationChart"/>
    <dgm:cxn modelId="{E4F2F1B2-9FED-E442-A537-4E92B3D3F138}" type="presOf" srcId="{890F7D4A-B431-9F4E-9D0B-C82566594982}" destId="{98E10993-690A-E045-B7F2-FF0B55717232}" srcOrd="1" destOrd="0" presId="urn:microsoft.com/office/officeart/2009/3/layout/HorizontalOrganizationChart"/>
    <dgm:cxn modelId="{512A5E91-D465-0D44-8F7E-288359DFD82F}" type="presOf" srcId="{53C1CF0A-1395-734A-B059-40EC4F997F1C}" destId="{8DE3D0C8-30C5-EA4B-BE46-B783AAA8BE37}" srcOrd="0" destOrd="0" presId="urn:microsoft.com/office/officeart/2009/3/layout/HorizontalOrganizationChart"/>
    <dgm:cxn modelId="{1D47EB24-47CF-1D4F-8B79-0FD3DA0F1E43}" type="presOf" srcId="{E7F12B68-3C48-344B-B281-87CFC42CF3D0}" destId="{5C19D79C-3765-9042-A6E8-7E54497CC24B}" srcOrd="0" destOrd="0" presId="urn:microsoft.com/office/officeart/2009/3/layout/HorizontalOrganizationChart"/>
    <dgm:cxn modelId="{DA93F06E-CA0D-AE43-873B-9326BEB1589C}" srcId="{6B426D0A-72C5-7B4E-A706-3E6D6F26BA7F}" destId="{ECF0CB30-2351-D94F-892E-DAAD4BFA45B9}" srcOrd="0" destOrd="0" parTransId="{1224D4CA-C2DC-0644-BA9E-D8AF5722FE5A}" sibTransId="{6F87889A-9832-1D42-B9EC-F205E08D8604}"/>
    <dgm:cxn modelId="{F0045C55-F94C-5C40-8297-24FB7249AC15}" type="presOf" srcId="{ECF0CB30-2351-D94F-892E-DAAD4BFA45B9}" destId="{25C7DC2A-A329-0840-BFD5-955EB631FDE4}" srcOrd="1" destOrd="0" presId="urn:microsoft.com/office/officeart/2009/3/layout/HorizontalOrganizationChart"/>
    <dgm:cxn modelId="{60519249-E285-C447-9B8A-C722E1E3FF00}" type="presOf" srcId="{AA5913D5-45E5-4747-ABFD-415803E6DD01}" destId="{B5406D60-194D-954E-99BE-02DB020DF602}" srcOrd="1" destOrd="0" presId="urn:microsoft.com/office/officeart/2009/3/layout/HorizontalOrganizationChart"/>
    <dgm:cxn modelId="{5A03BF6D-2CC6-6142-BE33-DEC47020524F}" type="presOf" srcId="{6B426D0A-72C5-7B4E-A706-3E6D6F26BA7F}" destId="{91990D6A-78F0-2E4A-A191-A830092AB4D5}" srcOrd="1" destOrd="0" presId="urn:microsoft.com/office/officeart/2009/3/layout/HorizontalOrganizationChart"/>
    <dgm:cxn modelId="{ABCB756A-9E64-9540-B3DC-68DCA20953C7}" srcId="{656AC60A-4899-E149-AFEC-FBC40C3066D8}" destId="{8D27EDBC-2A5B-AF4E-B2C3-7E23317C150B}" srcOrd="0" destOrd="0" parTransId="{C6E8500B-F394-6F45-B468-D68311925B7B}" sibTransId="{771882A6-3F4E-5040-9CCA-85BE8BEBC9AE}"/>
    <dgm:cxn modelId="{C239F265-A0F1-C84A-9F71-15B4B205F0FE}" type="presOf" srcId="{8D27EDBC-2A5B-AF4E-B2C3-7E23317C150B}" destId="{097B87A3-69B8-4A46-89E8-B535B6B3D93A}" srcOrd="0" destOrd="0" presId="urn:microsoft.com/office/officeart/2009/3/layout/HorizontalOrganizationChart"/>
    <dgm:cxn modelId="{27C56C39-CC42-3E4B-B5DE-C2F8785FD400}" type="presOf" srcId="{AA5913D5-45E5-4747-ABFD-415803E6DD01}" destId="{C557DF05-A984-6F41-88A6-AE7E3F627368}" srcOrd="0" destOrd="0" presId="urn:microsoft.com/office/officeart/2009/3/layout/HorizontalOrganizationChart"/>
    <dgm:cxn modelId="{34CD91A9-C820-DE40-92F3-68FD5EB9B4CA}" srcId="{AA5913D5-45E5-4747-ABFD-415803E6DD01}" destId="{890F7D4A-B431-9F4E-9D0B-C82566594982}" srcOrd="0" destOrd="0" parTransId="{21B5D31A-738A-6845-808E-C203924EE07E}" sibTransId="{650456F7-8E42-3448-AA0F-55C63ED12317}"/>
    <dgm:cxn modelId="{58DFECC9-E465-064C-807B-4072A3C1E26A}" type="presOf" srcId="{94FC9CA1-D624-8140-8B18-0DB1628EDA32}" destId="{865CAA42-DC51-DC41-B9E8-93D867325091}" srcOrd="0" destOrd="0" presId="urn:microsoft.com/office/officeart/2009/3/layout/HorizontalOrganizationChart"/>
    <dgm:cxn modelId="{BCBA7262-8787-AD40-9ADA-E08BF4E60DC8}" type="presOf" srcId="{24CC2B3F-E56E-0547-A028-CA935917868F}" destId="{E274D31E-D6A0-0D47-BC81-07181E29F8E1}" srcOrd="0" destOrd="0" presId="urn:microsoft.com/office/officeart/2009/3/layout/HorizontalOrganizationChart"/>
    <dgm:cxn modelId="{419766CE-63A9-D14C-9DD9-6ED0D13AFBB8}" type="presOf" srcId="{94FC9CA1-D624-8140-8B18-0DB1628EDA32}" destId="{40DC3615-C111-9048-8F9D-4842F465AC16}" srcOrd="1" destOrd="0" presId="urn:microsoft.com/office/officeart/2009/3/layout/HorizontalOrganizationChart"/>
    <dgm:cxn modelId="{2FFE21CC-9E72-4B42-AABD-57AC7C3F73BE}" srcId="{3FEAE6B0-3649-CF47-8EDA-F66BCDA5DAE5}" destId="{94FC9CA1-D624-8140-8B18-0DB1628EDA32}" srcOrd="0" destOrd="0" parTransId="{E7F12B68-3C48-344B-B281-87CFC42CF3D0}" sibTransId="{F3DA5B7D-400C-A943-8D21-604D0AF50CAB}"/>
    <dgm:cxn modelId="{0BDF9C83-17D0-FF4D-BB16-DF7B793CC96A}" type="presOf" srcId="{890F7D4A-B431-9F4E-9D0B-C82566594982}" destId="{F6DC23BB-1B9F-B048-A5D3-F6F2C0159849}" srcOrd="0" destOrd="0" presId="urn:microsoft.com/office/officeart/2009/3/layout/HorizontalOrganizationChart"/>
    <dgm:cxn modelId="{B0DBFE68-5EDA-8D4C-B9F5-95CD44F052A8}" type="presOf" srcId="{433D48A9-60D4-1743-8358-1DC11F8C03F7}" destId="{23179DBE-52B6-C948-BFF2-37C8B6BC1A58}" srcOrd="0" destOrd="0" presId="urn:microsoft.com/office/officeart/2009/3/layout/HorizontalOrganizationChart"/>
    <dgm:cxn modelId="{00B50225-A3CF-FE42-9756-D5BDF5271E63}" type="presOf" srcId="{C6E8500B-F394-6F45-B468-D68311925B7B}" destId="{B1484CDF-C21A-F84F-8169-CAC33D46AF0E}" srcOrd="0" destOrd="0" presId="urn:microsoft.com/office/officeart/2009/3/layout/HorizontalOrganizationChart"/>
    <dgm:cxn modelId="{CD9AD045-C1AE-AF42-922D-25CC2C2E891B}" type="presOf" srcId="{95953FCF-5A9A-B64F-B959-1841C982CAE1}" destId="{35F65B87-7E78-B748-BEC2-A6C4FC900B08}" srcOrd="0" destOrd="0" presId="urn:microsoft.com/office/officeart/2009/3/layout/HorizontalOrganizationChart"/>
    <dgm:cxn modelId="{693CDD9A-940C-4B46-9FCB-ECAE232A818E}" type="presOf" srcId="{656AC60A-4899-E149-AFEC-FBC40C3066D8}" destId="{F91B04E1-094F-D54C-BAC1-CFFE71513F3B}" srcOrd="0" destOrd="0" presId="urn:microsoft.com/office/officeart/2009/3/layout/HorizontalOrganizationChart"/>
    <dgm:cxn modelId="{46D555DE-E46A-C744-9ED4-6797436B960B}" srcId="{FA31A715-FF09-AE48-A83C-7910298E01DC}" destId="{6B426D0A-72C5-7B4E-A706-3E6D6F26BA7F}" srcOrd="0" destOrd="0" parTransId="{FAA782AD-15AF-B647-82CC-9977561EE86F}" sibTransId="{078973D6-88C9-B045-92B8-15490837B394}"/>
    <dgm:cxn modelId="{AF75B4AD-7430-F845-A1CB-A00E5CAB3947}" type="presOf" srcId="{2E3F8C32-3639-504B-8A53-0838054C02BC}" destId="{15C4FE20-F5E9-3C40-B383-EDED33093D8D}" srcOrd="1" destOrd="0" presId="urn:microsoft.com/office/officeart/2009/3/layout/HorizontalOrganizationChart"/>
    <dgm:cxn modelId="{AB79C38D-6757-4C43-9635-7312CDDEE15D}" type="presOf" srcId="{15DCDCC9-7BCB-D440-A471-DE678F062DDA}" destId="{6258C206-7D0C-F64B-9AA1-7CD3174391C7}" srcOrd="0" destOrd="0" presId="urn:microsoft.com/office/officeart/2009/3/layout/HorizontalOrganizationChart"/>
    <dgm:cxn modelId="{9A47DD8A-544F-124E-9325-B55625B9884F}" type="presOf" srcId="{21B5D31A-738A-6845-808E-C203924EE07E}" destId="{AA497FE3-7938-B644-A788-E5F9F3FA0A1E}" srcOrd="0" destOrd="0" presId="urn:microsoft.com/office/officeart/2009/3/layout/HorizontalOrganizationChart"/>
    <dgm:cxn modelId="{D6C8AD8E-821B-F04E-96BD-5D2CE486DB90}" type="presOf" srcId="{9B201AD5-FEDF-BF4A-9BF3-FA11BFB76D86}" destId="{AC236896-DB2B-1A4F-A83E-A37F1BC0038D}" srcOrd="0" destOrd="0" presId="urn:microsoft.com/office/officeart/2009/3/layout/HorizontalOrganizationChart"/>
    <dgm:cxn modelId="{085A5FAF-D85B-2741-9E50-F57767B8BA02}" type="presOf" srcId="{E86CBA23-1F52-D94E-BEB0-9B6A6788AF4D}" destId="{EB22C1EF-7E02-1A47-934B-792835201C64}" srcOrd="0" destOrd="0" presId="urn:microsoft.com/office/officeart/2009/3/layout/HorizontalOrganizationChart"/>
    <dgm:cxn modelId="{F3DC39A9-0C71-3049-A91F-89BB3F72C08B}" type="presOf" srcId="{656AC60A-4899-E149-AFEC-FBC40C3066D8}" destId="{BB7E0F4B-DE25-B340-BC23-5FCD8376E562}" srcOrd="1" destOrd="0" presId="urn:microsoft.com/office/officeart/2009/3/layout/HorizontalOrganizationChart"/>
    <dgm:cxn modelId="{DAE00F39-53E3-8C46-9754-9A17AE07A18C}" type="presOf" srcId="{8D27EDBC-2A5B-AF4E-B2C3-7E23317C150B}" destId="{E575C4C8-3E83-8F4D-A6C2-32419B1FB18E}" srcOrd="1" destOrd="0" presId="urn:microsoft.com/office/officeart/2009/3/layout/HorizontalOrganizationChart"/>
    <dgm:cxn modelId="{9BD082DC-3F81-4546-9C18-E4A9D9A53B0D}" type="presOf" srcId="{6B426D0A-72C5-7B4E-A706-3E6D6F26BA7F}" destId="{08BA0D55-1A44-B14F-9D38-629236AE16E5}" srcOrd="0" destOrd="0" presId="urn:microsoft.com/office/officeart/2009/3/layout/HorizontalOrganizationChart"/>
    <dgm:cxn modelId="{2F08B4A4-8E8C-304A-910D-1FA816588325}" type="presOf" srcId="{433D48A9-60D4-1743-8358-1DC11F8C03F7}" destId="{A80679DD-7EAC-DF45-9533-FC1ED56F4F0B}" srcOrd="1" destOrd="0" presId="urn:microsoft.com/office/officeart/2009/3/layout/HorizontalOrganizationChart"/>
    <dgm:cxn modelId="{ECD7B337-84C9-5F46-AB0D-43EABEF9D1FF}" type="presOf" srcId="{2E3F8C32-3639-504B-8A53-0838054C02BC}" destId="{76C02C1F-0D68-5247-A80A-9BE4A62607D2}" srcOrd="0" destOrd="0" presId="urn:microsoft.com/office/officeart/2009/3/layout/HorizontalOrganizationChart"/>
    <dgm:cxn modelId="{4BF5E5CE-C7FB-1C4D-B573-A4DAF3FF9783}" type="presOf" srcId="{7C5A44F2-D536-9840-8B04-BFC944FEBAB2}" destId="{84DE87AE-0017-584E-9DF7-7EA693AD2EB3}" srcOrd="0" destOrd="0" presId="urn:microsoft.com/office/officeart/2009/3/layout/HorizontalOrganizationChart"/>
    <dgm:cxn modelId="{7D976ED5-77C9-1D44-B613-58EB06C1AC0F}" type="presOf" srcId="{15DCDCC9-7BCB-D440-A471-DE678F062DDA}" destId="{65187CB9-D617-F241-9762-E51F423E31B8}" srcOrd="1" destOrd="0" presId="urn:microsoft.com/office/officeart/2009/3/layout/HorizontalOrganizationChart"/>
    <dgm:cxn modelId="{D3EEA93A-36AF-A746-978B-D5DF571A02AD}" srcId="{53C1CF0A-1395-734A-B059-40EC4F997F1C}" destId="{656AC60A-4899-E149-AFEC-FBC40C3066D8}" srcOrd="0" destOrd="0" parTransId="{890B7BBA-83E5-D143-87CD-2A489CB2FF66}" sibTransId="{FF07EDC8-29C8-E347-8CD2-B988119C47CD}"/>
    <dgm:cxn modelId="{C711FC0C-075E-7E42-8344-E4A8A688285F}" type="presOf" srcId="{ECF0CB30-2351-D94F-892E-DAAD4BFA45B9}" destId="{FC31D0AA-DF3D-BF4D-A769-2054AD15A7FA}" srcOrd="0" destOrd="0" presId="urn:microsoft.com/office/officeart/2009/3/layout/HorizontalOrganizationChart"/>
    <dgm:cxn modelId="{9A4178EA-8162-C041-83F8-671513BB2428}" srcId="{433D48A9-60D4-1743-8358-1DC11F8C03F7}" destId="{53C1CF0A-1395-734A-B059-40EC4F997F1C}" srcOrd="0" destOrd="0" parTransId="{9094C2C9-F301-9D4D-B88E-77B00491370B}" sibTransId="{8B530C33-D808-5745-AF65-124863BF0199}"/>
    <dgm:cxn modelId="{C47D0BB1-22F4-AE41-B73C-ABE6615955E5}" type="presOf" srcId="{3FEAE6B0-3649-CF47-8EDA-F66BCDA5DAE5}" destId="{A584C48D-8F03-0848-BC30-FFF5C5B62A85}" srcOrd="1" destOrd="0" presId="urn:microsoft.com/office/officeart/2009/3/layout/HorizontalOrganizationChart"/>
    <dgm:cxn modelId="{B2B6FE36-9176-C749-BC37-086A904B376A}" srcId="{6B426D0A-72C5-7B4E-A706-3E6D6F26BA7F}" destId="{433D48A9-60D4-1743-8358-1DC11F8C03F7}" srcOrd="1" destOrd="0" parTransId="{7C5A44F2-D536-9840-8B04-BFC944FEBAB2}" sibTransId="{5718D42B-7870-3241-82D1-AC002F47FAFC}"/>
    <dgm:cxn modelId="{2A0FC257-74FB-2543-828D-4A1A9A30554C}" type="presOf" srcId="{1224D4CA-C2DC-0644-BA9E-D8AF5722FE5A}" destId="{DEA7A9F9-3A61-F34D-A1A6-6D739D098382}" srcOrd="0" destOrd="0" presId="urn:microsoft.com/office/officeart/2009/3/layout/HorizontalOrganizationChart"/>
    <dgm:cxn modelId="{2B1A1361-0AF0-004C-AA61-1AD0D44C2BE1}" type="presOf" srcId="{53C1CF0A-1395-734A-B059-40EC4F997F1C}" destId="{A2488F26-6A9D-A240-B164-2E885CB2E3C8}" srcOrd="1" destOrd="0" presId="urn:microsoft.com/office/officeart/2009/3/layout/HorizontalOrganizationChart"/>
    <dgm:cxn modelId="{0CC8B8ED-6B66-B049-B0A7-AB4F276C6963}" type="presOf" srcId="{FA31A715-FF09-AE48-A83C-7910298E01DC}" destId="{7A1CD080-81A0-C84A-BE53-166FCCDC21BF}" srcOrd="0" destOrd="0" presId="urn:microsoft.com/office/officeart/2009/3/layout/HorizontalOrganizationChart"/>
    <dgm:cxn modelId="{001A05F9-5E1D-4147-88F1-879391C0D3A7}" type="presOf" srcId="{3FEAE6B0-3649-CF47-8EDA-F66BCDA5DAE5}" destId="{7D3AE318-DC70-8941-8B5D-4F144958EB2C}" srcOrd="0" destOrd="0" presId="urn:microsoft.com/office/officeart/2009/3/layout/HorizontalOrganizationChart"/>
    <dgm:cxn modelId="{9D3D5E28-F850-6341-AD4A-EC8F888BB7E8}" srcId="{ECF0CB30-2351-D94F-892E-DAAD4BFA45B9}" destId="{3FEAE6B0-3649-CF47-8EDA-F66BCDA5DAE5}" srcOrd="1" destOrd="0" parTransId="{24CC2B3F-E56E-0547-A028-CA935917868F}" sibTransId="{569D2D53-7B09-F045-9796-36C484DB53E7}"/>
    <dgm:cxn modelId="{CD4DA8B0-B4C5-0248-A669-AF77B47F0FD7}" srcId="{890F7D4A-B431-9F4E-9D0B-C82566594982}" destId="{2E3F8C32-3639-504B-8A53-0838054C02BC}" srcOrd="0" destOrd="0" parTransId="{E86CBA23-1F52-D94E-BEB0-9B6A6788AF4D}" sibTransId="{E525A360-9B77-9A46-988E-F1F8D3810090}"/>
    <dgm:cxn modelId="{F0284854-A53F-6E4E-AB65-AE29CE67A542}" srcId="{ECF0CB30-2351-D94F-892E-DAAD4BFA45B9}" destId="{AA5913D5-45E5-4747-ABFD-415803E6DD01}" srcOrd="0" destOrd="0" parTransId="{9B201AD5-FEDF-BF4A-9BF3-FA11BFB76D86}" sibTransId="{42997EAB-5C60-554E-A52F-4628BDCCB1B5}"/>
    <dgm:cxn modelId="{7F140DE2-BE9A-7B46-9DBE-C68F78384877}" type="presOf" srcId="{9094C2C9-F301-9D4D-B88E-77B00491370B}" destId="{D57902EF-B166-AA43-808B-BCD03B38FB07}" srcOrd="0" destOrd="0" presId="urn:microsoft.com/office/officeart/2009/3/layout/HorizontalOrganizationChart"/>
    <dgm:cxn modelId="{1699EFF3-4A47-3145-9C30-67ECD5207DD2}" srcId="{94FC9CA1-D624-8140-8B18-0DB1628EDA32}" destId="{15DCDCC9-7BCB-D440-A471-DE678F062DDA}" srcOrd="0" destOrd="0" parTransId="{95953FCF-5A9A-B64F-B959-1841C982CAE1}" sibTransId="{50446A08-CCF3-124E-8C95-2800BC559C0E}"/>
    <dgm:cxn modelId="{6D3B7603-C1F9-5E44-AFC3-FF08935385A3}" type="presParOf" srcId="{7A1CD080-81A0-C84A-BE53-166FCCDC21BF}" destId="{00FA5656-4876-054C-91A7-8FB33CC7C216}" srcOrd="0" destOrd="0" presId="urn:microsoft.com/office/officeart/2009/3/layout/HorizontalOrganizationChart"/>
    <dgm:cxn modelId="{2CEB2BEA-F42E-A149-BB3F-57D1BA30EAE8}" type="presParOf" srcId="{00FA5656-4876-054C-91A7-8FB33CC7C216}" destId="{1D2460D2-4B1B-0947-99E2-8A68924B8409}" srcOrd="0" destOrd="0" presId="urn:microsoft.com/office/officeart/2009/3/layout/HorizontalOrganizationChart"/>
    <dgm:cxn modelId="{05039B22-A7BA-8145-8AA9-2E4BD72670EA}" type="presParOf" srcId="{1D2460D2-4B1B-0947-99E2-8A68924B8409}" destId="{08BA0D55-1A44-B14F-9D38-629236AE16E5}" srcOrd="0" destOrd="0" presId="urn:microsoft.com/office/officeart/2009/3/layout/HorizontalOrganizationChart"/>
    <dgm:cxn modelId="{0C7FA203-1798-9A4B-B1D9-54AC6B9488F3}" type="presParOf" srcId="{1D2460D2-4B1B-0947-99E2-8A68924B8409}" destId="{91990D6A-78F0-2E4A-A191-A830092AB4D5}" srcOrd="1" destOrd="0" presId="urn:microsoft.com/office/officeart/2009/3/layout/HorizontalOrganizationChart"/>
    <dgm:cxn modelId="{C9F53253-3BCE-F54C-9883-D9D248599B10}" type="presParOf" srcId="{00FA5656-4876-054C-91A7-8FB33CC7C216}" destId="{E02F3B1B-4056-1545-A96B-36E265D60F92}" srcOrd="1" destOrd="0" presId="urn:microsoft.com/office/officeart/2009/3/layout/HorizontalOrganizationChart"/>
    <dgm:cxn modelId="{F93EBC0B-BED3-6E4F-80E7-B348D68C445C}" type="presParOf" srcId="{E02F3B1B-4056-1545-A96B-36E265D60F92}" destId="{DEA7A9F9-3A61-F34D-A1A6-6D739D098382}" srcOrd="0" destOrd="0" presId="urn:microsoft.com/office/officeart/2009/3/layout/HorizontalOrganizationChart"/>
    <dgm:cxn modelId="{56171C35-3678-0941-AA36-746CB323EC0D}" type="presParOf" srcId="{E02F3B1B-4056-1545-A96B-36E265D60F92}" destId="{0ECFD056-3141-AD45-B86E-66430F04449F}" srcOrd="1" destOrd="0" presId="urn:microsoft.com/office/officeart/2009/3/layout/HorizontalOrganizationChart"/>
    <dgm:cxn modelId="{01BCAF71-DB12-7A43-877E-7CB1DC94E8A1}" type="presParOf" srcId="{0ECFD056-3141-AD45-B86E-66430F04449F}" destId="{41B7F4F4-FE7F-0C40-AE9D-26CF77978B99}" srcOrd="0" destOrd="0" presId="urn:microsoft.com/office/officeart/2009/3/layout/HorizontalOrganizationChart"/>
    <dgm:cxn modelId="{2BE7B301-B743-9145-86BA-DB50D1595E6A}" type="presParOf" srcId="{41B7F4F4-FE7F-0C40-AE9D-26CF77978B99}" destId="{FC31D0AA-DF3D-BF4D-A769-2054AD15A7FA}" srcOrd="0" destOrd="0" presId="urn:microsoft.com/office/officeart/2009/3/layout/HorizontalOrganizationChart"/>
    <dgm:cxn modelId="{3EE1E418-4963-6D4C-8CB0-31C28BCD85E7}" type="presParOf" srcId="{41B7F4F4-FE7F-0C40-AE9D-26CF77978B99}" destId="{25C7DC2A-A329-0840-BFD5-955EB631FDE4}" srcOrd="1" destOrd="0" presId="urn:microsoft.com/office/officeart/2009/3/layout/HorizontalOrganizationChart"/>
    <dgm:cxn modelId="{E4C49B19-2074-0943-B925-9D6C79150C17}" type="presParOf" srcId="{0ECFD056-3141-AD45-B86E-66430F04449F}" destId="{453139DA-F408-244F-91D5-E97754B026CD}" srcOrd="1" destOrd="0" presId="urn:microsoft.com/office/officeart/2009/3/layout/HorizontalOrganizationChart"/>
    <dgm:cxn modelId="{D432DC5F-4A4B-E148-9E72-6D1848ACF692}" type="presParOf" srcId="{453139DA-F408-244F-91D5-E97754B026CD}" destId="{AC236896-DB2B-1A4F-A83E-A37F1BC0038D}" srcOrd="0" destOrd="0" presId="urn:microsoft.com/office/officeart/2009/3/layout/HorizontalOrganizationChart"/>
    <dgm:cxn modelId="{E65A67D3-57E8-844D-9096-144F611404C5}" type="presParOf" srcId="{453139DA-F408-244F-91D5-E97754B026CD}" destId="{6326D822-3DEE-A649-8851-AF7B58449A8F}" srcOrd="1" destOrd="0" presId="urn:microsoft.com/office/officeart/2009/3/layout/HorizontalOrganizationChart"/>
    <dgm:cxn modelId="{1F23C180-F428-7644-8EDF-AC636C3C0EF0}" type="presParOf" srcId="{6326D822-3DEE-A649-8851-AF7B58449A8F}" destId="{9ACCBC74-DAE0-B649-9D52-65D1D052652F}" srcOrd="0" destOrd="0" presId="urn:microsoft.com/office/officeart/2009/3/layout/HorizontalOrganizationChart"/>
    <dgm:cxn modelId="{E0833D1E-25B8-584C-BBC9-CA205B1B0249}" type="presParOf" srcId="{9ACCBC74-DAE0-B649-9D52-65D1D052652F}" destId="{C557DF05-A984-6F41-88A6-AE7E3F627368}" srcOrd="0" destOrd="0" presId="urn:microsoft.com/office/officeart/2009/3/layout/HorizontalOrganizationChart"/>
    <dgm:cxn modelId="{1E24A233-C499-6348-A948-6F8C86A314CD}" type="presParOf" srcId="{9ACCBC74-DAE0-B649-9D52-65D1D052652F}" destId="{B5406D60-194D-954E-99BE-02DB020DF602}" srcOrd="1" destOrd="0" presId="urn:microsoft.com/office/officeart/2009/3/layout/HorizontalOrganizationChart"/>
    <dgm:cxn modelId="{DCA22250-1378-B747-9877-99EA6612B3C0}" type="presParOf" srcId="{6326D822-3DEE-A649-8851-AF7B58449A8F}" destId="{F931D21A-D6A5-AB43-9FCB-5A88B056A20C}" srcOrd="1" destOrd="0" presId="urn:microsoft.com/office/officeart/2009/3/layout/HorizontalOrganizationChart"/>
    <dgm:cxn modelId="{5F3EFD99-989D-A942-8666-D16DFC4D3D1E}" type="presParOf" srcId="{F931D21A-D6A5-AB43-9FCB-5A88B056A20C}" destId="{AA497FE3-7938-B644-A788-E5F9F3FA0A1E}" srcOrd="0" destOrd="0" presId="urn:microsoft.com/office/officeart/2009/3/layout/HorizontalOrganizationChart"/>
    <dgm:cxn modelId="{33FF23D8-DD32-524A-8594-9E0D71168C34}" type="presParOf" srcId="{F931D21A-D6A5-AB43-9FCB-5A88B056A20C}" destId="{9D1B5A19-B3C3-8C46-9709-644EEFEAC104}" srcOrd="1" destOrd="0" presId="urn:microsoft.com/office/officeart/2009/3/layout/HorizontalOrganizationChart"/>
    <dgm:cxn modelId="{728A50A1-F1B6-644C-9F48-122F1D844C8A}" type="presParOf" srcId="{9D1B5A19-B3C3-8C46-9709-644EEFEAC104}" destId="{D5E23843-5124-4646-8594-05C9BC50734B}" srcOrd="0" destOrd="0" presId="urn:microsoft.com/office/officeart/2009/3/layout/HorizontalOrganizationChart"/>
    <dgm:cxn modelId="{6313CC7B-A191-6144-8CC2-9A340784575E}" type="presParOf" srcId="{D5E23843-5124-4646-8594-05C9BC50734B}" destId="{F6DC23BB-1B9F-B048-A5D3-F6F2C0159849}" srcOrd="0" destOrd="0" presId="urn:microsoft.com/office/officeart/2009/3/layout/HorizontalOrganizationChart"/>
    <dgm:cxn modelId="{91A67668-F7D0-CA41-93F6-E86DA53A0F5E}" type="presParOf" srcId="{D5E23843-5124-4646-8594-05C9BC50734B}" destId="{98E10993-690A-E045-B7F2-FF0B55717232}" srcOrd="1" destOrd="0" presId="urn:microsoft.com/office/officeart/2009/3/layout/HorizontalOrganizationChart"/>
    <dgm:cxn modelId="{AB548D23-CAFD-F641-932B-272C79772843}" type="presParOf" srcId="{9D1B5A19-B3C3-8C46-9709-644EEFEAC104}" destId="{750F0DFF-5AD7-9F4D-B6D3-9D51D62E1BC0}" srcOrd="1" destOrd="0" presId="urn:microsoft.com/office/officeart/2009/3/layout/HorizontalOrganizationChart"/>
    <dgm:cxn modelId="{37CB4E08-03A1-674D-B776-CB6903E87852}" type="presParOf" srcId="{750F0DFF-5AD7-9F4D-B6D3-9D51D62E1BC0}" destId="{EB22C1EF-7E02-1A47-934B-792835201C64}" srcOrd="0" destOrd="0" presId="urn:microsoft.com/office/officeart/2009/3/layout/HorizontalOrganizationChart"/>
    <dgm:cxn modelId="{E01BA424-739B-2944-9CF2-15B6B3567AA3}" type="presParOf" srcId="{750F0DFF-5AD7-9F4D-B6D3-9D51D62E1BC0}" destId="{4A81866E-983A-1943-BFBB-7B2AAE214E1C}" srcOrd="1" destOrd="0" presId="urn:microsoft.com/office/officeart/2009/3/layout/HorizontalOrganizationChart"/>
    <dgm:cxn modelId="{BF930941-D774-CF4B-85D0-934B3920D529}" type="presParOf" srcId="{4A81866E-983A-1943-BFBB-7B2AAE214E1C}" destId="{35D65387-3752-B444-9326-27B95A6FCC94}" srcOrd="0" destOrd="0" presId="urn:microsoft.com/office/officeart/2009/3/layout/HorizontalOrganizationChart"/>
    <dgm:cxn modelId="{39952592-0790-0E44-A59B-2E4AE4689760}" type="presParOf" srcId="{35D65387-3752-B444-9326-27B95A6FCC94}" destId="{76C02C1F-0D68-5247-A80A-9BE4A62607D2}" srcOrd="0" destOrd="0" presId="urn:microsoft.com/office/officeart/2009/3/layout/HorizontalOrganizationChart"/>
    <dgm:cxn modelId="{38459BA8-8E30-2242-8806-1F3CF02DE3C4}" type="presParOf" srcId="{35D65387-3752-B444-9326-27B95A6FCC94}" destId="{15C4FE20-F5E9-3C40-B383-EDED33093D8D}" srcOrd="1" destOrd="0" presId="urn:microsoft.com/office/officeart/2009/3/layout/HorizontalOrganizationChart"/>
    <dgm:cxn modelId="{02D353E2-6E0A-0A4D-9B5D-BFF9FF6AA084}" type="presParOf" srcId="{4A81866E-983A-1943-BFBB-7B2AAE214E1C}" destId="{3B0D10AE-478F-7E48-B86D-5F686A0A0FDF}" srcOrd="1" destOrd="0" presId="urn:microsoft.com/office/officeart/2009/3/layout/HorizontalOrganizationChart"/>
    <dgm:cxn modelId="{BE96774A-3DB8-A24A-B6EF-51F96FDA9DA8}" type="presParOf" srcId="{4A81866E-983A-1943-BFBB-7B2AAE214E1C}" destId="{9CBD28AB-7E90-9D41-8CA9-476B3694AC2E}" srcOrd="2" destOrd="0" presId="urn:microsoft.com/office/officeart/2009/3/layout/HorizontalOrganizationChart"/>
    <dgm:cxn modelId="{C2FB5869-A63D-6B4B-8180-17B4FB136A10}" type="presParOf" srcId="{9D1B5A19-B3C3-8C46-9709-644EEFEAC104}" destId="{2CD28036-E2A8-D348-9994-C956ADC515D5}" srcOrd="2" destOrd="0" presId="urn:microsoft.com/office/officeart/2009/3/layout/HorizontalOrganizationChart"/>
    <dgm:cxn modelId="{8668B712-AAB8-DC4E-B05E-4AA14B766881}" type="presParOf" srcId="{6326D822-3DEE-A649-8851-AF7B58449A8F}" destId="{C00936F1-1EEF-8344-8A19-426930F5863B}" srcOrd="2" destOrd="0" presId="urn:microsoft.com/office/officeart/2009/3/layout/HorizontalOrganizationChart"/>
    <dgm:cxn modelId="{DA00F74D-26BF-C24B-8D19-6F2DD49AF8FE}" type="presParOf" srcId="{453139DA-F408-244F-91D5-E97754B026CD}" destId="{E274D31E-D6A0-0D47-BC81-07181E29F8E1}" srcOrd="2" destOrd="0" presId="urn:microsoft.com/office/officeart/2009/3/layout/HorizontalOrganizationChart"/>
    <dgm:cxn modelId="{79D04382-E0E3-0E41-BE12-0A1A8D7C632E}" type="presParOf" srcId="{453139DA-F408-244F-91D5-E97754B026CD}" destId="{4EFD3242-00AF-834F-AA15-D761981647A5}" srcOrd="3" destOrd="0" presId="urn:microsoft.com/office/officeart/2009/3/layout/HorizontalOrganizationChart"/>
    <dgm:cxn modelId="{27B2EC4B-ED76-C34C-8437-D3AE665E24D6}" type="presParOf" srcId="{4EFD3242-00AF-834F-AA15-D761981647A5}" destId="{C83641C5-731F-8041-B584-87DF687EF694}" srcOrd="0" destOrd="0" presId="urn:microsoft.com/office/officeart/2009/3/layout/HorizontalOrganizationChart"/>
    <dgm:cxn modelId="{5403610F-81F0-8C44-BFDB-F6FFCAE25C01}" type="presParOf" srcId="{C83641C5-731F-8041-B584-87DF687EF694}" destId="{7D3AE318-DC70-8941-8B5D-4F144958EB2C}" srcOrd="0" destOrd="0" presId="urn:microsoft.com/office/officeart/2009/3/layout/HorizontalOrganizationChart"/>
    <dgm:cxn modelId="{6279D13C-3CBE-3A45-B44B-C1636945861E}" type="presParOf" srcId="{C83641C5-731F-8041-B584-87DF687EF694}" destId="{A584C48D-8F03-0848-BC30-FFF5C5B62A85}" srcOrd="1" destOrd="0" presId="urn:microsoft.com/office/officeart/2009/3/layout/HorizontalOrganizationChart"/>
    <dgm:cxn modelId="{6C3F83EC-46D7-2145-90E2-9399A3681FEB}" type="presParOf" srcId="{4EFD3242-00AF-834F-AA15-D761981647A5}" destId="{95423041-220E-1C44-A328-597139879C8E}" srcOrd="1" destOrd="0" presId="urn:microsoft.com/office/officeart/2009/3/layout/HorizontalOrganizationChart"/>
    <dgm:cxn modelId="{6A1571FD-2C1D-204F-8AE3-A99A875673C7}" type="presParOf" srcId="{95423041-220E-1C44-A328-597139879C8E}" destId="{5C19D79C-3765-9042-A6E8-7E54497CC24B}" srcOrd="0" destOrd="0" presId="urn:microsoft.com/office/officeart/2009/3/layout/HorizontalOrganizationChart"/>
    <dgm:cxn modelId="{B7929DAF-7B12-9942-BA98-D33FE0761CDB}" type="presParOf" srcId="{95423041-220E-1C44-A328-597139879C8E}" destId="{DA116BD3-319A-2C43-A37B-A543E69D6E5F}" srcOrd="1" destOrd="0" presId="urn:microsoft.com/office/officeart/2009/3/layout/HorizontalOrganizationChart"/>
    <dgm:cxn modelId="{070D17E7-909C-D948-82B8-D0AE1D5AEFE3}" type="presParOf" srcId="{DA116BD3-319A-2C43-A37B-A543E69D6E5F}" destId="{9FD5AA9E-6E9A-9D42-B761-BC412446A058}" srcOrd="0" destOrd="0" presId="urn:microsoft.com/office/officeart/2009/3/layout/HorizontalOrganizationChart"/>
    <dgm:cxn modelId="{3265D6AF-5DAF-A543-9CAF-B8DEED29FC55}" type="presParOf" srcId="{9FD5AA9E-6E9A-9D42-B761-BC412446A058}" destId="{865CAA42-DC51-DC41-B9E8-93D867325091}" srcOrd="0" destOrd="0" presId="urn:microsoft.com/office/officeart/2009/3/layout/HorizontalOrganizationChart"/>
    <dgm:cxn modelId="{263A9EF3-2B52-DB40-9A30-A7CF843148A3}" type="presParOf" srcId="{9FD5AA9E-6E9A-9D42-B761-BC412446A058}" destId="{40DC3615-C111-9048-8F9D-4842F465AC16}" srcOrd="1" destOrd="0" presId="urn:microsoft.com/office/officeart/2009/3/layout/HorizontalOrganizationChart"/>
    <dgm:cxn modelId="{E4951933-7BB5-0A49-8C7C-A13221DFADA3}" type="presParOf" srcId="{DA116BD3-319A-2C43-A37B-A543E69D6E5F}" destId="{F07BFE35-4C4E-1242-9782-8D73FC1188F4}" srcOrd="1" destOrd="0" presId="urn:microsoft.com/office/officeart/2009/3/layout/HorizontalOrganizationChart"/>
    <dgm:cxn modelId="{E031A47F-444C-8449-8100-6E9625F7E0F2}" type="presParOf" srcId="{F07BFE35-4C4E-1242-9782-8D73FC1188F4}" destId="{35F65B87-7E78-B748-BEC2-A6C4FC900B08}" srcOrd="0" destOrd="0" presId="urn:microsoft.com/office/officeart/2009/3/layout/HorizontalOrganizationChart"/>
    <dgm:cxn modelId="{60B4516E-CD3A-744F-9131-A02A502BA934}" type="presParOf" srcId="{F07BFE35-4C4E-1242-9782-8D73FC1188F4}" destId="{97FA438A-8BA8-A94B-8270-8004A5F56B28}" srcOrd="1" destOrd="0" presId="urn:microsoft.com/office/officeart/2009/3/layout/HorizontalOrganizationChart"/>
    <dgm:cxn modelId="{29F0129E-2C54-3B44-B57E-EC95B3184FAE}" type="presParOf" srcId="{97FA438A-8BA8-A94B-8270-8004A5F56B28}" destId="{B5D04883-D4D3-2A4E-A21C-76B47623B76F}" srcOrd="0" destOrd="0" presId="urn:microsoft.com/office/officeart/2009/3/layout/HorizontalOrganizationChart"/>
    <dgm:cxn modelId="{E2C4783B-CBD7-5540-9C48-D3B271ECB1F1}" type="presParOf" srcId="{B5D04883-D4D3-2A4E-A21C-76B47623B76F}" destId="{6258C206-7D0C-F64B-9AA1-7CD3174391C7}" srcOrd="0" destOrd="0" presId="urn:microsoft.com/office/officeart/2009/3/layout/HorizontalOrganizationChart"/>
    <dgm:cxn modelId="{557F32DC-65CF-0443-BA0B-80060EE51176}" type="presParOf" srcId="{B5D04883-D4D3-2A4E-A21C-76B47623B76F}" destId="{65187CB9-D617-F241-9762-E51F423E31B8}" srcOrd="1" destOrd="0" presId="urn:microsoft.com/office/officeart/2009/3/layout/HorizontalOrganizationChart"/>
    <dgm:cxn modelId="{0D8E6E58-A1C4-124A-B408-C64E938AEE60}" type="presParOf" srcId="{97FA438A-8BA8-A94B-8270-8004A5F56B28}" destId="{B3EBA335-3517-A247-80D7-AC0DCF8E14DC}" srcOrd="1" destOrd="0" presId="urn:microsoft.com/office/officeart/2009/3/layout/HorizontalOrganizationChart"/>
    <dgm:cxn modelId="{FDD76463-3BDD-7243-B2F6-76E7126C557D}" type="presParOf" srcId="{97FA438A-8BA8-A94B-8270-8004A5F56B28}" destId="{F05837DE-E1DD-C042-957B-6F2F2098F131}" srcOrd="2" destOrd="0" presId="urn:microsoft.com/office/officeart/2009/3/layout/HorizontalOrganizationChart"/>
    <dgm:cxn modelId="{DA57AC4A-5B49-CF43-940C-49EF95EC9009}" type="presParOf" srcId="{DA116BD3-319A-2C43-A37B-A543E69D6E5F}" destId="{86D89406-0A98-2B41-BEEB-6C148F75C247}" srcOrd="2" destOrd="0" presId="urn:microsoft.com/office/officeart/2009/3/layout/HorizontalOrganizationChart"/>
    <dgm:cxn modelId="{48A73A82-8818-6B45-8388-5F9BC43E8023}" type="presParOf" srcId="{4EFD3242-00AF-834F-AA15-D761981647A5}" destId="{9CD9ED13-3F1F-154E-9123-B768713AF144}" srcOrd="2" destOrd="0" presId="urn:microsoft.com/office/officeart/2009/3/layout/HorizontalOrganizationChart"/>
    <dgm:cxn modelId="{EFE62B73-EAB2-584C-A1DE-BE1B371599EA}" type="presParOf" srcId="{0ECFD056-3141-AD45-B86E-66430F04449F}" destId="{F18F935F-382B-1941-930A-CFCCEBA8FC1A}" srcOrd="2" destOrd="0" presId="urn:microsoft.com/office/officeart/2009/3/layout/HorizontalOrganizationChart"/>
    <dgm:cxn modelId="{A7F4AB7E-E1EA-2643-95AC-E4311F8592CB}" type="presParOf" srcId="{E02F3B1B-4056-1545-A96B-36E265D60F92}" destId="{84DE87AE-0017-584E-9DF7-7EA693AD2EB3}" srcOrd="2" destOrd="0" presId="urn:microsoft.com/office/officeart/2009/3/layout/HorizontalOrganizationChart"/>
    <dgm:cxn modelId="{A4854C1E-1E89-764B-991C-A3C117C2E3CA}" type="presParOf" srcId="{E02F3B1B-4056-1545-A96B-36E265D60F92}" destId="{335FDAD1-251D-C64F-A2D0-511B84A87452}" srcOrd="3" destOrd="0" presId="urn:microsoft.com/office/officeart/2009/3/layout/HorizontalOrganizationChart"/>
    <dgm:cxn modelId="{5BA8CBA4-DF4B-0943-B585-4233A469055B}" type="presParOf" srcId="{335FDAD1-251D-C64F-A2D0-511B84A87452}" destId="{16618DAF-C0FD-9145-B096-864378B74464}" srcOrd="0" destOrd="0" presId="urn:microsoft.com/office/officeart/2009/3/layout/HorizontalOrganizationChart"/>
    <dgm:cxn modelId="{24422F61-3093-C74F-A8BE-9455DC0F0971}" type="presParOf" srcId="{16618DAF-C0FD-9145-B096-864378B74464}" destId="{23179DBE-52B6-C948-BFF2-37C8B6BC1A58}" srcOrd="0" destOrd="0" presId="urn:microsoft.com/office/officeart/2009/3/layout/HorizontalOrganizationChart"/>
    <dgm:cxn modelId="{DA9C2073-7C1F-6C45-8431-918A280D4DB3}" type="presParOf" srcId="{16618DAF-C0FD-9145-B096-864378B74464}" destId="{A80679DD-7EAC-DF45-9533-FC1ED56F4F0B}" srcOrd="1" destOrd="0" presId="urn:microsoft.com/office/officeart/2009/3/layout/HorizontalOrganizationChart"/>
    <dgm:cxn modelId="{4F19FC64-3AA9-B147-8ABE-C33E5C67B569}" type="presParOf" srcId="{335FDAD1-251D-C64F-A2D0-511B84A87452}" destId="{9021F2C4-C975-FC44-B393-A9A1FEE46248}" srcOrd="1" destOrd="0" presId="urn:microsoft.com/office/officeart/2009/3/layout/HorizontalOrganizationChart"/>
    <dgm:cxn modelId="{92E558FA-213A-E543-BE63-D5A007333A23}" type="presParOf" srcId="{9021F2C4-C975-FC44-B393-A9A1FEE46248}" destId="{D57902EF-B166-AA43-808B-BCD03B38FB07}" srcOrd="0" destOrd="0" presId="urn:microsoft.com/office/officeart/2009/3/layout/HorizontalOrganizationChart"/>
    <dgm:cxn modelId="{C52BC697-A145-9E44-89CE-B548582E22BD}" type="presParOf" srcId="{9021F2C4-C975-FC44-B393-A9A1FEE46248}" destId="{5E7285FE-F64D-C141-84F7-D55A1818CFE6}" srcOrd="1" destOrd="0" presId="urn:microsoft.com/office/officeart/2009/3/layout/HorizontalOrganizationChart"/>
    <dgm:cxn modelId="{AB4EF973-2401-1D4C-9F57-C321FF232696}" type="presParOf" srcId="{5E7285FE-F64D-C141-84F7-D55A1818CFE6}" destId="{6A0FB25F-78F4-BF45-BDF1-1BC0A4530C84}" srcOrd="0" destOrd="0" presId="urn:microsoft.com/office/officeart/2009/3/layout/HorizontalOrganizationChart"/>
    <dgm:cxn modelId="{98F334F4-0B27-5E46-9FC8-10C8A68D9565}" type="presParOf" srcId="{6A0FB25F-78F4-BF45-BDF1-1BC0A4530C84}" destId="{8DE3D0C8-30C5-EA4B-BE46-B783AAA8BE37}" srcOrd="0" destOrd="0" presId="urn:microsoft.com/office/officeart/2009/3/layout/HorizontalOrganizationChart"/>
    <dgm:cxn modelId="{44954983-17BE-424A-84C6-B9C6500FC170}" type="presParOf" srcId="{6A0FB25F-78F4-BF45-BDF1-1BC0A4530C84}" destId="{A2488F26-6A9D-A240-B164-2E885CB2E3C8}" srcOrd="1" destOrd="0" presId="urn:microsoft.com/office/officeart/2009/3/layout/HorizontalOrganizationChart"/>
    <dgm:cxn modelId="{F7373C42-93B4-7D42-B470-AA0F6BEFE437}" type="presParOf" srcId="{5E7285FE-F64D-C141-84F7-D55A1818CFE6}" destId="{73BBD04A-B18E-1348-B68C-42D1139DE603}" srcOrd="1" destOrd="0" presId="urn:microsoft.com/office/officeart/2009/3/layout/HorizontalOrganizationChart"/>
    <dgm:cxn modelId="{6E67337E-EB14-F547-98C2-66030CA4EBDC}" type="presParOf" srcId="{73BBD04A-B18E-1348-B68C-42D1139DE603}" destId="{1B0E1D23-B252-0D4C-B207-8368098DECC3}" srcOrd="0" destOrd="0" presId="urn:microsoft.com/office/officeart/2009/3/layout/HorizontalOrganizationChart"/>
    <dgm:cxn modelId="{EF5A5362-B34A-D145-8CB1-DFE6B33586DF}" type="presParOf" srcId="{73BBD04A-B18E-1348-B68C-42D1139DE603}" destId="{87753C28-BEA2-FC45-A28A-C2CF6E548CA7}" srcOrd="1" destOrd="0" presId="urn:microsoft.com/office/officeart/2009/3/layout/HorizontalOrganizationChart"/>
    <dgm:cxn modelId="{16B0B304-697A-0844-AA85-4503AA0A660D}" type="presParOf" srcId="{87753C28-BEA2-FC45-A28A-C2CF6E548CA7}" destId="{53C64929-B409-4D42-B67C-AB4642510D02}" srcOrd="0" destOrd="0" presId="urn:microsoft.com/office/officeart/2009/3/layout/HorizontalOrganizationChart"/>
    <dgm:cxn modelId="{AD5D6EC1-B7D2-4C44-ACAC-D809C5A33C37}" type="presParOf" srcId="{53C64929-B409-4D42-B67C-AB4642510D02}" destId="{F91B04E1-094F-D54C-BAC1-CFFE71513F3B}" srcOrd="0" destOrd="0" presId="urn:microsoft.com/office/officeart/2009/3/layout/HorizontalOrganizationChart"/>
    <dgm:cxn modelId="{F24C341F-742C-AA44-B76D-FB02DF4828D4}" type="presParOf" srcId="{53C64929-B409-4D42-B67C-AB4642510D02}" destId="{BB7E0F4B-DE25-B340-BC23-5FCD8376E562}" srcOrd="1" destOrd="0" presId="urn:microsoft.com/office/officeart/2009/3/layout/HorizontalOrganizationChart"/>
    <dgm:cxn modelId="{7BD05189-80F6-E949-9F4D-F26DCC2EBAFC}" type="presParOf" srcId="{87753C28-BEA2-FC45-A28A-C2CF6E548CA7}" destId="{16D68C37-C015-924A-9FBA-AA96B3BB80C4}" srcOrd="1" destOrd="0" presId="urn:microsoft.com/office/officeart/2009/3/layout/HorizontalOrganizationChart"/>
    <dgm:cxn modelId="{D672DA30-D2BE-9E48-B974-489FDDC3D48A}" type="presParOf" srcId="{16D68C37-C015-924A-9FBA-AA96B3BB80C4}" destId="{B1484CDF-C21A-F84F-8169-CAC33D46AF0E}" srcOrd="0" destOrd="0" presId="urn:microsoft.com/office/officeart/2009/3/layout/HorizontalOrganizationChart"/>
    <dgm:cxn modelId="{9FEBE552-DA69-9542-9877-6FC1F5532847}" type="presParOf" srcId="{16D68C37-C015-924A-9FBA-AA96B3BB80C4}" destId="{D1ED9472-1F79-0F49-9317-50A7AFF35E3A}" srcOrd="1" destOrd="0" presId="urn:microsoft.com/office/officeart/2009/3/layout/HorizontalOrganizationChart"/>
    <dgm:cxn modelId="{F54A3AD8-F15F-F849-9AF1-D89EC70BFD1E}" type="presParOf" srcId="{D1ED9472-1F79-0F49-9317-50A7AFF35E3A}" destId="{282D8F5A-9FE8-6E48-BF8C-1B796A2B90CB}" srcOrd="0" destOrd="0" presId="urn:microsoft.com/office/officeart/2009/3/layout/HorizontalOrganizationChart"/>
    <dgm:cxn modelId="{44C888C3-ED72-9547-A7B2-7B1C041F6C6C}" type="presParOf" srcId="{282D8F5A-9FE8-6E48-BF8C-1B796A2B90CB}" destId="{097B87A3-69B8-4A46-89E8-B535B6B3D93A}" srcOrd="0" destOrd="0" presId="urn:microsoft.com/office/officeart/2009/3/layout/HorizontalOrganizationChart"/>
    <dgm:cxn modelId="{4B7D7614-971A-4944-B4DA-FB205F345847}" type="presParOf" srcId="{282D8F5A-9FE8-6E48-BF8C-1B796A2B90CB}" destId="{E575C4C8-3E83-8F4D-A6C2-32419B1FB18E}" srcOrd="1" destOrd="0" presId="urn:microsoft.com/office/officeart/2009/3/layout/HorizontalOrganizationChart"/>
    <dgm:cxn modelId="{160D273D-5E5C-B749-813F-88B1BE772C2B}" type="presParOf" srcId="{D1ED9472-1F79-0F49-9317-50A7AFF35E3A}" destId="{5557149B-89DA-1C4D-AADE-D02A8AE84179}" srcOrd="1" destOrd="0" presId="urn:microsoft.com/office/officeart/2009/3/layout/HorizontalOrganizationChart"/>
    <dgm:cxn modelId="{15BA9192-A6A2-5E46-BEDC-DDBEE1D25413}" type="presParOf" srcId="{D1ED9472-1F79-0F49-9317-50A7AFF35E3A}" destId="{91EB0C37-5DB1-9347-9B68-5D559ABCAC0D}" srcOrd="2" destOrd="0" presId="urn:microsoft.com/office/officeart/2009/3/layout/HorizontalOrganizationChart"/>
    <dgm:cxn modelId="{357606FA-08AF-4545-A579-FF883BDB6A48}" type="presParOf" srcId="{87753C28-BEA2-FC45-A28A-C2CF6E548CA7}" destId="{EB3824DE-C8F6-0542-9976-B7210953DBA8}" srcOrd="2" destOrd="0" presId="urn:microsoft.com/office/officeart/2009/3/layout/HorizontalOrganizationChart"/>
    <dgm:cxn modelId="{6B52E768-2A21-5C4D-A522-0E37828A1C0A}" type="presParOf" srcId="{5E7285FE-F64D-C141-84F7-D55A1818CFE6}" destId="{3C509F01-57C4-FB4B-B86C-4C8436FE8639}" srcOrd="2" destOrd="0" presId="urn:microsoft.com/office/officeart/2009/3/layout/HorizontalOrganizationChart"/>
    <dgm:cxn modelId="{36F2AC7B-F0E9-0242-AA4F-D7AA87DE805F}" type="presParOf" srcId="{335FDAD1-251D-C64F-A2D0-511B84A87452}" destId="{0F6616B9-A7A2-B34D-B19D-E3A728A3B6DC}" srcOrd="2" destOrd="0" presId="urn:microsoft.com/office/officeart/2009/3/layout/HorizontalOrganizationChart"/>
    <dgm:cxn modelId="{E7D32A53-64B6-DD4B-BAC7-817D24B9C256}" type="presParOf" srcId="{00FA5656-4876-054C-91A7-8FB33CC7C216}" destId="{4EAE3629-B78C-F447-9242-0549999FAF8D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EED708-BB09-2E44-BDEF-F4540009CC44}" type="doc">
      <dgm:prSet loTypeId="urn:microsoft.com/office/officeart/2009/3/layout/HorizontalOrganizationChart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S_tradnl"/>
        </a:p>
      </dgm:t>
    </dgm:pt>
    <dgm:pt modelId="{62E339C8-946E-0849-B9E9-09A9E62D827A}">
      <dgm:prSet phldrT="[Texto]" custT="1"/>
      <dgm:spPr>
        <a:solidFill>
          <a:schemeClr val="tx2"/>
        </a:solidFill>
      </dgm:spPr>
      <dgm:t>
        <a:bodyPr/>
        <a:lstStyle/>
        <a:p>
          <a:r>
            <a:rPr lang="es-ES_tradnl" sz="1200" smtClean="0">
              <a:latin typeface="Century Gothic" charset="0"/>
              <a:ea typeface="Century Gothic" charset="0"/>
              <a:cs typeface="Century Gothic" charset="0"/>
            </a:rPr>
            <a:t>Demanda</a:t>
          </a:r>
          <a:endParaRPr lang="es-ES_tradnl" sz="1200"/>
        </a:p>
      </dgm:t>
    </dgm:pt>
    <dgm:pt modelId="{838D70A0-02EA-4146-B7FC-EB7E2382F56A}" type="parTrans" cxnId="{473D1120-4C16-AB41-A025-229FF6C644DB}">
      <dgm:prSet/>
      <dgm:spPr/>
      <dgm:t>
        <a:bodyPr/>
        <a:lstStyle/>
        <a:p>
          <a:endParaRPr lang="es-ES_tradnl" sz="1000"/>
        </a:p>
      </dgm:t>
    </dgm:pt>
    <dgm:pt modelId="{16E4DD23-59EF-A946-ACF4-CD05210B119C}" type="sibTrans" cxnId="{473D1120-4C16-AB41-A025-229FF6C644DB}">
      <dgm:prSet/>
      <dgm:spPr/>
      <dgm:t>
        <a:bodyPr/>
        <a:lstStyle/>
        <a:p>
          <a:endParaRPr lang="es-ES_tradnl" sz="1000"/>
        </a:p>
      </dgm:t>
    </dgm:pt>
    <dgm:pt modelId="{65A1EE0A-DD8A-BE48-BCE9-4BB0D6414D07}">
      <dgm:prSet custT="1"/>
      <dgm:spPr>
        <a:solidFill>
          <a:srgbClr val="007161"/>
        </a:solidFill>
      </dgm:spPr>
      <dgm:t>
        <a:bodyPr/>
        <a:lstStyle/>
        <a:p>
          <a:r>
            <a:rPr lang="es-ES_tradnl" sz="1000" smtClean="0">
              <a:latin typeface="Century Gothic" charset="0"/>
              <a:ea typeface="Century Gothic" charset="0"/>
              <a:cs typeface="Century Gothic" charset="0"/>
            </a:rPr>
            <a:t>Titulación de baldíos persona natural y EDP</a:t>
          </a:r>
          <a:endParaRPr lang="es-ES_tradnl" sz="100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C3E2DAC7-58F6-BA49-B518-4A13D78764D6}" type="parTrans" cxnId="{F4049602-3D5C-634D-A8C1-D3AA9EFADD6E}">
      <dgm:prSet/>
      <dgm:spPr/>
      <dgm:t>
        <a:bodyPr/>
        <a:lstStyle/>
        <a:p>
          <a:endParaRPr lang="es-ES_tradnl" sz="1000"/>
        </a:p>
      </dgm:t>
    </dgm:pt>
    <dgm:pt modelId="{9429DCA4-A1D5-8E4B-855B-FD038FF407F5}" type="sibTrans" cxnId="{F4049602-3D5C-634D-A8C1-D3AA9EFADD6E}">
      <dgm:prSet/>
      <dgm:spPr/>
      <dgm:t>
        <a:bodyPr/>
        <a:lstStyle/>
        <a:p>
          <a:endParaRPr lang="es-ES_tradnl" sz="1000"/>
        </a:p>
      </dgm:t>
    </dgm:pt>
    <dgm:pt modelId="{617E9E6D-A1F4-CF40-904C-71B9681F5AE8}">
      <dgm:prSet custT="1"/>
      <dgm:spPr>
        <a:solidFill>
          <a:srgbClr val="7030A0"/>
        </a:solidFill>
      </dgm:spPr>
      <dgm:t>
        <a:bodyPr/>
        <a:lstStyle/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Uniones Temporales       (594 expedientes)</a:t>
          </a:r>
          <a:endParaRPr lang="es-ES_tradnl" sz="100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13F6C607-80F6-9742-AE3F-1DF41B5AE05D}" type="parTrans" cxnId="{EF110DE4-81AE-764B-A061-7E51D0408967}">
      <dgm:prSet/>
      <dgm:spPr/>
      <dgm:t>
        <a:bodyPr/>
        <a:lstStyle/>
        <a:p>
          <a:endParaRPr lang="es-ES_tradnl" sz="1000"/>
        </a:p>
      </dgm:t>
    </dgm:pt>
    <dgm:pt modelId="{011B6B4C-E467-6945-A173-4B440536F5A4}" type="sibTrans" cxnId="{EF110DE4-81AE-764B-A061-7E51D0408967}">
      <dgm:prSet/>
      <dgm:spPr/>
      <dgm:t>
        <a:bodyPr/>
        <a:lstStyle/>
        <a:p>
          <a:endParaRPr lang="es-ES_tradnl" sz="1000"/>
        </a:p>
      </dgm:t>
    </dgm:pt>
    <dgm:pt modelId="{2C59F8A8-A666-264E-BD5D-F143707ED5FB}">
      <dgm:prSet custT="1"/>
      <dgm:spPr>
        <a:solidFill>
          <a:srgbClr val="0070C0"/>
        </a:solidFill>
      </dgm:spPr>
      <dgm:t>
        <a:bodyPr/>
        <a:lstStyle/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Córdoba </a:t>
          </a:r>
        </a:p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(369 expedientes)</a:t>
          </a:r>
          <a:endParaRPr lang="es-ES_tradnl" sz="100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85CF5DCB-0947-6E48-9C58-904C0F50EE96}" type="parTrans" cxnId="{E0F37F68-EBB3-5149-AD3C-177C0FF4C77A}">
      <dgm:prSet/>
      <dgm:spPr/>
      <dgm:t>
        <a:bodyPr/>
        <a:lstStyle/>
        <a:p>
          <a:endParaRPr lang="es-ES_tradnl" sz="1000"/>
        </a:p>
      </dgm:t>
    </dgm:pt>
    <dgm:pt modelId="{110FF1D0-7871-9A4E-B006-6518265AFBE8}" type="sibTrans" cxnId="{E0F37F68-EBB3-5149-AD3C-177C0FF4C77A}">
      <dgm:prSet/>
      <dgm:spPr/>
      <dgm:t>
        <a:bodyPr/>
        <a:lstStyle/>
        <a:p>
          <a:endParaRPr lang="es-ES_tradnl" sz="1000"/>
        </a:p>
      </dgm:t>
    </dgm:pt>
    <dgm:pt modelId="{ADBA7FF2-9D34-CB43-8B86-8D81888157D2}">
      <dgm:prSet custT="1"/>
      <dgm:spPr>
        <a:solidFill>
          <a:srgbClr val="0070C0"/>
        </a:solidFill>
      </dgm:spPr>
      <dgm:t>
        <a:bodyPr/>
        <a:lstStyle/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Sucre  </a:t>
          </a:r>
        </a:p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(225 expedientes)</a:t>
          </a:r>
          <a:endParaRPr lang="es-ES_tradnl" sz="100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E14C0FCE-1DD7-7D43-8EA1-9F1905A9B568}" type="parTrans" cxnId="{733ABD23-CDBC-E34B-A2CF-FF41FBB7F0D0}">
      <dgm:prSet/>
      <dgm:spPr/>
      <dgm:t>
        <a:bodyPr/>
        <a:lstStyle/>
        <a:p>
          <a:endParaRPr lang="es-ES_tradnl" sz="1000"/>
        </a:p>
      </dgm:t>
    </dgm:pt>
    <dgm:pt modelId="{72A2E750-AF8A-D94E-8089-1C81427AFA93}" type="sibTrans" cxnId="{733ABD23-CDBC-E34B-A2CF-FF41FBB7F0D0}">
      <dgm:prSet/>
      <dgm:spPr/>
      <dgm:t>
        <a:bodyPr/>
        <a:lstStyle/>
        <a:p>
          <a:endParaRPr lang="es-ES_tradnl" sz="1000"/>
        </a:p>
      </dgm:t>
    </dgm:pt>
    <dgm:pt modelId="{AF23B92F-B699-E84F-B520-83519CA290FC}">
      <dgm:prSet custT="1"/>
      <dgm:spPr>
        <a:solidFill>
          <a:srgbClr val="7030A0"/>
        </a:solidFill>
      </dgm:spPr>
      <dgm:t>
        <a:bodyPr/>
        <a:lstStyle/>
        <a:p>
          <a:r>
            <a:rPr lang="es-ES_tradnl" sz="1000" dirty="0" err="1" smtClean="0">
              <a:latin typeface="Century Gothic" charset="0"/>
              <a:ea typeface="Century Gothic" charset="0"/>
              <a:cs typeface="Century Gothic" charset="0"/>
            </a:rPr>
            <a:t>EDPs</a:t>
          </a:r>
          <a:endParaRPr lang="es-ES_tradnl" sz="100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57B87B22-4E11-4E4B-BF35-17746665CD11}" type="parTrans" cxnId="{7A1A1735-31FF-3D4A-B347-EF84C68E2DAD}">
      <dgm:prSet/>
      <dgm:spPr/>
      <dgm:t>
        <a:bodyPr/>
        <a:lstStyle/>
        <a:p>
          <a:endParaRPr lang="es-ES_tradnl" sz="1000"/>
        </a:p>
      </dgm:t>
    </dgm:pt>
    <dgm:pt modelId="{ACBFC5FA-F321-2047-ADBA-C4D6F800BCA1}" type="sibTrans" cxnId="{7A1A1735-31FF-3D4A-B347-EF84C68E2DAD}">
      <dgm:prSet/>
      <dgm:spPr/>
      <dgm:t>
        <a:bodyPr/>
        <a:lstStyle/>
        <a:p>
          <a:endParaRPr lang="es-ES_tradnl" sz="1000"/>
        </a:p>
      </dgm:t>
    </dgm:pt>
    <dgm:pt modelId="{A3072A30-6D98-F045-B8B1-74CB2EDF5348}">
      <dgm:prSet custT="1"/>
      <dgm:spPr>
        <a:solidFill>
          <a:srgbClr val="007161"/>
        </a:solidFill>
      </dgm:spPr>
      <dgm:t>
        <a:bodyPr/>
        <a:lstStyle/>
        <a:p>
          <a:r>
            <a:rPr lang="es-ES_tradnl" sz="1000" smtClean="0">
              <a:latin typeface="Century Gothic" charset="0"/>
              <a:ea typeface="Century Gothic" charset="0"/>
              <a:cs typeface="Century Gothic" charset="0"/>
            </a:rPr>
            <a:t>Formalización propiedad rural</a:t>
          </a:r>
          <a:endParaRPr lang="es-ES_tradnl" sz="1000" dirty="0" smtClean="0">
            <a:latin typeface="Century Gothic" charset="0"/>
            <a:ea typeface="Century Gothic" charset="0"/>
            <a:cs typeface="Century Gothic" charset="0"/>
          </a:endParaRPr>
        </a:p>
      </dgm:t>
    </dgm:pt>
    <dgm:pt modelId="{73A32AAB-0408-3E47-8F46-23281B42D1EB}" type="parTrans" cxnId="{02381E39-13A3-4B4A-B39E-38C6E6430FC3}">
      <dgm:prSet/>
      <dgm:spPr/>
      <dgm:t>
        <a:bodyPr/>
        <a:lstStyle/>
        <a:p>
          <a:endParaRPr lang="es-ES_tradnl" sz="1000"/>
        </a:p>
      </dgm:t>
    </dgm:pt>
    <dgm:pt modelId="{16F5E195-FB4F-2E48-A2F6-33F39B43FD26}" type="sibTrans" cxnId="{02381E39-13A3-4B4A-B39E-38C6E6430FC3}">
      <dgm:prSet/>
      <dgm:spPr/>
      <dgm:t>
        <a:bodyPr/>
        <a:lstStyle/>
        <a:p>
          <a:endParaRPr lang="es-ES_tradnl" sz="1000"/>
        </a:p>
      </dgm:t>
    </dgm:pt>
    <dgm:pt modelId="{6B5B441A-9B8D-CF4D-A9D0-EDB97623B203}">
      <dgm:prSet custT="1"/>
      <dgm:spPr>
        <a:solidFill>
          <a:srgbClr val="0070C0"/>
        </a:solidFill>
      </dgm:spPr>
      <dgm:t>
        <a:bodyPr/>
        <a:lstStyle/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Caimito, San Marcos y Ovejas*</a:t>
          </a:r>
          <a:endParaRPr lang="es-ES_tradnl" sz="100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59AE5AA4-5767-B047-9647-9017156C6AD9}" type="parTrans" cxnId="{E19D2EBD-A130-6047-8EDB-4ADA7E93C178}">
      <dgm:prSet/>
      <dgm:spPr/>
      <dgm:t>
        <a:bodyPr/>
        <a:lstStyle/>
        <a:p>
          <a:endParaRPr lang="es-ES_tradnl" sz="1000"/>
        </a:p>
      </dgm:t>
    </dgm:pt>
    <dgm:pt modelId="{5552607F-E30C-8540-8D36-8C70F1E68EF0}" type="sibTrans" cxnId="{E19D2EBD-A130-6047-8EDB-4ADA7E93C178}">
      <dgm:prSet/>
      <dgm:spPr/>
      <dgm:t>
        <a:bodyPr/>
        <a:lstStyle/>
        <a:p>
          <a:endParaRPr lang="es-ES_tradnl" sz="1000"/>
        </a:p>
      </dgm:t>
    </dgm:pt>
    <dgm:pt modelId="{725C1B96-DB60-6646-AEF7-E32BC839EE70}">
      <dgm:prSet custT="1"/>
      <dgm:spPr>
        <a:solidFill>
          <a:srgbClr val="0070C0"/>
        </a:solidFill>
      </dgm:spPr>
      <dgm:t>
        <a:bodyPr/>
        <a:lstStyle/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413 solicitudes</a:t>
          </a:r>
          <a:endParaRPr lang="es-ES_tradnl" sz="100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D7872119-D0F7-244C-B700-878228740D6A}" type="parTrans" cxnId="{E6B52D9D-F525-E943-9D2E-CF80EE278071}">
      <dgm:prSet/>
      <dgm:spPr/>
      <dgm:t>
        <a:bodyPr/>
        <a:lstStyle/>
        <a:p>
          <a:endParaRPr lang="es-ES_tradnl" sz="1000"/>
        </a:p>
      </dgm:t>
    </dgm:pt>
    <dgm:pt modelId="{4A6BD9E9-B07A-3D44-8284-B3651C706A68}" type="sibTrans" cxnId="{E6B52D9D-F525-E943-9D2E-CF80EE278071}">
      <dgm:prSet/>
      <dgm:spPr/>
      <dgm:t>
        <a:bodyPr/>
        <a:lstStyle/>
        <a:p>
          <a:endParaRPr lang="es-ES_tradnl" sz="1000"/>
        </a:p>
      </dgm:t>
    </dgm:pt>
    <dgm:pt modelId="{85D21A6B-0738-2447-94EF-89BC12AC2D89}">
      <dgm:prSet custT="1"/>
      <dgm:spPr>
        <a:solidFill>
          <a:srgbClr val="007161"/>
        </a:solidFill>
      </dgm:spPr>
      <dgm:t>
        <a:bodyPr/>
        <a:lstStyle/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Procesos Agrarios</a:t>
          </a:r>
        </a:p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(207 procesos)</a:t>
          </a:r>
          <a:endParaRPr lang="es-ES_tradnl" sz="1000" dirty="0" smtClean="0">
            <a:latin typeface="Century Gothic" charset="0"/>
            <a:ea typeface="Century Gothic" charset="0"/>
            <a:cs typeface="Century Gothic" charset="0"/>
          </a:endParaRPr>
        </a:p>
      </dgm:t>
    </dgm:pt>
    <dgm:pt modelId="{D614AEEE-93D5-D34C-A4CF-738F5CD9B460}" type="parTrans" cxnId="{59E62265-2002-B64E-99AE-85F7D770EE6C}">
      <dgm:prSet/>
      <dgm:spPr/>
      <dgm:t>
        <a:bodyPr/>
        <a:lstStyle/>
        <a:p>
          <a:endParaRPr lang="es-ES_tradnl" sz="1000"/>
        </a:p>
      </dgm:t>
    </dgm:pt>
    <dgm:pt modelId="{F11F4027-E790-974A-AC40-C53F97EA8995}" type="sibTrans" cxnId="{59E62265-2002-B64E-99AE-85F7D770EE6C}">
      <dgm:prSet/>
      <dgm:spPr/>
      <dgm:t>
        <a:bodyPr/>
        <a:lstStyle/>
        <a:p>
          <a:endParaRPr lang="es-ES_tradnl" sz="1000"/>
        </a:p>
      </dgm:t>
    </dgm:pt>
    <dgm:pt modelId="{EA378EF2-E0E1-924C-8A4A-0FFF08AE7ADA}">
      <dgm:prSet custT="1"/>
      <dgm:spPr>
        <a:solidFill>
          <a:srgbClr val="0070C0"/>
        </a:solidFill>
      </dgm:spPr>
      <dgm:t>
        <a:bodyPr/>
        <a:lstStyle/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Córdoba </a:t>
          </a:r>
        </a:p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(19 priorizaos)</a:t>
          </a:r>
          <a:endParaRPr lang="es-ES_tradnl" sz="100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90841FEC-BFEA-0043-BAEF-0D5B385085BF}" type="parTrans" cxnId="{A1251ED8-1B3C-AA4D-9993-23499DB3D153}">
      <dgm:prSet/>
      <dgm:spPr/>
      <dgm:t>
        <a:bodyPr/>
        <a:lstStyle/>
        <a:p>
          <a:endParaRPr lang="es-ES_tradnl" sz="1000"/>
        </a:p>
      </dgm:t>
    </dgm:pt>
    <dgm:pt modelId="{F848363D-CAD3-6C41-BD64-36AAC545E97B}" type="sibTrans" cxnId="{A1251ED8-1B3C-AA4D-9993-23499DB3D153}">
      <dgm:prSet/>
      <dgm:spPr/>
      <dgm:t>
        <a:bodyPr/>
        <a:lstStyle/>
        <a:p>
          <a:endParaRPr lang="es-ES_tradnl" sz="1000"/>
        </a:p>
      </dgm:t>
    </dgm:pt>
    <dgm:pt modelId="{43A87552-D945-C545-8555-3A234844704E}">
      <dgm:prSet custT="1"/>
      <dgm:spPr>
        <a:solidFill>
          <a:srgbClr val="0070C0"/>
        </a:solidFill>
      </dgm:spPr>
      <dgm:t>
        <a:bodyPr/>
        <a:lstStyle/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Sucre </a:t>
          </a:r>
        </a:p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(44 priorizados)</a:t>
          </a:r>
          <a:endParaRPr lang="es-ES_tradnl" sz="100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525CD548-7EC1-0246-8F8B-68D0B02F002B}" type="parTrans" cxnId="{EACE85AA-9874-CE4A-B17B-09894D1F03BD}">
      <dgm:prSet/>
      <dgm:spPr/>
      <dgm:t>
        <a:bodyPr/>
        <a:lstStyle/>
        <a:p>
          <a:endParaRPr lang="es-ES_tradnl" sz="1000"/>
        </a:p>
      </dgm:t>
    </dgm:pt>
    <dgm:pt modelId="{4EAFBFBA-C229-9B48-933F-A7BFF9F4D5D8}" type="sibTrans" cxnId="{EACE85AA-9874-CE4A-B17B-09894D1F03BD}">
      <dgm:prSet/>
      <dgm:spPr/>
      <dgm:t>
        <a:bodyPr/>
        <a:lstStyle/>
        <a:p>
          <a:endParaRPr lang="es-ES_tradnl" sz="1000"/>
        </a:p>
      </dgm:t>
    </dgm:pt>
    <dgm:pt modelId="{71FD2650-AAC2-E943-91A1-71F63376B4B3}">
      <dgm:prSet custT="1"/>
      <dgm:spPr>
        <a:solidFill>
          <a:srgbClr val="007161"/>
        </a:solidFill>
      </dgm:spPr>
      <dgm:t>
        <a:bodyPr/>
        <a:lstStyle/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Asuntos Étnicos</a:t>
          </a:r>
          <a:endParaRPr lang="es-ES_tradnl" sz="100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656A3AD4-F7DB-3C4A-8DF2-0F2C32FD9059}" type="parTrans" cxnId="{C0A81E49-A302-3D40-B807-C992C902C3B0}">
      <dgm:prSet/>
      <dgm:spPr/>
      <dgm:t>
        <a:bodyPr/>
        <a:lstStyle/>
        <a:p>
          <a:endParaRPr lang="es-ES_tradnl" sz="1000"/>
        </a:p>
      </dgm:t>
    </dgm:pt>
    <dgm:pt modelId="{0C4E09EE-4DE5-B24D-98C3-8B284EA5C4AE}" type="sibTrans" cxnId="{C0A81E49-A302-3D40-B807-C992C902C3B0}">
      <dgm:prSet/>
      <dgm:spPr/>
      <dgm:t>
        <a:bodyPr/>
        <a:lstStyle/>
        <a:p>
          <a:endParaRPr lang="es-ES_tradnl" sz="1000"/>
        </a:p>
      </dgm:t>
    </dgm:pt>
    <dgm:pt modelId="{EAAAF2C9-3358-9540-92AC-4B2459C5672F}">
      <dgm:prSet custT="1"/>
      <dgm:spPr>
        <a:solidFill>
          <a:srgbClr val="0070C0"/>
        </a:solidFill>
      </dgm:spPr>
      <dgm:t>
        <a:bodyPr/>
        <a:lstStyle/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Constitución de resguardos (3)</a:t>
          </a:r>
          <a:endParaRPr lang="es-ES_tradnl" sz="1000" dirty="0" smtClean="0">
            <a:latin typeface="Century Gothic" charset="0"/>
            <a:ea typeface="Century Gothic" charset="0"/>
            <a:cs typeface="Century Gothic" charset="0"/>
          </a:endParaRPr>
        </a:p>
      </dgm:t>
    </dgm:pt>
    <dgm:pt modelId="{4AD92619-CD1E-9F42-AEE2-2F3F9E80F9EA}" type="parTrans" cxnId="{71243C4D-4907-A84E-80F7-6F7D3398307F}">
      <dgm:prSet/>
      <dgm:spPr/>
      <dgm:t>
        <a:bodyPr/>
        <a:lstStyle/>
        <a:p>
          <a:endParaRPr lang="es-ES_tradnl" sz="1000"/>
        </a:p>
      </dgm:t>
    </dgm:pt>
    <dgm:pt modelId="{DAFDDD2B-01D8-D745-8288-659EE488015E}" type="sibTrans" cxnId="{71243C4D-4907-A84E-80F7-6F7D3398307F}">
      <dgm:prSet/>
      <dgm:spPr/>
      <dgm:t>
        <a:bodyPr/>
        <a:lstStyle/>
        <a:p>
          <a:endParaRPr lang="es-ES_tradnl" sz="1000"/>
        </a:p>
      </dgm:t>
    </dgm:pt>
    <dgm:pt modelId="{D1DFB3FE-7542-DD4D-8E4E-58E297694925}">
      <dgm:prSet custT="1"/>
      <dgm:spPr>
        <a:solidFill>
          <a:srgbClr val="0070C0"/>
        </a:solidFill>
      </dgm:spPr>
      <dgm:t>
        <a:bodyPr/>
        <a:lstStyle/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Titulación (4)</a:t>
          </a:r>
          <a:endParaRPr lang="es-ES_tradnl" sz="1000" dirty="0" smtClean="0">
            <a:latin typeface="Century Gothic" charset="0"/>
            <a:ea typeface="Century Gothic" charset="0"/>
            <a:cs typeface="Century Gothic" charset="0"/>
          </a:endParaRPr>
        </a:p>
      </dgm:t>
    </dgm:pt>
    <dgm:pt modelId="{F790C627-400D-974A-A154-C0EBF6D1F661}" type="parTrans" cxnId="{329B4AC5-CB29-294B-B200-B2684EE450EC}">
      <dgm:prSet/>
      <dgm:spPr/>
      <dgm:t>
        <a:bodyPr/>
        <a:lstStyle/>
        <a:p>
          <a:endParaRPr lang="es-ES_tradnl" sz="1000"/>
        </a:p>
      </dgm:t>
    </dgm:pt>
    <dgm:pt modelId="{8D25FDAF-B254-184C-BBAA-CEC60DE48727}" type="sibTrans" cxnId="{329B4AC5-CB29-294B-B200-B2684EE450EC}">
      <dgm:prSet/>
      <dgm:spPr/>
      <dgm:t>
        <a:bodyPr/>
        <a:lstStyle/>
        <a:p>
          <a:endParaRPr lang="es-ES_tradnl" sz="1000"/>
        </a:p>
      </dgm:t>
    </dgm:pt>
    <dgm:pt modelId="{E786CC4A-182A-C446-B2E0-DEFC097FF837}">
      <dgm:prSet custT="1"/>
      <dgm:spPr>
        <a:solidFill>
          <a:srgbClr val="0070C0"/>
        </a:solidFill>
      </dgm:spPr>
      <dgm:t>
        <a:bodyPr/>
        <a:lstStyle/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Compra (47)</a:t>
          </a:r>
          <a:endParaRPr lang="es-ES_tradnl" sz="1000" dirty="0" smtClean="0">
            <a:latin typeface="Century Gothic" charset="0"/>
            <a:ea typeface="Century Gothic" charset="0"/>
            <a:cs typeface="Century Gothic" charset="0"/>
          </a:endParaRPr>
        </a:p>
      </dgm:t>
    </dgm:pt>
    <dgm:pt modelId="{AD6C0363-A224-A54F-B2F5-AF1B8A39A32B}" type="parTrans" cxnId="{F9ED68DF-1068-484A-AF88-5614689ADFD5}">
      <dgm:prSet/>
      <dgm:spPr/>
      <dgm:t>
        <a:bodyPr/>
        <a:lstStyle/>
        <a:p>
          <a:endParaRPr lang="es-ES_tradnl" sz="1000"/>
        </a:p>
      </dgm:t>
    </dgm:pt>
    <dgm:pt modelId="{A3B1E1C3-C556-2D47-BAF7-92851BCE1B82}" type="sibTrans" cxnId="{F9ED68DF-1068-484A-AF88-5614689ADFD5}">
      <dgm:prSet/>
      <dgm:spPr/>
      <dgm:t>
        <a:bodyPr/>
        <a:lstStyle/>
        <a:p>
          <a:endParaRPr lang="es-ES_tradnl" sz="1000"/>
        </a:p>
      </dgm:t>
    </dgm:pt>
    <dgm:pt modelId="{396C1666-2DBF-B146-B16F-86E94D41FF07}">
      <dgm:prSet custT="1"/>
      <dgm:spPr>
        <a:solidFill>
          <a:srgbClr val="7030A0"/>
        </a:solidFill>
      </dgm:spPr>
      <dgm:t>
        <a:bodyPr/>
        <a:lstStyle/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Córdoba </a:t>
          </a:r>
        </a:p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(177 solicitudes </a:t>
          </a:r>
          <a:r>
            <a:rPr lang="es-ES_tradnl" sz="1000" dirty="0" err="1" smtClean="0">
              <a:latin typeface="Century Gothic" charset="0"/>
              <a:ea typeface="Century Gothic" charset="0"/>
              <a:cs typeface="Century Gothic" charset="0"/>
            </a:rPr>
            <a:t>int</a:t>
          </a:r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)</a:t>
          </a:r>
          <a:endParaRPr lang="es-ES_tradnl" sz="100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E1E51704-FEC3-BD4D-92E1-F9D3B3E40BBA}" type="parTrans" cxnId="{4A29E0DB-C3EE-2E4E-B337-25CB87D2EFA4}">
      <dgm:prSet/>
      <dgm:spPr/>
      <dgm:t>
        <a:bodyPr/>
        <a:lstStyle/>
        <a:p>
          <a:endParaRPr lang="es-ES_tradnl"/>
        </a:p>
      </dgm:t>
    </dgm:pt>
    <dgm:pt modelId="{887E6011-23B5-5949-84F7-E27270A7859A}" type="sibTrans" cxnId="{4A29E0DB-C3EE-2E4E-B337-25CB87D2EFA4}">
      <dgm:prSet/>
      <dgm:spPr/>
      <dgm:t>
        <a:bodyPr/>
        <a:lstStyle/>
        <a:p>
          <a:endParaRPr lang="es-ES_tradnl"/>
        </a:p>
      </dgm:t>
    </dgm:pt>
    <dgm:pt modelId="{A5AAD964-13E7-194A-9DBA-212D169D3D4C}">
      <dgm:prSet custT="1"/>
      <dgm:spPr>
        <a:solidFill>
          <a:srgbClr val="7030A0"/>
        </a:solidFill>
      </dgm:spPr>
      <dgm:t>
        <a:bodyPr/>
        <a:lstStyle/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Sucre</a:t>
          </a:r>
        </a:p>
        <a:p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(207 solicitudes </a:t>
          </a:r>
          <a:r>
            <a:rPr lang="es-ES_tradnl" sz="1000" dirty="0" err="1" smtClean="0">
              <a:latin typeface="Century Gothic" charset="0"/>
              <a:ea typeface="Century Gothic" charset="0"/>
              <a:cs typeface="Century Gothic" charset="0"/>
            </a:rPr>
            <a:t>int</a:t>
          </a:r>
          <a:r>
            <a:rPr lang="es-ES_tradnl" sz="1000" dirty="0" smtClean="0">
              <a:latin typeface="Century Gothic" charset="0"/>
              <a:ea typeface="Century Gothic" charset="0"/>
              <a:cs typeface="Century Gothic" charset="0"/>
            </a:rPr>
            <a:t>)</a:t>
          </a:r>
          <a:endParaRPr lang="es-ES_tradnl" sz="1000" dirty="0">
            <a:latin typeface="Century Gothic" charset="0"/>
            <a:ea typeface="Century Gothic" charset="0"/>
            <a:cs typeface="Century Gothic" charset="0"/>
          </a:endParaRPr>
        </a:p>
      </dgm:t>
    </dgm:pt>
    <dgm:pt modelId="{150D26EC-75B4-E648-B157-0978CEAECB23}" type="parTrans" cxnId="{D9FDB576-98BB-3340-BC50-58FF34FA7C05}">
      <dgm:prSet/>
      <dgm:spPr/>
      <dgm:t>
        <a:bodyPr/>
        <a:lstStyle/>
        <a:p>
          <a:endParaRPr lang="es-ES_tradnl"/>
        </a:p>
      </dgm:t>
    </dgm:pt>
    <dgm:pt modelId="{F05DBC05-4619-9F40-A362-9E9411892B40}" type="sibTrans" cxnId="{D9FDB576-98BB-3340-BC50-58FF34FA7C05}">
      <dgm:prSet/>
      <dgm:spPr/>
      <dgm:t>
        <a:bodyPr/>
        <a:lstStyle/>
        <a:p>
          <a:endParaRPr lang="es-ES_tradnl"/>
        </a:p>
      </dgm:t>
    </dgm:pt>
    <dgm:pt modelId="{60F4D14E-C699-E944-AE6C-952282DD740C}" type="pres">
      <dgm:prSet presAssocID="{72EED708-BB09-2E44-BDEF-F4540009CC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C391F55-6189-F14F-8F6D-0CD6579F2292}" type="pres">
      <dgm:prSet presAssocID="{62E339C8-946E-0849-B9E9-09A9E62D827A}" presName="hierRoot1" presStyleCnt="0">
        <dgm:presLayoutVars>
          <dgm:hierBranch val="init"/>
        </dgm:presLayoutVars>
      </dgm:prSet>
      <dgm:spPr/>
    </dgm:pt>
    <dgm:pt modelId="{0D56860A-03C0-6A42-89DE-270BA37CADEF}" type="pres">
      <dgm:prSet presAssocID="{62E339C8-946E-0849-B9E9-09A9E62D827A}" presName="rootComposite1" presStyleCnt="0"/>
      <dgm:spPr/>
    </dgm:pt>
    <dgm:pt modelId="{2C3BED2F-A887-8D48-A5EA-D15196B12315}" type="pres">
      <dgm:prSet presAssocID="{62E339C8-946E-0849-B9E9-09A9E62D827A}" presName="rootText1" presStyleLbl="node0" presStyleIdx="0" presStyleCnt="1" custScaleX="127184" custScaleY="139085" custLinFactNeighborX="-72641" custLinFactNeighborY="-3262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B40AAEB6-7B20-C144-AF61-D8A5D3D672E9}" type="pres">
      <dgm:prSet presAssocID="{62E339C8-946E-0849-B9E9-09A9E62D827A}" presName="rootConnector1" presStyleLbl="node1" presStyleIdx="0" presStyleCnt="0"/>
      <dgm:spPr/>
    </dgm:pt>
    <dgm:pt modelId="{B2A8C334-6336-8F41-83FE-1FF76042755A}" type="pres">
      <dgm:prSet presAssocID="{62E339C8-946E-0849-B9E9-09A9E62D827A}" presName="hierChild2" presStyleCnt="0"/>
      <dgm:spPr/>
    </dgm:pt>
    <dgm:pt modelId="{93527143-CFD9-094A-A940-E7C6757D4268}" type="pres">
      <dgm:prSet presAssocID="{C3E2DAC7-58F6-BA49-B518-4A13D78764D6}" presName="Name64" presStyleLbl="parChTrans1D2" presStyleIdx="0" presStyleCnt="4" custSzX="510765" custSzY="2210425"/>
      <dgm:spPr/>
    </dgm:pt>
    <dgm:pt modelId="{EBF498E3-415B-FB48-B05E-C48F1B4C045E}" type="pres">
      <dgm:prSet presAssocID="{65A1EE0A-DD8A-BE48-BCE9-4BB0D6414D07}" presName="hierRoot2" presStyleCnt="0">
        <dgm:presLayoutVars>
          <dgm:hierBranch val="init"/>
        </dgm:presLayoutVars>
      </dgm:prSet>
      <dgm:spPr/>
    </dgm:pt>
    <dgm:pt modelId="{E7385C26-E66C-8647-B703-45DAF6A8E27A}" type="pres">
      <dgm:prSet presAssocID="{65A1EE0A-DD8A-BE48-BCE9-4BB0D6414D07}" presName="rootComposite" presStyleCnt="0"/>
      <dgm:spPr/>
    </dgm:pt>
    <dgm:pt modelId="{D9C68F29-C067-1745-9055-A87662D38D6F}" type="pres">
      <dgm:prSet presAssocID="{65A1EE0A-DD8A-BE48-BCE9-4BB0D6414D07}" presName="rootText" presStyleLbl="node2" presStyleIdx="0" presStyleCnt="4" custScaleX="170317" custScaleY="236993" custLinFactNeighborX="-40795">
        <dgm:presLayoutVars>
          <dgm:chPref val="3"/>
        </dgm:presLayoutVars>
      </dgm:prSet>
      <dgm:spPr/>
    </dgm:pt>
    <dgm:pt modelId="{604CA00A-175C-424E-8101-4C8B43DB2074}" type="pres">
      <dgm:prSet presAssocID="{65A1EE0A-DD8A-BE48-BCE9-4BB0D6414D07}" presName="rootConnector" presStyleLbl="node2" presStyleIdx="0" presStyleCnt="4"/>
      <dgm:spPr/>
    </dgm:pt>
    <dgm:pt modelId="{2F05A282-E791-BE4C-B4B7-1A8E39CA6EAA}" type="pres">
      <dgm:prSet presAssocID="{65A1EE0A-DD8A-BE48-BCE9-4BB0D6414D07}" presName="hierChild4" presStyleCnt="0"/>
      <dgm:spPr/>
    </dgm:pt>
    <dgm:pt modelId="{79D3D7FE-AF59-DB4B-93DE-F59BDE75F759}" type="pres">
      <dgm:prSet presAssocID="{13F6C607-80F6-9742-AE3F-1DF41B5AE05D}" presName="Name64" presStyleLbl="parChTrans1D3" presStyleIdx="0" presStyleCnt="8"/>
      <dgm:spPr/>
    </dgm:pt>
    <dgm:pt modelId="{9908F4A3-89D7-0E44-82C9-313F309517DA}" type="pres">
      <dgm:prSet presAssocID="{617E9E6D-A1F4-CF40-904C-71B9681F5AE8}" presName="hierRoot2" presStyleCnt="0">
        <dgm:presLayoutVars>
          <dgm:hierBranch val="init"/>
        </dgm:presLayoutVars>
      </dgm:prSet>
      <dgm:spPr/>
    </dgm:pt>
    <dgm:pt modelId="{5696465D-058A-2349-8060-DD9DAA3E97D8}" type="pres">
      <dgm:prSet presAssocID="{617E9E6D-A1F4-CF40-904C-71B9681F5AE8}" presName="rootComposite" presStyleCnt="0"/>
      <dgm:spPr/>
    </dgm:pt>
    <dgm:pt modelId="{7013A811-2A12-4B4F-8F7A-98387FEDE2B4}" type="pres">
      <dgm:prSet presAssocID="{617E9E6D-A1F4-CF40-904C-71B9681F5AE8}" presName="rootText" presStyleLbl="node3" presStyleIdx="0" presStyleCnt="8" custScaleX="178012" custScaleY="218998">
        <dgm:presLayoutVars>
          <dgm:chPref val="3"/>
        </dgm:presLayoutVars>
      </dgm:prSet>
      <dgm:spPr/>
    </dgm:pt>
    <dgm:pt modelId="{F6D275E9-CE04-A84F-9708-7F6FA2D6C563}" type="pres">
      <dgm:prSet presAssocID="{617E9E6D-A1F4-CF40-904C-71B9681F5AE8}" presName="rootConnector" presStyleLbl="node3" presStyleIdx="0" presStyleCnt="8"/>
      <dgm:spPr/>
    </dgm:pt>
    <dgm:pt modelId="{AE9AFF81-4B9B-C949-8995-5A79CC77AF70}" type="pres">
      <dgm:prSet presAssocID="{617E9E6D-A1F4-CF40-904C-71B9681F5AE8}" presName="hierChild4" presStyleCnt="0"/>
      <dgm:spPr/>
    </dgm:pt>
    <dgm:pt modelId="{8FB0A532-FC34-BB41-8BF9-E643A1EDB7D9}" type="pres">
      <dgm:prSet presAssocID="{85CF5DCB-0947-6E48-9C58-904C0F50EE96}" presName="Name64" presStyleLbl="parChTrans1D4" presStyleIdx="0" presStyleCnt="5" custSzX="619474" custSzY="266850"/>
      <dgm:spPr/>
    </dgm:pt>
    <dgm:pt modelId="{FC6BA870-40C7-2742-9699-2EADCB45BEB8}" type="pres">
      <dgm:prSet presAssocID="{2C59F8A8-A666-264E-BD5D-F143707ED5FB}" presName="hierRoot2" presStyleCnt="0">
        <dgm:presLayoutVars>
          <dgm:hierBranch val="init"/>
        </dgm:presLayoutVars>
      </dgm:prSet>
      <dgm:spPr/>
    </dgm:pt>
    <dgm:pt modelId="{FCB5FC20-AE00-5941-A15E-8BAD68F9E90A}" type="pres">
      <dgm:prSet presAssocID="{2C59F8A8-A666-264E-BD5D-F143707ED5FB}" presName="rootComposite" presStyleCnt="0"/>
      <dgm:spPr/>
    </dgm:pt>
    <dgm:pt modelId="{4F46EE80-BD09-564D-9726-5E15CABB8C75}" type="pres">
      <dgm:prSet presAssocID="{2C59F8A8-A666-264E-BD5D-F143707ED5FB}" presName="rootText" presStyleLbl="node4" presStyleIdx="0" presStyleCnt="5" custScaleX="221336" custScaleY="155312" custLinFactNeighborX="48267" custLinFactNeighborY="13366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6C753552-BA3A-A340-96C9-FCC635F60076}" type="pres">
      <dgm:prSet presAssocID="{2C59F8A8-A666-264E-BD5D-F143707ED5FB}" presName="rootConnector" presStyleLbl="node4" presStyleIdx="0" presStyleCnt="5"/>
      <dgm:spPr/>
    </dgm:pt>
    <dgm:pt modelId="{BBCFD760-106E-6C47-9012-B7E73300A13B}" type="pres">
      <dgm:prSet presAssocID="{2C59F8A8-A666-264E-BD5D-F143707ED5FB}" presName="hierChild4" presStyleCnt="0"/>
      <dgm:spPr/>
    </dgm:pt>
    <dgm:pt modelId="{3A5A3D08-FD53-624A-AC16-BA2A41765A61}" type="pres">
      <dgm:prSet presAssocID="{2C59F8A8-A666-264E-BD5D-F143707ED5FB}" presName="hierChild5" presStyleCnt="0"/>
      <dgm:spPr/>
    </dgm:pt>
    <dgm:pt modelId="{C02879D4-23AE-1542-8869-D29F8DA0FF79}" type="pres">
      <dgm:prSet presAssocID="{E14C0FCE-1DD7-7D43-8EA1-9F1905A9B568}" presName="Name64" presStyleLbl="parChTrans1D4" presStyleIdx="1" presStyleCnt="5" custSzX="619474" custSzY="317251"/>
      <dgm:spPr/>
    </dgm:pt>
    <dgm:pt modelId="{F63A8BF0-FD20-B945-BD57-7E3F6C87FCEC}" type="pres">
      <dgm:prSet presAssocID="{ADBA7FF2-9D34-CB43-8B86-8D81888157D2}" presName="hierRoot2" presStyleCnt="0">
        <dgm:presLayoutVars>
          <dgm:hierBranch val="init"/>
        </dgm:presLayoutVars>
      </dgm:prSet>
      <dgm:spPr/>
    </dgm:pt>
    <dgm:pt modelId="{531040E6-0792-1444-A936-59B617638D45}" type="pres">
      <dgm:prSet presAssocID="{ADBA7FF2-9D34-CB43-8B86-8D81888157D2}" presName="rootComposite" presStyleCnt="0"/>
      <dgm:spPr/>
    </dgm:pt>
    <dgm:pt modelId="{9A0419BE-9E3E-A042-8E9E-8E5A3584EBD8}" type="pres">
      <dgm:prSet presAssocID="{ADBA7FF2-9D34-CB43-8B86-8D81888157D2}" presName="rootText" presStyleLbl="node4" presStyleIdx="1" presStyleCnt="5" custScaleX="221336" custScaleY="155312" custLinFactNeighborX="48267" custLinFactNeighborY="29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213F0EF1-FF1B-B84F-AF62-383CCBEA6FB6}" type="pres">
      <dgm:prSet presAssocID="{ADBA7FF2-9D34-CB43-8B86-8D81888157D2}" presName="rootConnector" presStyleLbl="node4" presStyleIdx="1" presStyleCnt="5"/>
      <dgm:spPr/>
    </dgm:pt>
    <dgm:pt modelId="{ACFB0A83-6090-2C48-B2FD-42A7E6F9D25D}" type="pres">
      <dgm:prSet presAssocID="{ADBA7FF2-9D34-CB43-8B86-8D81888157D2}" presName="hierChild4" presStyleCnt="0"/>
      <dgm:spPr/>
    </dgm:pt>
    <dgm:pt modelId="{5E358087-627D-F54A-93D5-4AEEA9D54CE4}" type="pres">
      <dgm:prSet presAssocID="{ADBA7FF2-9D34-CB43-8B86-8D81888157D2}" presName="hierChild5" presStyleCnt="0"/>
      <dgm:spPr/>
    </dgm:pt>
    <dgm:pt modelId="{043AA3AF-B2C9-B94F-9EFC-D1FBE51B83FC}" type="pres">
      <dgm:prSet presAssocID="{617E9E6D-A1F4-CF40-904C-71B9681F5AE8}" presName="hierChild5" presStyleCnt="0"/>
      <dgm:spPr/>
    </dgm:pt>
    <dgm:pt modelId="{D96267E1-E288-8642-966B-3B82B3A46C64}" type="pres">
      <dgm:prSet presAssocID="{57B87B22-4E11-4E4B-BF35-17746665CD11}" presName="Name64" presStyleLbl="parChTrans1D3" presStyleIdx="1" presStyleCnt="8"/>
      <dgm:spPr/>
    </dgm:pt>
    <dgm:pt modelId="{AE0D40FA-B64B-3D4F-8F98-78505DB866BE}" type="pres">
      <dgm:prSet presAssocID="{AF23B92F-B699-E84F-B520-83519CA290FC}" presName="hierRoot2" presStyleCnt="0">
        <dgm:presLayoutVars>
          <dgm:hierBranch val="init"/>
        </dgm:presLayoutVars>
      </dgm:prSet>
      <dgm:spPr/>
    </dgm:pt>
    <dgm:pt modelId="{10C2B10C-8122-AA49-AEC5-F97DE75C5FA3}" type="pres">
      <dgm:prSet presAssocID="{AF23B92F-B699-E84F-B520-83519CA290FC}" presName="rootComposite" presStyleCnt="0"/>
      <dgm:spPr/>
    </dgm:pt>
    <dgm:pt modelId="{6AD8F752-8618-2A47-A97F-E11DB6F847ED}" type="pres">
      <dgm:prSet presAssocID="{AF23B92F-B699-E84F-B520-83519CA290FC}" presName="rootText" presStyleLbl="node3" presStyleIdx="1" presStyleCnt="8" custScaleX="178012" custScaleY="132753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EAE56312-396B-694C-9ABA-8E5287C444E1}" type="pres">
      <dgm:prSet presAssocID="{AF23B92F-B699-E84F-B520-83519CA290FC}" presName="rootConnector" presStyleLbl="node3" presStyleIdx="1" presStyleCnt="8"/>
      <dgm:spPr/>
    </dgm:pt>
    <dgm:pt modelId="{8617F1F9-C231-B447-B20A-58A39449B08C}" type="pres">
      <dgm:prSet presAssocID="{AF23B92F-B699-E84F-B520-83519CA290FC}" presName="hierChild4" presStyleCnt="0"/>
      <dgm:spPr/>
    </dgm:pt>
    <dgm:pt modelId="{0EF261E8-F1F8-204F-B4BC-FBFA4A0CBE48}" type="pres">
      <dgm:prSet presAssocID="{E1E51704-FEC3-BD4D-92E1-F9D3B3E40BBA}" presName="Name64" presStyleLbl="parChTrans1D4" presStyleIdx="2" presStyleCnt="5" custSzX="619474" custSzY="317033"/>
      <dgm:spPr/>
    </dgm:pt>
    <dgm:pt modelId="{D1198711-40AC-E242-9ADF-F040E41931CB}" type="pres">
      <dgm:prSet presAssocID="{396C1666-2DBF-B146-B16F-86E94D41FF07}" presName="hierRoot2" presStyleCnt="0">
        <dgm:presLayoutVars>
          <dgm:hierBranch val="init"/>
        </dgm:presLayoutVars>
      </dgm:prSet>
      <dgm:spPr/>
    </dgm:pt>
    <dgm:pt modelId="{F6E3DEA6-89BE-CE43-846E-127D58DC0A2F}" type="pres">
      <dgm:prSet presAssocID="{396C1666-2DBF-B146-B16F-86E94D41FF07}" presName="rootComposite" presStyleCnt="0"/>
      <dgm:spPr/>
    </dgm:pt>
    <dgm:pt modelId="{52F0716C-79DD-B641-AEB3-6D7C31ADE8C6}" type="pres">
      <dgm:prSet presAssocID="{396C1666-2DBF-B146-B16F-86E94D41FF07}" presName="rootText" presStyleLbl="node4" presStyleIdx="2" presStyleCnt="5" custScaleX="221336" custScaleY="155312" custLinFactNeighborX="48267" custLinFactNeighborY="29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4C2FC263-06E4-0A4F-9972-43587A43B898}" type="pres">
      <dgm:prSet presAssocID="{396C1666-2DBF-B146-B16F-86E94D41FF07}" presName="rootConnector" presStyleLbl="node4" presStyleIdx="2" presStyleCnt="5"/>
      <dgm:spPr/>
    </dgm:pt>
    <dgm:pt modelId="{396F261C-4CEB-2F46-9A77-53877FCD28D4}" type="pres">
      <dgm:prSet presAssocID="{396C1666-2DBF-B146-B16F-86E94D41FF07}" presName="hierChild4" presStyleCnt="0"/>
      <dgm:spPr/>
    </dgm:pt>
    <dgm:pt modelId="{A908439D-48EA-9A43-B37A-42AB636F7997}" type="pres">
      <dgm:prSet presAssocID="{396C1666-2DBF-B146-B16F-86E94D41FF07}" presName="hierChild5" presStyleCnt="0"/>
      <dgm:spPr/>
    </dgm:pt>
    <dgm:pt modelId="{DDB4822F-AB55-BA45-AA87-0958FAAEE7E6}" type="pres">
      <dgm:prSet presAssocID="{150D26EC-75B4-E648-B157-0978CEAECB23}" presName="Name64" presStyleLbl="parChTrans1D4" presStyleIdx="3" presStyleCnt="5" custSzX="619474" custSzY="317251"/>
      <dgm:spPr/>
    </dgm:pt>
    <dgm:pt modelId="{4BA74109-0247-FD41-818D-607183AD9799}" type="pres">
      <dgm:prSet presAssocID="{A5AAD964-13E7-194A-9DBA-212D169D3D4C}" presName="hierRoot2" presStyleCnt="0">
        <dgm:presLayoutVars>
          <dgm:hierBranch val="init"/>
        </dgm:presLayoutVars>
      </dgm:prSet>
      <dgm:spPr/>
    </dgm:pt>
    <dgm:pt modelId="{EEF9F4A8-4323-8B46-94FA-C14E9D91F386}" type="pres">
      <dgm:prSet presAssocID="{A5AAD964-13E7-194A-9DBA-212D169D3D4C}" presName="rootComposite" presStyleCnt="0"/>
      <dgm:spPr/>
    </dgm:pt>
    <dgm:pt modelId="{C272CC7F-C7CC-C046-B25C-CD17C27BA83E}" type="pres">
      <dgm:prSet presAssocID="{A5AAD964-13E7-194A-9DBA-212D169D3D4C}" presName="rootText" presStyleLbl="node4" presStyleIdx="3" presStyleCnt="5" custScaleX="221336" custScaleY="155312" custLinFactNeighborX="48267" custLinFactNeighborY="29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7E1FD472-7391-4B4C-BD9A-657DFED50428}" type="pres">
      <dgm:prSet presAssocID="{A5AAD964-13E7-194A-9DBA-212D169D3D4C}" presName="rootConnector" presStyleLbl="node4" presStyleIdx="3" presStyleCnt="5"/>
      <dgm:spPr/>
    </dgm:pt>
    <dgm:pt modelId="{2A724728-D4D1-3A45-B130-83585190F066}" type="pres">
      <dgm:prSet presAssocID="{A5AAD964-13E7-194A-9DBA-212D169D3D4C}" presName="hierChild4" presStyleCnt="0"/>
      <dgm:spPr/>
    </dgm:pt>
    <dgm:pt modelId="{724C5088-3F55-8944-9DE6-A15368CB5FC5}" type="pres">
      <dgm:prSet presAssocID="{A5AAD964-13E7-194A-9DBA-212D169D3D4C}" presName="hierChild5" presStyleCnt="0"/>
      <dgm:spPr/>
    </dgm:pt>
    <dgm:pt modelId="{3E06C72D-F18D-D64E-9741-7BE10B8FA053}" type="pres">
      <dgm:prSet presAssocID="{AF23B92F-B699-E84F-B520-83519CA290FC}" presName="hierChild5" presStyleCnt="0"/>
      <dgm:spPr/>
    </dgm:pt>
    <dgm:pt modelId="{5C00E046-863C-8446-A72D-4896726D34AA}" type="pres">
      <dgm:prSet presAssocID="{65A1EE0A-DD8A-BE48-BCE9-4BB0D6414D07}" presName="hierChild5" presStyleCnt="0"/>
      <dgm:spPr/>
    </dgm:pt>
    <dgm:pt modelId="{E35D100C-41C1-4B43-AA5E-5C7F55FA353E}" type="pres">
      <dgm:prSet presAssocID="{73A32AAB-0408-3E47-8F46-23281B42D1EB}" presName="Name64" presStyleLbl="parChTrans1D2" presStyleIdx="1" presStyleCnt="4" custSzX="510765" custSzY="479497"/>
      <dgm:spPr/>
    </dgm:pt>
    <dgm:pt modelId="{9D349B6D-FA3F-684C-95F2-1AF15C3A78E3}" type="pres">
      <dgm:prSet presAssocID="{A3072A30-6D98-F045-B8B1-74CB2EDF5348}" presName="hierRoot2" presStyleCnt="0">
        <dgm:presLayoutVars>
          <dgm:hierBranch val="init"/>
        </dgm:presLayoutVars>
      </dgm:prSet>
      <dgm:spPr/>
    </dgm:pt>
    <dgm:pt modelId="{4B01ED69-1E07-4F40-A93F-3608C0B358C5}" type="pres">
      <dgm:prSet presAssocID="{A3072A30-6D98-F045-B8B1-74CB2EDF5348}" presName="rootComposite" presStyleCnt="0"/>
      <dgm:spPr/>
    </dgm:pt>
    <dgm:pt modelId="{F290675B-3684-4D49-A6A7-316F1E11D349}" type="pres">
      <dgm:prSet presAssocID="{A3072A30-6D98-F045-B8B1-74CB2EDF5348}" presName="rootText" presStyleLbl="node2" presStyleIdx="1" presStyleCnt="4" custScaleX="170317" custScaleY="236993" custLinFactNeighborX="-40795">
        <dgm:presLayoutVars>
          <dgm:chPref val="3"/>
        </dgm:presLayoutVars>
      </dgm:prSet>
      <dgm:spPr/>
    </dgm:pt>
    <dgm:pt modelId="{A09A5130-344E-3B46-82B4-477B518A54AD}" type="pres">
      <dgm:prSet presAssocID="{A3072A30-6D98-F045-B8B1-74CB2EDF5348}" presName="rootConnector" presStyleLbl="node2" presStyleIdx="1" presStyleCnt="4"/>
      <dgm:spPr/>
    </dgm:pt>
    <dgm:pt modelId="{1DA54173-CC69-3749-B11D-971412D17026}" type="pres">
      <dgm:prSet presAssocID="{A3072A30-6D98-F045-B8B1-74CB2EDF5348}" presName="hierChild4" presStyleCnt="0"/>
      <dgm:spPr/>
    </dgm:pt>
    <dgm:pt modelId="{32EF8614-2799-C84E-AE41-56EFAC4336DD}" type="pres">
      <dgm:prSet presAssocID="{59AE5AA4-5767-B047-9647-9017156C6AD9}" presName="Name64" presStyleLbl="parChTrans1D3" presStyleIdx="2" presStyleCnt="8"/>
      <dgm:spPr/>
    </dgm:pt>
    <dgm:pt modelId="{0F77E6E9-7C87-E746-8743-539015A44D5C}" type="pres">
      <dgm:prSet presAssocID="{6B5B441A-9B8D-CF4D-A9D0-EDB97623B203}" presName="hierRoot2" presStyleCnt="0">
        <dgm:presLayoutVars>
          <dgm:hierBranch val="init"/>
        </dgm:presLayoutVars>
      </dgm:prSet>
      <dgm:spPr/>
    </dgm:pt>
    <dgm:pt modelId="{2A7E2896-6963-0546-A47C-9C0F320CB989}" type="pres">
      <dgm:prSet presAssocID="{6B5B441A-9B8D-CF4D-A9D0-EDB97623B203}" presName="rootComposite" presStyleCnt="0"/>
      <dgm:spPr/>
    </dgm:pt>
    <dgm:pt modelId="{51BBF9E3-2DB3-9A4E-B614-C62A954ECF09}" type="pres">
      <dgm:prSet presAssocID="{6B5B441A-9B8D-CF4D-A9D0-EDB97623B203}" presName="rootText" presStyleLbl="node3" presStyleIdx="2" presStyleCnt="8" custScaleX="178012" custScaleY="165481">
        <dgm:presLayoutVars>
          <dgm:chPref val="3"/>
        </dgm:presLayoutVars>
      </dgm:prSet>
      <dgm:spPr/>
    </dgm:pt>
    <dgm:pt modelId="{613D7E5E-96D2-004A-A435-C063C4F519D6}" type="pres">
      <dgm:prSet presAssocID="{6B5B441A-9B8D-CF4D-A9D0-EDB97623B203}" presName="rootConnector" presStyleLbl="node3" presStyleIdx="2" presStyleCnt="8"/>
      <dgm:spPr/>
    </dgm:pt>
    <dgm:pt modelId="{3D26A5B5-A8B6-E648-9A9B-F640FE5F3CEE}" type="pres">
      <dgm:prSet presAssocID="{6B5B441A-9B8D-CF4D-A9D0-EDB97623B203}" presName="hierChild4" presStyleCnt="0"/>
      <dgm:spPr/>
    </dgm:pt>
    <dgm:pt modelId="{627F22E9-1955-E54D-9B48-56947F493AE6}" type="pres">
      <dgm:prSet presAssocID="{D7872119-D0F7-244C-B700-878228740D6A}" presName="Name64" presStyleLbl="parChTrans1D4" presStyleIdx="4" presStyleCnt="5" custSzX="619474" custSzY="121389"/>
      <dgm:spPr/>
    </dgm:pt>
    <dgm:pt modelId="{2629C98D-9245-5842-896C-3C709003366C}" type="pres">
      <dgm:prSet presAssocID="{725C1B96-DB60-6646-AEF7-E32BC839EE70}" presName="hierRoot2" presStyleCnt="0">
        <dgm:presLayoutVars>
          <dgm:hierBranch val="init"/>
        </dgm:presLayoutVars>
      </dgm:prSet>
      <dgm:spPr/>
    </dgm:pt>
    <dgm:pt modelId="{5D838C8E-9BEB-E04E-8BA7-3FF9660A3D06}" type="pres">
      <dgm:prSet presAssocID="{725C1B96-DB60-6646-AEF7-E32BC839EE70}" presName="rootComposite" presStyleCnt="0"/>
      <dgm:spPr/>
    </dgm:pt>
    <dgm:pt modelId="{C8A9C538-C547-1641-8789-79CBB7F0F0E1}" type="pres">
      <dgm:prSet presAssocID="{725C1B96-DB60-6646-AEF7-E32BC839EE70}" presName="rootText" presStyleLbl="node4" presStyleIdx="4" presStyleCnt="5" custScaleX="221336" custScaleY="155312" custLinFactNeighborX="48267" custLinFactNeighborY="29">
        <dgm:presLayoutVars>
          <dgm:chPref val="3"/>
        </dgm:presLayoutVars>
      </dgm:prSet>
      <dgm:spPr/>
    </dgm:pt>
    <dgm:pt modelId="{5E98FE89-ABAE-E240-BE9E-ECD1EF3EDBC3}" type="pres">
      <dgm:prSet presAssocID="{725C1B96-DB60-6646-AEF7-E32BC839EE70}" presName="rootConnector" presStyleLbl="node4" presStyleIdx="4" presStyleCnt="5"/>
      <dgm:spPr/>
    </dgm:pt>
    <dgm:pt modelId="{6B2E5B63-6604-3742-8DE3-EFAA48D5E29E}" type="pres">
      <dgm:prSet presAssocID="{725C1B96-DB60-6646-AEF7-E32BC839EE70}" presName="hierChild4" presStyleCnt="0"/>
      <dgm:spPr/>
    </dgm:pt>
    <dgm:pt modelId="{C5F967BE-7E16-D644-9E55-D1820151F18C}" type="pres">
      <dgm:prSet presAssocID="{725C1B96-DB60-6646-AEF7-E32BC839EE70}" presName="hierChild5" presStyleCnt="0"/>
      <dgm:spPr/>
    </dgm:pt>
    <dgm:pt modelId="{9921C62B-BF3C-9E45-8722-F7D01AB6FCFA}" type="pres">
      <dgm:prSet presAssocID="{6B5B441A-9B8D-CF4D-A9D0-EDB97623B203}" presName="hierChild5" presStyleCnt="0"/>
      <dgm:spPr/>
    </dgm:pt>
    <dgm:pt modelId="{5552DA95-D59B-D743-915B-B5530F212594}" type="pres">
      <dgm:prSet presAssocID="{A3072A30-6D98-F045-B8B1-74CB2EDF5348}" presName="hierChild5" presStyleCnt="0"/>
      <dgm:spPr/>
    </dgm:pt>
    <dgm:pt modelId="{9AECEF04-D9C2-5D4B-8D18-3E65F3B6873C}" type="pres">
      <dgm:prSet presAssocID="{D614AEEE-93D5-D34C-A4CF-738F5CD9B460}" presName="Name64" presStyleLbl="parChTrans1D2" presStyleIdx="2" presStyleCnt="4" custSzX="510765" custSzY="538782"/>
      <dgm:spPr/>
    </dgm:pt>
    <dgm:pt modelId="{BA679D70-9A98-A743-8DC0-A5BB51D7FA09}" type="pres">
      <dgm:prSet presAssocID="{85D21A6B-0738-2447-94EF-89BC12AC2D89}" presName="hierRoot2" presStyleCnt="0">
        <dgm:presLayoutVars>
          <dgm:hierBranch val="init"/>
        </dgm:presLayoutVars>
      </dgm:prSet>
      <dgm:spPr/>
    </dgm:pt>
    <dgm:pt modelId="{936B0E29-6C9F-EA4B-9D88-BD1699D98328}" type="pres">
      <dgm:prSet presAssocID="{85D21A6B-0738-2447-94EF-89BC12AC2D89}" presName="rootComposite" presStyleCnt="0"/>
      <dgm:spPr/>
    </dgm:pt>
    <dgm:pt modelId="{7BE7C943-CD6C-0140-8767-38BBFA308540}" type="pres">
      <dgm:prSet presAssocID="{85D21A6B-0738-2447-94EF-89BC12AC2D89}" presName="rootText" presStyleLbl="node2" presStyleIdx="2" presStyleCnt="4" custScaleX="170317" custScaleY="236993" custLinFactNeighborX="-40795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9CBF0AC8-99E0-7E48-8A0D-F6E7BE4E27A4}" type="pres">
      <dgm:prSet presAssocID="{85D21A6B-0738-2447-94EF-89BC12AC2D89}" presName="rootConnector" presStyleLbl="node2" presStyleIdx="2" presStyleCnt="4"/>
      <dgm:spPr/>
    </dgm:pt>
    <dgm:pt modelId="{C9FACEE5-A7BD-B44C-8009-29605043561D}" type="pres">
      <dgm:prSet presAssocID="{85D21A6B-0738-2447-94EF-89BC12AC2D89}" presName="hierChild4" presStyleCnt="0"/>
      <dgm:spPr/>
    </dgm:pt>
    <dgm:pt modelId="{1E492CA7-CE11-394F-972D-C1EFAD77880E}" type="pres">
      <dgm:prSet presAssocID="{90841FEC-BFEA-0043-BAEF-0D5B385085BF}" presName="Name64" presStyleLbl="parChTrans1D3" presStyleIdx="3" presStyleCnt="8"/>
      <dgm:spPr/>
    </dgm:pt>
    <dgm:pt modelId="{2A7A8561-1DB9-C64D-9052-5269C23A0973}" type="pres">
      <dgm:prSet presAssocID="{EA378EF2-E0E1-924C-8A4A-0FFF08AE7ADA}" presName="hierRoot2" presStyleCnt="0">
        <dgm:presLayoutVars>
          <dgm:hierBranch val="init"/>
        </dgm:presLayoutVars>
      </dgm:prSet>
      <dgm:spPr/>
    </dgm:pt>
    <dgm:pt modelId="{1A718E07-7731-F04E-A383-3662975F6844}" type="pres">
      <dgm:prSet presAssocID="{EA378EF2-E0E1-924C-8A4A-0FFF08AE7ADA}" presName="rootComposite" presStyleCnt="0"/>
      <dgm:spPr/>
    </dgm:pt>
    <dgm:pt modelId="{6DE88B62-A4E3-474E-811D-0574DE4EFB29}" type="pres">
      <dgm:prSet presAssocID="{EA378EF2-E0E1-924C-8A4A-0FFF08AE7ADA}" presName="rootText" presStyleLbl="node3" presStyleIdx="3" presStyleCnt="8" custScaleX="178012" custScaleY="165481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B0431933-E031-B84C-B4E1-EC24CE77F0E8}" type="pres">
      <dgm:prSet presAssocID="{EA378EF2-E0E1-924C-8A4A-0FFF08AE7ADA}" presName="rootConnector" presStyleLbl="node3" presStyleIdx="3" presStyleCnt="8"/>
      <dgm:spPr/>
    </dgm:pt>
    <dgm:pt modelId="{03C401D3-3560-AB49-962F-56336EABFD45}" type="pres">
      <dgm:prSet presAssocID="{EA378EF2-E0E1-924C-8A4A-0FFF08AE7ADA}" presName="hierChild4" presStyleCnt="0"/>
      <dgm:spPr/>
    </dgm:pt>
    <dgm:pt modelId="{DF85AA37-13F1-1247-AD4D-8E9693D48969}" type="pres">
      <dgm:prSet presAssocID="{EA378EF2-E0E1-924C-8A4A-0FFF08AE7ADA}" presName="hierChild5" presStyleCnt="0"/>
      <dgm:spPr/>
    </dgm:pt>
    <dgm:pt modelId="{58296F4A-41A9-C044-9BC1-70537B2F1272}" type="pres">
      <dgm:prSet presAssocID="{525CD548-7EC1-0246-8F8B-68D0B02F002B}" presName="Name64" presStyleLbl="parChTrans1D3" presStyleIdx="4" presStyleCnt="8"/>
      <dgm:spPr/>
    </dgm:pt>
    <dgm:pt modelId="{A336EE88-7284-C149-B2B5-5C908CE4C3F5}" type="pres">
      <dgm:prSet presAssocID="{43A87552-D945-C545-8555-3A234844704E}" presName="hierRoot2" presStyleCnt="0">
        <dgm:presLayoutVars>
          <dgm:hierBranch val="init"/>
        </dgm:presLayoutVars>
      </dgm:prSet>
      <dgm:spPr/>
    </dgm:pt>
    <dgm:pt modelId="{CA55FD4B-FA50-FA4E-97E5-BABDB69E4ADD}" type="pres">
      <dgm:prSet presAssocID="{43A87552-D945-C545-8555-3A234844704E}" presName="rootComposite" presStyleCnt="0"/>
      <dgm:spPr/>
    </dgm:pt>
    <dgm:pt modelId="{ACD1DBA8-E972-CB45-9940-448989A1B572}" type="pres">
      <dgm:prSet presAssocID="{43A87552-D945-C545-8555-3A234844704E}" presName="rootText" presStyleLbl="node3" presStyleIdx="4" presStyleCnt="8" custScaleX="178012" custScaleY="165481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47F70ADA-66C7-3447-925D-4E24E67514D9}" type="pres">
      <dgm:prSet presAssocID="{43A87552-D945-C545-8555-3A234844704E}" presName="rootConnector" presStyleLbl="node3" presStyleIdx="4" presStyleCnt="8"/>
      <dgm:spPr/>
    </dgm:pt>
    <dgm:pt modelId="{23A0CEB4-2396-A440-9BA1-00711B62875F}" type="pres">
      <dgm:prSet presAssocID="{43A87552-D945-C545-8555-3A234844704E}" presName="hierChild4" presStyleCnt="0"/>
      <dgm:spPr/>
    </dgm:pt>
    <dgm:pt modelId="{1DCBEA03-A27C-CD4B-BF3A-5131B6785E3C}" type="pres">
      <dgm:prSet presAssocID="{43A87552-D945-C545-8555-3A234844704E}" presName="hierChild5" presStyleCnt="0"/>
      <dgm:spPr/>
    </dgm:pt>
    <dgm:pt modelId="{1F08F7FC-9867-504C-BCDD-88C73A43AA30}" type="pres">
      <dgm:prSet presAssocID="{85D21A6B-0738-2447-94EF-89BC12AC2D89}" presName="hierChild5" presStyleCnt="0"/>
      <dgm:spPr/>
    </dgm:pt>
    <dgm:pt modelId="{AF159CFC-A0E3-B141-B940-8B79EA864236}" type="pres">
      <dgm:prSet presAssocID="{656A3AD4-F7DB-3C4A-8DF2-0F2C32FD9059}" presName="Name64" presStyleLbl="parChTrans1D2" presStyleIdx="3" presStyleCnt="4" custSzX="510765" custSzY="2235916"/>
      <dgm:spPr/>
    </dgm:pt>
    <dgm:pt modelId="{2009A5D1-97D9-F943-8D7F-5CB9A14CFE1D}" type="pres">
      <dgm:prSet presAssocID="{71FD2650-AAC2-E943-91A1-71F63376B4B3}" presName="hierRoot2" presStyleCnt="0">
        <dgm:presLayoutVars>
          <dgm:hierBranch val="init"/>
        </dgm:presLayoutVars>
      </dgm:prSet>
      <dgm:spPr/>
    </dgm:pt>
    <dgm:pt modelId="{FB3455E7-CBFF-6A48-9878-6FCB39830D59}" type="pres">
      <dgm:prSet presAssocID="{71FD2650-AAC2-E943-91A1-71F63376B4B3}" presName="rootComposite" presStyleCnt="0"/>
      <dgm:spPr/>
    </dgm:pt>
    <dgm:pt modelId="{C7F52BF6-DE7A-B141-A2E2-C56762643920}" type="pres">
      <dgm:prSet presAssocID="{71FD2650-AAC2-E943-91A1-71F63376B4B3}" presName="rootText" presStyleLbl="node2" presStyleIdx="3" presStyleCnt="4" custScaleX="170317" custScaleY="236993" custLinFactNeighborX="-40795">
        <dgm:presLayoutVars>
          <dgm:chPref val="3"/>
        </dgm:presLayoutVars>
      </dgm:prSet>
      <dgm:spPr/>
    </dgm:pt>
    <dgm:pt modelId="{D3F539BE-ED59-3F4B-B5C5-BADD0362A78B}" type="pres">
      <dgm:prSet presAssocID="{71FD2650-AAC2-E943-91A1-71F63376B4B3}" presName="rootConnector" presStyleLbl="node2" presStyleIdx="3" presStyleCnt="4"/>
      <dgm:spPr/>
    </dgm:pt>
    <dgm:pt modelId="{DFC2A426-9962-D64E-8F65-76EA46154849}" type="pres">
      <dgm:prSet presAssocID="{71FD2650-AAC2-E943-91A1-71F63376B4B3}" presName="hierChild4" presStyleCnt="0"/>
      <dgm:spPr/>
    </dgm:pt>
    <dgm:pt modelId="{AA9C4A26-B3F4-B94E-BF82-D1B3D7938529}" type="pres">
      <dgm:prSet presAssocID="{4AD92619-CD1E-9F42-AEE2-2F3F9E80F9EA}" presName="Name64" presStyleLbl="parChTrans1D3" presStyleIdx="5" presStyleCnt="8"/>
      <dgm:spPr/>
    </dgm:pt>
    <dgm:pt modelId="{299EDA4E-9FDE-D847-8D18-F01D830CBC72}" type="pres">
      <dgm:prSet presAssocID="{EAAAF2C9-3358-9540-92AC-4B2459C5672F}" presName="hierRoot2" presStyleCnt="0">
        <dgm:presLayoutVars>
          <dgm:hierBranch val="init"/>
        </dgm:presLayoutVars>
      </dgm:prSet>
      <dgm:spPr/>
    </dgm:pt>
    <dgm:pt modelId="{DFCF52B7-F97B-E44D-AC4B-6A5C17FE1A76}" type="pres">
      <dgm:prSet presAssocID="{EAAAF2C9-3358-9540-92AC-4B2459C5672F}" presName="rootComposite" presStyleCnt="0"/>
      <dgm:spPr/>
    </dgm:pt>
    <dgm:pt modelId="{2A7F9FFA-A055-F24C-A4DE-EF6E56465966}" type="pres">
      <dgm:prSet presAssocID="{EAAAF2C9-3358-9540-92AC-4B2459C5672F}" presName="rootText" presStyleLbl="node3" presStyleIdx="5" presStyleCnt="8" custScaleX="178012" custScaleY="165481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43C5FD34-3FDC-DF4C-8030-C8DEDCED5182}" type="pres">
      <dgm:prSet presAssocID="{EAAAF2C9-3358-9540-92AC-4B2459C5672F}" presName="rootConnector" presStyleLbl="node3" presStyleIdx="5" presStyleCnt="8"/>
      <dgm:spPr/>
    </dgm:pt>
    <dgm:pt modelId="{3CC4F318-35E2-9344-9D0C-056F8147FBE5}" type="pres">
      <dgm:prSet presAssocID="{EAAAF2C9-3358-9540-92AC-4B2459C5672F}" presName="hierChild4" presStyleCnt="0"/>
      <dgm:spPr/>
    </dgm:pt>
    <dgm:pt modelId="{C8DEA2E4-5956-014C-91A1-B24392737AA1}" type="pres">
      <dgm:prSet presAssocID="{EAAAF2C9-3358-9540-92AC-4B2459C5672F}" presName="hierChild5" presStyleCnt="0"/>
      <dgm:spPr/>
    </dgm:pt>
    <dgm:pt modelId="{704444E4-0484-1543-A111-1C2124628E70}" type="pres">
      <dgm:prSet presAssocID="{F790C627-400D-974A-A154-C0EBF6D1F661}" presName="Name64" presStyleLbl="parChTrans1D3" presStyleIdx="6" presStyleCnt="8"/>
      <dgm:spPr/>
    </dgm:pt>
    <dgm:pt modelId="{DFAC0060-CA56-DF40-8674-493409FF2BE4}" type="pres">
      <dgm:prSet presAssocID="{D1DFB3FE-7542-DD4D-8E4E-58E297694925}" presName="hierRoot2" presStyleCnt="0">
        <dgm:presLayoutVars>
          <dgm:hierBranch val="init"/>
        </dgm:presLayoutVars>
      </dgm:prSet>
      <dgm:spPr/>
    </dgm:pt>
    <dgm:pt modelId="{01A5942C-7FC0-5E4F-AD93-AE958DFC4827}" type="pres">
      <dgm:prSet presAssocID="{D1DFB3FE-7542-DD4D-8E4E-58E297694925}" presName="rootComposite" presStyleCnt="0"/>
      <dgm:spPr/>
    </dgm:pt>
    <dgm:pt modelId="{9D438A16-B5DC-634A-A72C-61D7ADB1C319}" type="pres">
      <dgm:prSet presAssocID="{D1DFB3FE-7542-DD4D-8E4E-58E297694925}" presName="rootText" presStyleLbl="node3" presStyleIdx="6" presStyleCnt="8" custScaleX="178012" custScaleY="165481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B2C39C31-3057-8C48-BFBB-33D0373A0F9D}" type="pres">
      <dgm:prSet presAssocID="{D1DFB3FE-7542-DD4D-8E4E-58E297694925}" presName="rootConnector" presStyleLbl="node3" presStyleIdx="6" presStyleCnt="8"/>
      <dgm:spPr/>
    </dgm:pt>
    <dgm:pt modelId="{17820DB1-7848-CE4D-A976-E2677B6970B3}" type="pres">
      <dgm:prSet presAssocID="{D1DFB3FE-7542-DD4D-8E4E-58E297694925}" presName="hierChild4" presStyleCnt="0"/>
      <dgm:spPr/>
    </dgm:pt>
    <dgm:pt modelId="{F079F11F-2EF1-6C45-8385-501AAA89EFEC}" type="pres">
      <dgm:prSet presAssocID="{D1DFB3FE-7542-DD4D-8E4E-58E297694925}" presName="hierChild5" presStyleCnt="0"/>
      <dgm:spPr/>
    </dgm:pt>
    <dgm:pt modelId="{B53D1C56-1C9F-7042-8386-4832A0EBC170}" type="pres">
      <dgm:prSet presAssocID="{AD6C0363-A224-A54F-B2F5-AF1B8A39A32B}" presName="Name64" presStyleLbl="parChTrans1D3" presStyleIdx="7" presStyleCnt="8"/>
      <dgm:spPr/>
    </dgm:pt>
    <dgm:pt modelId="{BCF74F3A-1804-6E41-81A2-756B21878421}" type="pres">
      <dgm:prSet presAssocID="{E786CC4A-182A-C446-B2E0-DEFC097FF837}" presName="hierRoot2" presStyleCnt="0">
        <dgm:presLayoutVars>
          <dgm:hierBranch val="init"/>
        </dgm:presLayoutVars>
      </dgm:prSet>
      <dgm:spPr/>
    </dgm:pt>
    <dgm:pt modelId="{7B56B00E-CFBC-934F-B328-D8D0AAB9CBEE}" type="pres">
      <dgm:prSet presAssocID="{E786CC4A-182A-C446-B2E0-DEFC097FF837}" presName="rootComposite" presStyleCnt="0"/>
      <dgm:spPr/>
    </dgm:pt>
    <dgm:pt modelId="{B0657688-FE7F-014C-BFE2-AA9741FBBEB0}" type="pres">
      <dgm:prSet presAssocID="{E786CC4A-182A-C446-B2E0-DEFC097FF837}" presName="rootText" presStyleLbl="node3" presStyleIdx="7" presStyleCnt="8" custScaleX="178012" custScaleY="165481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99185386-3584-7848-9D00-F0AE196C6861}" type="pres">
      <dgm:prSet presAssocID="{E786CC4A-182A-C446-B2E0-DEFC097FF837}" presName="rootConnector" presStyleLbl="node3" presStyleIdx="7" presStyleCnt="8"/>
      <dgm:spPr/>
    </dgm:pt>
    <dgm:pt modelId="{B4DD607C-F500-A84E-84DB-BDF0C202E021}" type="pres">
      <dgm:prSet presAssocID="{E786CC4A-182A-C446-B2E0-DEFC097FF837}" presName="hierChild4" presStyleCnt="0"/>
      <dgm:spPr/>
    </dgm:pt>
    <dgm:pt modelId="{8A15415C-F548-6B41-AE61-ADD0F6A99CFC}" type="pres">
      <dgm:prSet presAssocID="{E786CC4A-182A-C446-B2E0-DEFC097FF837}" presName="hierChild5" presStyleCnt="0"/>
      <dgm:spPr/>
    </dgm:pt>
    <dgm:pt modelId="{A82FB51C-7FE1-0D4C-97E3-6B414A326465}" type="pres">
      <dgm:prSet presAssocID="{71FD2650-AAC2-E943-91A1-71F63376B4B3}" presName="hierChild5" presStyleCnt="0"/>
      <dgm:spPr/>
    </dgm:pt>
    <dgm:pt modelId="{1A53AE4C-315F-7846-9D7B-E94E5A2F4644}" type="pres">
      <dgm:prSet presAssocID="{62E339C8-946E-0849-B9E9-09A9E62D827A}" presName="hierChild3" presStyleCnt="0"/>
      <dgm:spPr/>
    </dgm:pt>
  </dgm:ptLst>
  <dgm:cxnLst>
    <dgm:cxn modelId="{5C020B50-E833-EF4B-9323-91516EF88ED8}" type="presOf" srcId="{E786CC4A-182A-C446-B2E0-DEFC097FF837}" destId="{B0657688-FE7F-014C-BFE2-AA9741FBBEB0}" srcOrd="0" destOrd="0" presId="urn:microsoft.com/office/officeart/2009/3/layout/HorizontalOrganizationChart"/>
    <dgm:cxn modelId="{8866B309-112B-234C-9A10-F0825629BE5C}" type="presOf" srcId="{85D21A6B-0738-2447-94EF-89BC12AC2D89}" destId="{7BE7C943-CD6C-0140-8767-38BBFA308540}" srcOrd="0" destOrd="0" presId="urn:microsoft.com/office/officeart/2009/3/layout/HorizontalOrganizationChart"/>
    <dgm:cxn modelId="{C0A81E49-A302-3D40-B807-C992C902C3B0}" srcId="{62E339C8-946E-0849-B9E9-09A9E62D827A}" destId="{71FD2650-AAC2-E943-91A1-71F63376B4B3}" srcOrd="3" destOrd="0" parTransId="{656A3AD4-F7DB-3C4A-8DF2-0F2C32FD9059}" sibTransId="{0C4E09EE-4DE5-B24D-98C3-8B284EA5C4AE}"/>
    <dgm:cxn modelId="{A9038CAC-4156-5145-A9E8-8E8B884689BF}" type="presOf" srcId="{D1DFB3FE-7542-DD4D-8E4E-58E297694925}" destId="{9D438A16-B5DC-634A-A72C-61D7ADB1C319}" srcOrd="0" destOrd="0" presId="urn:microsoft.com/office/officeart/2009/3/layout/HorizontalOrganizationChart"/>
    <dgm:cxn modelId="{59E62265-2002-B64E-99AE-85F7D770EE6C}" srcId="{62E339C8-946E-0849-B9E9-09A9E62D827A}" destId="{85D21A6B-0738-2447-94EF-89BC12AC2D89}" srcOrd="2" destOrd="0" parTransId="{D614AEEE-93D5-D34C-A4CF-738F5CD9B460}" sibTransId="{F11F4027-E790-974A-AC40-C53F97EA8995}"/>
    <dgm:cxn modelId="{175D4B93-A23D-0F4F-9830-793E1453DC0A}" type="presOf" srcId="{150D26EC-75B4-E648-B157-0978CEAECB23}" destId="{DDB4822F-AB55-BA45-AA87-0958FAAEE7E6}" srcOrd="0" destOrd="0" presId="urn:microsoft.com/office/officeart/2009/3/layout/HorizontalOrganizationChart"/>
    <dgm:cxn modelId="{3629BB5D-7ECD-F342-A0F9-0520049D632D}" type="presOf" srcId="{E1E51704-FEC3-BD4D-92E1-F9D3B3E40BBA}" destId="{0EF261E8-F1F8-204F-B4BC-FBFA4A0CBE48}" srcOrd="0" destOrd="0" presId="urn:microsoft.com/office/officeart/2009/3/layout/HorizontalOrganizationChart"/>
    <dgm:cxn modelId="{D96E8349-E2CE-E047-826E-457DEC39C75D}" type="presOf" srcId="{E14C0FCE-1DD7-7D43-8EA1-9F1905A9B568}" destId="{C02879D4-23AE-1542-8869-D29F8DA0FF79}" srcOrd="0" destOrd="0" presId="urn:microsoft.com/office/officeart/2009/3/layout/HorizontalOrganizationChart"/>
    <dgm:cxn modelId="{71DDC8C4-8E47-9648-BF2B-037AAC94B65C}" type="presOf" srcId="{D7872119-D0F7-244C-B700-878228740D6A}" destId="{627F22E9-1955-E54D-9B48-56947F493AE6}" srcOrd="0" destOrd="0" presId="urn:microsoft.com/office/officeart/2009/3/layout/HorizontalOrganizationChart"/>
    <dgm:cxn modelId="{48A48D38-1DAF-F040-8532-E8B5D1F1CB47}" type="presOf" srcId="{D614AEEE-93D5-D34C-A4CF-738F5CD9B460}" destId="{9AECEF04-D9C2-5D4B-8D18-3E65F3B6873C}" srcOrd="0" destOrd="0" presId="urn:microsoft.com/office/officeart/2009/3/layout/HorizontalOrganizationChart"/>
    <dgm:cxn modelId="{71243C4D-4907-A84E-80F7-6F7D3398307F}" srcId="{71FD2650-AAC2-E943-91A1-71F63376B4B3}" destId="{EAAAF2C9-3358-9540-92AC-4B2459C5672F}" srcOrd="0" destOrd="0" parTransId="{4AD92619-CD1E-9F42-AEE2-2F3F9E80F9EA}" sibTransId="{DAFDDD2B-01D8-D745-8288-659EE488015E}"/>
    <dgm:cxn modelId="{22BC2578-CE2D-B642-811C-56A67EE7FF73}" type="presOf" srcId="{62E339C8-946E-0849-B9E9-09A9E62D827A}" destId="{2C3BED2F-A887-8D48-A5EA-D15196B12315}" srcOrd="0" destOrd="0" presId="urn:microsoft.com/office/officeart/2009/3/layout/HorizontalOrganizationChart"/>
    <dgm:cxn modelId="{883FA8F1-47EF-5543-B7BD-99CB51FDE6AA}" type="presOf" srcId="{6B5B441A-9B8D-CF4D-A9D0-EDB97623B203}" destId="{51BBF9E3-2DB3-9A4E-B614-C62A954ECF09}" srcOrd="0" destOrd="0" presId="urn:microsoft.com/office/officeart/2009/3/layout/HorizontalOrganizationChart"/>
    <dgm:cxn modelId="{CCA20064-BE54-C742-911B-140FBA0F97D5}" type="presOf" srcId="{72EED708-BB09-2E44-BDEF-F4540009CC44}" destId="{60F4D14E-C699-E944-AE6C-952282DD740C}" srcOrd="0" destOrd="0" presId="urn:microsoft.com/office/officeart/2009/3/layout/HorizontalOrganizationChart"/>
    <dgm:cxn modelId="{3799D866-7E27-B846-A11E-0199BD82807E}" type="presOf" srcId="{85CF5DCB-0947-6E48-9C58-904C0F50EE96}" destId="{8FB0A532-FC34-BB41-8BF9-E643A1EDB7D9}" srcOrd="0" destOrd="0" presId="urn:microsoft.com/office/officeart/2009/3/layout/HorizontalOrganizationChart"/>
    <dgm:cxn modelId="{D9FDB576-98BB-3340-BC50-58FF34FA7C05}" srcId="{AF23B92F-B699-E84F-B520-83519CA290FC}" destId="{A5AAD964-13E7-194A-9DBA-212D169D3D4C}" srcOrd="1" destOrd="0" parTransId="{150D26EC-75B4-E648-B157-0978CEAECB23}" sibTransId="{F05DBC05-4619-9F40-A362-9E9411892B40}"/>
    <dgm:cxn modelId="{5C418081-D6A6-794A-958A-6DE6AA53EFD5}" type="presOf" srcId="{62E339C8-946E-0849-B9E9-09A9E62D827A}" destId="{B40AAEB6-7B20-C144-AF61-D8A5D3D672E9}" srcOrd="1" destOrd="0" presId="urn:microsoft.com/office/officeart/2009/3/layout/HorizontalOrganizationChart"/>
    <dgm:cxn modelId="{F4049602-3D5C-634D-A8C1-D3AA9EFADD6E}" srcId="{62E339C8-946E-0849-B9E9-09A9E62D827A}" destId="{65A1EE0A-DD8A-BE48-BCE9-4BB0D6414D07}" srcOrd="0" destOrd="0" parTransId="{C3E2DAC7-58F6-BA49-B518-4A13D78764D6}" sibTransId="{9429DCA4-A1D5-8E4B-855B-FD038FF407F5}"/>
    <dgm:cxn modelId="{8E0F1676-87EA-2943-BCFA-87994A4076FD}" type="presOf" srcId="{6B5B441A-9B8D-CF4D-A9D0-EDB97623B203}" destId="{613D7E5E-96D2-004A-A435-C063C4F519D6}" srcOrd="1" destOrd="0" presId="urn:microsoft.com/office/officeart/2009/3/layout/HorizontalOrganizationChart"/>
    <dgm:cxn modelId="{614FEFC2-35F3-5349-9C1A-D90A13BBC639}" type="presOf" srcId="{525CD548-7EC1-0246-8F8B-68D0B02F002B}" destId="{58296F4A-41A9-C044-9BC1-70537B2F1272}" srcOrd="0" destOrd="0" presId="urn:microsoft.com/office/officeart/2009/3/layout/HorizontalOrganizationChart"/>
    <dgm:cxn modelId="{F2F26B04-9C88-9341-9D53-CE366ABC008C}" type="presOf" srcId="{AD6C0363-A224-A54F-B2F5-AF1B8A39A32B}" destId="{B53D1C56-1C9F-7042-8386-4832A0EBC170}" srcOrd="0" destOrd="0" presId="urn:microsoft.com/office/officeart/2009/3/layout/HorizontalOrganizationChart"/>
    <dgm:cxn modelId="{B88D5227-ED3F-534D-A57B-9D2F9D0A6A53}" type="presOf" srcId="{65A1EE0A-DD8A-BE48-BCE9-4BB0D6414D07}" destId="{604CA00A-175C-424E-8101-4C8B43DB2074}" srcOrd="1" destOrd="0" presId="urn:microsoft.com/office/officeart/2009/3/layout/HorizontalOrganizationChart"/>
    <dgm:cxn modelId="{34182B58-B00E-2E4A-9382-EC2057291968}" type="presOf" srcId="{59AE5AA4-5767-B047-9647-9017156C6AD9}" destId="{32EF8614-2799-C84E-AE41-56EFAC4336DD}" srcOrd="0" destOrd="0" presId="urn:microsoft.com/office/officeart/2009/3/layout/HorizontalOrganizationChart"/>
    <dgm:cxn modelId="{E19D2EBD-A130-6047-8EDB-4ADA7E93C178}" srcId="{A3072A30-6D98-F045-B8B1-74CB2EDF5348}" destId="{6B5B441A-9B8D-CF4D-A9D0-EDB97623B203}" srcOrd="0" destOrd="0" parTransId="{59AE5AA4-5767-B047-9647-9017156C6AD9}" sibTransId="{5552607F-E30C-8540-8D36-8C70F1E68EF0}"/>
    <dgm:cxn modelId="{20BA6568-373C-EA48-A774-E5DEBD43ACB1}" type="presOf" srcId="{71FD2650-AAC2-E943-91A1-71F63376B4B3}" destId="{D3F539BE-ED59-3F4B-B5C5-BADD0362A78B}" srcOrd="1" destOrd="0" presId="urn:microsoft.com/office/officeart/2009/3/layout/HorizontalOrganizationChart"/>
    <dgm:cxn modelId="{733ABD23-CDBC-E34B-A2CF-FF41FBB7F0D0}" srcId="{617E9E6D-A1F4-CF40-904C-71B9681F5AE8}" destId="{ADBA7FF2-9D34-CB43-8B86-8D81888157D2}" srcOrd="1" destOrd="0" parTransId="{E14C0FCE-1DD7-7D43-8EA1-9F1905A9B568}" sibTransId="{72A2E750-AF8A-D94E-8089-1C81427AFA93}"/>
    <dgm:cxn modelId="{469C002A-79D3-644B-99E7-4CF7AE9CD6BB}" type="presOf" srcId="{71FD2650-AAC2-E943-91A1-71F63376B4B3}" destId="{C7F52BF6-DE7A-B141-A2E2-C56762643920}" srcOrd="0" destOrd="0" presId="urn:microsoft.com/office/officeart/2009/3/layout/HorizontalOrganizationChart"/>
    <dgm:cxn modelId="{DF4ADEEB-1D69-5348-BAF8-C0245D900D74}" type="presOf" srcId="{ADBA7FF2-9D34-CB43-8B86-8D81888157D2}" destId="{9A0419BE-9E3E-A042-8E9E-8E5A3584EBD8}" srcOrd="0" destOrd="0" presId="urn:microsoft.com/office/officeart/2009/3/layout/HorizontalOrganizationChart"/>
    <dgm:cxn modelId="{461CE5E8-28F7-084C-9F14-0ED03137E4EB}" type="presOf" srcId="{EAAAF2C9-3358-9540-92AC-4B2459C5672F}" destId="{43C5FD34-3FDC-DF4C-8030-C8DEDCED5182}" srcOrd="1" destOrd="0" presId="urn:microsoft.com/office/officeart/2009/3/layout/HorizontalOrganizationChart"/>
    <dgm:cxn modelId="{3E15CA99-2C96-274E-92C1-039EFCE03994}" type="presOf" srcId="{EAAAF2C9-3358-9540-92AC-4B2459C5672F}" destId="{2A7F9FFA-A055-F24C-A4DE-EF6E56465966}" srcOrd="0" destOrd="0" presId="urn:microsoft.com/office/officeart/2009/3/layout/HorizontalOrganizationChart"/>
    <dgm:cxn modelId="{EACE85AA-9874-CE4A-B17B-09894D1F03BD}" srcId="{85D21A6B-0738-2447-94EF-89BC12AC2D89}" destId="{43A87552-D945-C545-8555-3A234844704E}" srcOrd="1" destOrd="0" parTransId="{525CD548-7EC1-0246-8F8B-68D0B02F002B}" sibTransId="{4EAFBFBA-C229-9B48-933F-A7BFF9F4D5D8}"/>
    <dgm:cxn modelId="{DEDE4DC5-A0BC-E444-AF87-92774226117F}" type="presOf" srcId="{A3072A30-6D98-F045-B8B1-74CB2EDF5348}" destId="{F290675B-3684-4D49-A6A7-316F1E11D349}" srcOrd="0" destOrd="0" presId="urn:microsoft.com/office/officeart/2009/3/layout/HorizontalOrganizationChart"/>
    <dgm:cxn modelId="{329B4AC5-CB29-294B-B200-B2684EE450EC}" srcId="{71FD2650-AAC2-E943-91A1-71F63376B4B3}" destId="{D1DFB3FE-7542-DD4D-8E4E-58E297694925}" srcOrd="1" destOrd="0" parTransId="{F790C627-400D-974A-A154-C0EBF6D1F661}" sibTransId="{8D25FDAF-B254-184C-BBAA-CEC60DE48727}"/>
    <dgm:cxn modelId="{A82DFA0C-5B20-8D4A-89C8-7EBC1BD255E9}" type="presOf" srcId="{725C1B96-DB60-6646-AEF7-E32BC839EE70}" destId="{C8A9C538-C547-1641-8789-79CBB7F0F0E1}" srcOrd="0" destOrd="0" presId="urn:microsoft.com/office/officeart/2009/3/layout/HorizontalOrganizationChart"/>
    <dgm:cxn modelId="{F5E03F25-E079-6A4D-B6BD-4F36086EB24B}" type="presOf" srcId="{EA378EF2-E0E1-924C-8A4A-0FFF08AE7ADA}" destId="{B0431933-E031-B84C-B4E1-EC24CE77F0E8}" srcOrd="1" destOrd="0" presId="urn:microsoft.com/office/officeart/2009/3/layout/HorizontalOrganizationChart"/>
    <dgm:cxn modelId="{2F21E097-8006-7D40-915F-5EA47667BD56}" type="presOf" srcId="{43A87552-D945-C545-8555-3A234844704E}" destId="{47F70ADA-66C7-3447-925D-4E24E67514D9}" srcOrd="1" destOrd="0" presId="urn:microsoft.com/office/officeart/2009/3/layout/HorizontalOrganizationChart"/>
    <dgm:cxn modelId="{18DC1C1E-A8EB-274B-BF91-A496106678F2}" type="presOf" srcId="{A5AAD964-13E7-194A-9DBA-212D169D3D4C}" destId="{7E1FD472-7391-4B4C-BD9A-657DFED50428}" srcOrd="1" destOrd="0" presId="urn:microsoft.com/office/officeart/2009/3/layout/HorizontalOrganizationChart"/>
    <dgm:cxn modelId="{69284536-9698-B34D-836A-B52A36080490}" type="presOf" srcId="{396C1666-2DBF-B146-B16F-86E94D41FF07}" destId="{4C2FC263-06E4-0A4F-9972-43587A43B898}" srcOrd="1" destOrd="0" presId="urn:microsoft.com/office/officeart/2009/3/layout/HorizontalOrganizationChart"/>
    <dgm:cxn modelId="{7A1A1735-31FF-3D4A-B347-EF84C68E2DAD}" srcId="{65A1EE0A-DD8A-BE48-BCE9-4BB0D6414D07}" destId="{AF23B92F-B699-E84F-B520-83519CA290FC}" srcOrd="1" destOrd="0" parTransId="{57B87B22-4E11-4E4B-BF35-17746665CD11}" sibTransId="{ACBFC5FA-F321-2047-ADBA-C4D6F800BCA1}"/>
    <dgm:cxn modelId="{2D77467C-85B2-CF4D-8B06-D94CB047D2D4}" type="presOf" srcId="{43A87552-D945-C545-8555-3A234844704E}" destId="{ACD1DBA8-E972-CB45-9940-448989A1B572}" srcOrd="0" destOrd="0" presId="urn:microsoft.com/office/officeart/2009/3/layout/HorizontalOrganizationChart"/>
    <dgm:cxn modelId="{15DE6856-5991-1448-A9E3-219A92961A1B}" type="presOf" srcId="{ADBA7FF2-9D34-CB43-8B86-8D81888157D2}" destId="{213F0EF1-FF1B-B84F-AF62-383CCBEA6FB6}" srcOrd="1" destOrd="0" presId="urn:microsoft.com/office/officeart/2009/3/layout/HorizontalOrganizationChart"/>
    <dgm:cxn modelId="{0A9B0CE2-EBB2-9248-9F64-63C638FC74AC}" type="presOf" srcId="{617E9E6D-A1F4-CF40-904C-71B9681F5AE8}" destId="{7013A811-2A12-4B4F-8F7A-98387FEDE2B4}" srcOrd="0" destOrd="0" presId="urn:microsoft.com/office/officeart/2009/3/layout/HorizontalOrganizationChart"/>
    <dgm:cxn modelId="{F9ED68DF-1068-484A-AF88-5614689ADFD5}" srcId="{71FD2650-AAC2-E943-91A1-71F63376B4B3}" destId="{E786CC4A-182A-C446-B2E0-DEFC097FF837}" srcOrd="2" destOrd="0" parTransId="{AD6C0363-A224-A54F-B2F5-AF1B8A39A32B}" sibTransId="{A3B1E1C3-C556-2D47-BAF7-92851BCE1B82}"/>
    <dgm:cxn modelId="{6A4F0F35-844D-8F41-A367-E9CABF2AD06C}" type="presOf" srcId="{90841FEC-BFEA-0043-BAEF-0D5B385085BF}" destId="{1E492CA7-CE11-394F-972D-C1EFAD77880E}" srcOrd="0" destOrd="0" presId="urn:microsoft.com/office/officeart/2009/3/layout/HorizontalOrganizationChart"/>
    <dgm:cxn modelId="{F6502846-AD0F-A840-8D38-9363E014A08D}" type="presOf" srcId="{656A3AD4-F7DB-3C4A-8DF2-0F2C32FD9059}" destId="{AF159CFC-A0E3-B141-B940-8B79EA864236}" srcOrd="0" destOrd="0" presId="urn:microsoft.com/office/officeart/2009/3/layout/HorizontalOrganizationChart"/>
    <dgm:cxn modelId="{570107E3-0CF2-1349-91EF-16C629C82FEF}" type="presOf" srcId="{E786CC4A-182A-C446-B2E0-DEFC097FF837}" destId="{99185386-3584-7848-9D00-F0AE196C6861}" srcOrd="1" destOrd="0" presId="urn:microsoft.com/office/officeart/2009/3/layout/HorizontalOrganizationChart"/>
    <dgm:cxn modelId="{A1251ED8-1B3C-AA4D-9993-23499DB3D153}" srcId="{85D21A6B-0738-2447-94EF-89BC12AC2D89}" destId="{EA378EF2-E0E1-924C-8A4A-0FFF08AE7ADA}" srcOrd="0" destOrd="0" parTransId="{90841FEC-BFEA-0043-BAEF-0D5B385085BF}" sibTransId="{F848363D-CAD3-6C41-BD64-36AAC545E97B}"/>
    <dgm:cxn modelId="{0AE71BC8-ACF3-E140-93EA-8914C6465137}" type="presOf" srcId="{2C59F8A8-A666-264E-BD5D-F143707ED5FB}" destId="{4F46EE80-BD09-564D-9726-5E15CABB8C75}" srcOrd="0" destOrd="0" presId="urn:microsoft.com/office/officeart/2009/3/layout/HorizontalOrganizationChart"/>
    <dgm:cxn modelId="{2ADB154F-B06F-8A42-9B09-95DA467C597C}" type="presOf" srcId="{A5AAD964-13E7-194A-9DBA-212D169D3D4C}" destId="{C272CC7F-C7CC-C046-B25C-CD17C27BA83E}" srcOrd="0" destOrd="0" presId="urn:microsoft.com/office/officeart/2009/3/layout/HorizontalOrganizationChart"/>
    <dgm:cxn modelId="{02381E39-13A3-4B4A-B39E-38C6E6430FC3}" srcId="{62E339C8-946E-0849-B9E9-09A9E62D827A}" destId="{A3072A30-6D98-F045-B8B1-74CB2EDF5348}" srcOrd="1" destOrd="0" parTransId="{73A32AAB-0408-3E47-8F46-23281B42D1EB}" sibTransId="{16F5E195-FB4F-2E48-A2F6-33F39B43FD26}"/>
    <dgm:cxn modelId="{CD619484-E059-E944-B52C-A7851E5B6F2B}" type="presOf" srcId="{C3E2DAC7-58F6-BA49-B518-4A13D78764D6}" destId="{93527143-CFD9-094A-A940-E7C6757D4268}" srcOrd="0" destOrd="0" presId="urn:microsoft.com/office/officeart/2009/3/layout/HorizontalOrganizationChart"/>
    <dgm:cxn modelId="{48709D62-9A8F-C745-9726-8BB5ED8A8FBC}" type="presOf" srcId="{EA378EF2-E0E1-924C-8A4A-0FFF08AE7ADA}" destId="{6DE88B62-A4E3-474E-811D-0574DE4EFB29}" srcOrd="0" destOrd="0" presId="urn:microsoft.com/office/officeart/2009/3/layout/HorizontalOrganizationChart"/>
    <dgm:cxn modelId="{4A29E0DB-C3EE-2E4E-B337-25CB87D2EFA4}" srcId="{AF23B92F-B699-E84F-B520-83519CA290FC}" destId="{396C1666-2DBF-B146-B16F-86E94D41FF07}" srcOrd="0" destOrd="0" parTransId="{E1E51704-FEC3-BD4D-92E1-F9D3B3E40BBA}" sibTransId="{887E6011-23B5-5949-84F7-E27270A7859A}"/>
    <dgm:cxn modelId="{48D4DF49-D5AE-A74A-9007-3A1382AC61BD}" type="presOf" srcId="{617E9E6D-A1F4-CF40-904C-71B9681F5AE8}" destId="{F6D275E9-CE04-A84F-9708-7F6FA2D6C563}" srcOrd="1" destOrd="0" presId="urn:microsoft.com/office/officeart/2009/3/layout/HorizontalOrganizationChart"/>
    <dgm:cxn modelId="{2569E1C9-FCDE-7841-8BBF-E54F5DF31973}" type="presOf" srcId="{AF23B92F-B699-E84F-B520-83519CA290FC}" destId="{6AD8F752-8618-2A47-A97F-E11DB6F847ED}" srcOrd="0" destOrd="0" presId="urn:microsoft.com/office/officeart/2009/3/layout/HorizontalOrganizationChart"/>
    <dgm:cxn modelId="{17F8144F-021B-3F47-8A1F-4776A5BA9A73}" type="presOf" srcId="{13F6C607-80F6-9742-AE3F-1DF41B5AE05D}" destId="{79D3D7FE-AF59-DB4B-93DE-F59BDE75F759}" srcOrd="0" destOrd="0" presId="urn:microsoft.com/office/officeart/2009/3/layout/HorizontalOrganizationChart"/>
    <dgm:cxn modelId="{3839FA8B-93C1-A54C-A8DF-198ADBD8412A}" type="presOf" srcId="{725C1B96-DB60-6646-AEF7-E32BC839EE70}" destId="{5E98FE89-ABAE-E240-BE9E-ECD1EF3EDBC3}" srcOrd="1" destOrd="0" presId="urn:microsoft.com/office/officeart/2009/3/layout/HorizontalOrganizationChart"/>
    <dgm:cxn modelId="{5E5CE21B-8029-C04C-9479-B0572A233A66}" type="presOf" srcId="{65A1EE0A-DD8A-BE48-BCE9-4BB0D6414D07}" destId="{D9C68F29-C067-1745-9055-A87662D38D6F}" srcOrd="0" destOrd="0" presId="urn:microsoft.com/office/officeart/2009/3/layout/HorizontalOrganizationChart"/>
    <dgm:cxn modelId="{132A9B40-F6C7-1241-AB11-E535E3B55CA0}" type="presOf" srcId="{57B87B22-4E11-4E4B-BF35-17746665CD11}" destId="{D96267E1-E288-8642-966B-3B82B3A46C64}" srcOrd="0" destOrd="0" presId="urn:microsoft.com/office/officeart/2009/3/layout/HorizontalOrganizationChart"/>
    <dgm:cxn modelId="{473D1120-4C16-AB41-A025-229FF6C644DB}" srcId="{72EED708-BB09-2E44-BDEF-F4540009CC44}" destId="{62E339C8-946E-0849-B9E9-09A9E62D827A}" srcOrd="0" destOrd="0" parTransId="{838D70A0-02EA-4146-B7FC-EB7E2382F56A}" sibTransId="{16E4DD23-59EF-A946-ACF4-CD05210B119C}"/>
    <dgm:cxn modelId="{2EE34261-EA7C-DA46-8770-27F76D2C975F}" type="presOf" srcId="{D1DFB3FE-7542-DD4D-8E4E-58E297694925}" destId="{B2C39C31-3057-8C48-BFBB-33D0373A0F9D}" srcOrd="1" destOrd="0" presId="urn:microsoft.com/office/officeart/2009/3/layout/HorizontalOrganizationChart"/>
    <dgm:cxn modelId="{60B61A51-68FD-4948-971E-8AA3D07E6297}" type="presOf" srcId="{396C1666-2DBF-B146-B16F-86E94D41FF07}" destId="{52F0716C-79DD-B641-AEB3-6D7C31ADE8C6}" srcOrd="0" destOrd="0" presId="urn:microsoft.com/office/officeart/2009/3/layout/HorizontalOrganizationChart"/>
    <dgm:cxn modelId="{75C7686A-7549-CD49-913B-6C1B89ADDDBD}" type="presOf" srcId="{AF23B92F-B699-E84F-B520-83519CA290FC}" destId="{EAE56312-396B-694C-9ABA-8E5287C444E1}" srcOrd="1" destOrd="0" presId="urn:microsoft.com/office/officeart/2009/3/layout/HorizontalOrganizationChart"/>
    <dgm:cxn modelId="{25BD01C7-9885-574C-8241-5BCC01AF4E3B}" type="presOf" srcId="{85D21A6B-0738-2447-94EF-89BC12AC2D89}" destId="{9CBF0AC8-99E0-7E48-8A0D-F6E7BE4E27A4}" srcOrd="1" destOrd="0" presId="urn:microsoft.com/office/officeart/2009/3/layout/HorizontalOrganizationChart"/>
    <dgm:cxn modelId="{E0F37F68-EBB3-5149-AD3C-177C0FF4C77A}" srcId="{617E9E6D-A1F4-CF40-904C-71B9681F5AE8}" destId="{2C59F8A8-A666-264E-BD5D-F143707ED5FB}" srcOrd="0" destOrd="0" parTransId="{85CF5DCB-0947-6E48-9C58-904C0F50EE96}" sibTransId="{110FF1D0-7871-9A4E-B006-6518265AFBE8}"/>
    <dgm:cxn modelId="{E6B52D9D-F525-E943-9D2E-CF80EE278071}" srcId="{6B5B441A-9B8D-CF4D-A9D0-EDB97623B203}" destId="{725C1B96-DB60-6646-AEF7-E32BC839EE70}" srcOrd="0" destOrd="0" parTransId="{D7872119-D0F7-244C-B700-878228740D6A}" sibTransId="{4A6BD9E9-B07A-3D44-8284-B3651C706A68}"/>
    <dgm:cxn modelId="{DF6115DE-6C4D-6B47-AD11-CE888531ABED}" type="presOf" srcId="{A3072A30-6D98-F045-B8B1-74CB2EDF5348}" destId="{A09A5130-344E-3B46-82B4-477B518A54AD}" srcOrd="1" destOrd="0" presId="urn:microsoft.com/office/officeart/2009/3/layout/HorizontalOrganizationChart"/>
    <dgm:cxn modelId="{5E047181-F923-1744-9473-E161085E7BDB}" type="presOf" srcId="{F790C627-400D-974A-A154-C0EBF6D1F661}" destId="{704444E4-0484-1543-A111-1C2124628E70}" srcOrd="0" destOrd="0" presId="urn:microsoft.com/office/officeart/2009/3/layout/HorizontalOrganizationChart"/>
    <dgm:cxn modelId="{80E163B5-F69F-A94F-BAF5-8DB10F67B08A}" type="presOf" srcId="{2C59F8A8-A666-264E-BD5D-F143707ED5FB}" destId="{6C753552-BA3A-A340-96C9-FCC635F60076}" srcOrd="1" destOrd="0" presId="urn:microsoft.com/office/officeart/2009/3/layout/HorizontalOrganizationChart"/>
    <dgm:cxn modelId="{EF110DE4-81AE-764B-A061-7E51D0408967}" srcId="{65A1EE0A-DD8A-BE48-BCE9-4BB0D6414D07}" destId="{617E9E6D-A1F4-CF40-904C-71B9681F5AE8}" srcOrd="0" destOrd="0" parTransId="{13F6C607-80F6-9742-AE3F-1DF41B5AE05D}" sibTransId="{011B6B4C-E467-6945-A173-4B440536F5A4}"/>
    <dgm:cxn modelId="{BE7504F7-394F-144B-AFDD-4DC902D15C2A}" type="presOf" srcId="{73A32AAB-0408-3E47-8F46-23281B42D1EB}" destId="{E35D100C-41C1-4B43-AA5E-5C7F55FA353E}" srcOrd="0" destOrd="0" presId="urn:microsoft.com/office/officeart/2009/3/layout/HorizontalOrganizationChart"/>
    <dgm:cxn modelId="{D7219E2E-9792-1040-B064-46D330827A65}" type="presOf" srcId="{4AD92619-CD1E-9F42-AEE2-2F3F9E80F9EA}" destId="{AA9C4A26-B3F4-B94E-BF82-D1B3D7938529}" srcOrd="0" destOrd="0" presId="urn:microsoft.com/office/officeart/2009/3/layout/HorizontalOrganizationChart"/>
    <dgm:cxn modelId="{6ED04258-BAE1-BA44-A2EE-6DF65D32E5C3}" type="presParOf" srcId="{60F4D14E-C699-E944-AE6C-952282DD740C}" destId="{7C391F55-6189-F14F-8F6D-0CD6579F2292}" srcOrd="0" destOrd="0" presId="urn:microsoft.com/office/officeart/2009/3/layout/HorizontalOrganizationChart"/>
    <dgm:cxn modelId="{967CF992-AF3D-C44C-A72F-58E16EC2F0DA}" type="presParOf" srcId="{7C391F55-6189-F14F-8F6D-0CD6579F2292}" destId="{0D56860A-03C0-6A42-89DE-270BA37CADEF}" srcOrd="0" destOrd="0" presId="urn:microsoft.com/office/officeart/2009/3/layout/HorizontalOrganizationChart"/>
    <dgm:cxn modelId="{EADCD50F-CE1F-6B4C-90E4-054F553CC63D}" type="presParOf" srcId="{0D56860A-03C0-6A42-89DE-270BA37CADEF}" destId="{2C3BED2F-A887-8D48-A5EA-D15196B12315}" srcOrd="0" destOrd="0" presId="urn:microsoft.com/office/officeart/2009/3/layout/HorizontalOrganizationChart"/>
    <dgm:cxn modelId="{B1D1E3B8-9510-B042-8518-0E69747C0DFE}" type="presParOf" srcId="{0D56860A-03C0-6A42-89DE-270BA37CADEF}" destId="{B40AAEB6-7B20-C144-AF61-D8A5D3D672E9}" srcOrd="1" destOrd="0" presId="urn:microsoft.com/office/officeart/2009/3/layout/HorizontalOrganizationChart"/>
    <dgm:cxn modelId="{3141DC2D-642B-C745-8BC2-C0D2C25BCC39}" type="presParOf" srcId="{7C391F55-6189-F14F-8F6D-0CD6579F2292}" destId="{B2A8C334-6336-8F41-83FE-1FF76042755A}" srcOrd="1" destOrd="0" presId="urn:microsoft.com/office/officeart/2009/3/layout/HorizontalOrganizationChart"/>
    <dgm:cxn modelId="{6BEBD2B7-E4C0-1240-9918-31F6FF2A9089}" type="presParOf" srcId="{B2A8C334-6336-8F41-83FE-1FF76042755A}" destId="{93527143-CFD9-094A-A940-E7C6757D4268}" srcOrd="0" destOrd="0" presId="urn:microsoft.com/office/officeart/2009/3/layout/HorizontalOrganizationChart"/>
    <dgm:cxn modelId="{2CAE998C-D3A6-9E46-84A3-55499BE09014}" type="presParOf" srcId="{B2A8C334-6336-8F41-83FE-1FF76042755A}" destId="{EBF498E3-415B-FB48-B05E-C48F1B4C045E}" srcOrd="1" destOrd="0" presId="urn:microsoft.com/office/officeart/2009/3/layout/HorizontalOrganizationChart"/>
    <dgm:cxn modelId="{02EBB5BE-11DB-D54D-A0C6-807692535B40}" type="presParOf" srcId="{EBF498E3-415B-FB48-B05E-C48F1B4C045E}" destId="{E7385C26-E66C-8647-B703-45DAF6A8E27A}" srcOrd="0" destOrd="0" presId="urn:microsoft.com/office/officeart/2009/3/layout/HorizontalOrganizationChart"/>
    <dgm:cxn modelId="{D291C1C8-24D7-3E48-9A24-488BE677A741}" type="presParOf" srcId="{E7385C26-E66C-8647-B703-45DAF6A8E27A}" destId="{D9C68F29-C067-1745-9055-A87662D38D6F}" srcOrd="0" destOrd="0" presId="urn:microsoft.com/office/officeart/2009/3/layout/HorizontalOrganizationChart"/>
    <dgm:cxn modelId="{B83CB67E-384A-5A4A-BC4A-2ECF99AEFE5B}" type="presParOf" srcId="{E7385C26-E66C-8647-B703-45DAF6A8E27A}" destId="{604CA00A-175C-424E-8101-4C8B43DB2074}" srcOrd="1" destOrd="0" presId="urn:microsoft.com/office/officeart/2009/3/layout/HorizontalOrganizationChart"/>
    <dgm:cxn modelId="{C0DBE33E-DFB5-E247-ADC9-2D79F9B4A92D}" type="presParOf" srcId="{EBF498E3-415B-FB48-B05E-C48F1B4C045E}" destId="{2F05A282-E791-BE4C-B4B7-1A8E39CA6EAA}" srcOrd="1" destOrd="0" presId="urn:microsoft.com/office/officeart/2009/3/layout/HorizontalOrganizationChart"/>
    <dgm:cxn modelId="{8D21C031-D653-0044-BA35-F752393C151D}" type="presParOf" srcId="{2F05A282-E791-BE4C-B4B7-1A8E39CA6EAA}" destId="{79D3D7FE-AF59-DB4B-93DE-F59BDE75F759}" srcOrd="0" destOrd="0" presId="urn:microsoft.com/office/officeart/2009/3/layout/HorizontalOrganizationChart"/>
    <dgm:cxn modelId="{6889E23C-377A-144E-8D96-7F054076AB8A}" type="presParOf" srcId="{2F05A282-E791-BE4C-B4B7-1A8E39CA6EAA}" destId="{9908F4A3-89D7-0E44-82C9-313F309517DA}" srcOrd="1" destOrd="0" presId="urn:microsoft.com/office/officeart/2009/3/layout/HorizontalOrganizationChart"/>
    <dgm:cxn modelId="{1C42EB88-4BC3-F34F-8BEF-1D57594FDC33}" type="presParOf" srcId="{9908F4A3-89D7-0E44-82C9-313F309517DA}" destId="{5696465D-058A-2349-8060-DD9DAA3E97D8}" srcOrd="0" destOrd="0" presId="urn:microsoft.com/office/officeart/2009/3/layout/HorizontalOrganizationChart"/>
    <dgm:cxn modelId="{27FC0184-8413-B946-B10C-1C93A1D60B14}" type="presParOf" srcId="{5696465D-058A-2349-8060-DD9DAA3E97D8}" destId="{7013A811-2A12-4B4F-8F7A-98387FEDE2B4}" srcOrd="0" destOrd="0" presId="urn:microsoft.com/office/officeart/2009/3/layout/HorizontalOrganizationChart"/>
    <dgm:cxn modelId="{8FC69767-C477-1B4C-A9C7-9E81699BF532}" type="presParOf" srcId="{5696465D-058A-2349-8060-DD9DAA3E97D8}" destId="{F6D275E9-CE04-A84F-9708-7F6FA2D6C563}" srcOrd="1" destOrd="0" presId="urn:microsoft.com/office/officeart/2009/3/layout/HorizontalOrganizationChart"/>
    <dgm:cxn modelId="{FCA3ED59-6E47-844C-B8F0-5569284DDB3E}" type="presParOf" srcId="{9908F4A3-89D7-0E44-82C9-313F309517DA}" destId="{AE9AFF81-4B9B-C949-8995-5A79CC77AF70}" srcOrd="1" destOrd="0" presId="urn:microsoft.com/office/officeart/2009/3/layout/HorizontalOrganizationChart"/>
    <dgm:cxn modelId="{101198BF-2FD1-6F46-A22D-382436C12808}" type="presParOf" srcId="{AE9AFF81-4B9B-C949-8995-5A79CC77AF70}" destId="{8FB0A532-FC34-BB41-8BF9-E643A1EDB7D9}" srcOrd="0" destOrd="0" presId="urn:microsoft.com/office/officeart/2009/3/layout/HorizontalOrganizationChart"/>
    <dgm:cxn modelId="{AA37D2E9-C679-2C41-923C-F6AEFD9BBFBC}" type="presParOf" srcId="{AE9AFF81-4B9B-C949-8995-5A79CC77AF70}" destId="{FC6BA870-40C7-2742-9699-2EADCB45BEB8}" srcOrd="1" destOrd="0" presId="urn:microsoft.com/office/officeart/2009/3/layout/HorizontalOrganizationChart"/>
    <dgm:cxn modelId="{69A0667A-C1F8-794F-B8F8-C9C64C344F09}" type="presParOf" srcId="{FC6BA870-40C7-2742-9699-2EADCB45BEB8}" destId="{FCB5FC20-AE00-5941-A15E-8BAD68F9E90A}" srcOrd="0" destOrd="0" presId="urn:microsoft.com/office/officeart/2009/3/layout/HorizontalOrganizationChart"/>
    <dgm:cxn modelId="{A05D2C3C-8820-6641-BEAB-810DFB460A4C}" type="presParOf" srcId="{FCB5FC20-AE00-5941-A15E-8BAD68F9E90A}" destId="{4F46EE80-BD09-564D-9726-5E15CABB8C75}" srcOrd="0" destOrd="0" presId="urn:microsoft.com/office/officeart/2009/3/layout/HorizontalOrganizationChart"/>
    <dgm:cxn modelId="{6D2F4004-D8F0-6346-9C83-5327F52269AA}" type="presParOf" srcId="{FCB5FC20-AE00-5941-A15E-8BAD68F9E90A}" destId="{6C753552-BA3A-A340-96C9-FCC635F60076}" srcOrd="1" destOrd="0" presId="urn:microsoft.com/office/officeart/2009/3/layout/HorizontalOrganizationChart"/>
    <dgm:cxn modelId="{F1B7A065-F287-8247-BD93-38C4F238C381}" type="presParOf" srcId="{FC6BA870-40C7-2742-9699-2EADCB45BEB8}" destId="{BBCFD760-106E-6C47-9012-B7E73300A13B}" srcOrd="1" destOrd="0" presId="urn:microsoft.com/office/officeart/2009/3/layout/HorizontalOrganizationChart"/>
    <dgm:cxn modelId="{8B5DD42F-C580-024F-9A2C-720BB26C32F4}" type="presParOf" srcId="{FC6BA870-40C7-2742-9699-2EADCB45BEB8}" destId="{3A5A3D08-FD53-624A-AC16-BA2A41765A61}" srcOrd="2" destOrd="0" presId="urn:microsoft.com/office/officeart/2009/3/layout/HorizontalOrganizationChart"/>
    <dgm:cxn modelId="{5438337A-471F-1C4B-BB6A-34078F52923D}" type="presParOf" srcId="{AE9AFF81-4B9B-C949-8995-5A79CC77AF70}" destId="{C02879D4-23AE-1542-8869-D29F8DA0FF79}" srcOrd="2" destOrd="0" presId="urn:microsoft.com/office/officeart/2009/3/layout/HorizontalOrganizationChart"/>
    <dgm:cxn modelId="{17EAD9FD-712A-2D4F-879F-974BBCC7DDBB}" type="presParOf" srcId="{AE9AFF81-4B9B-C949-8995-5A79CC77AF70}" destId="{F63A8BF0-FD20-B945-BD57-7E3F6C87FCEC}" srcOrd="3" destOrd="0" presId="urn:microsoft.com/office/officeart/2009/3/layout/HorizontalOrganizationChart"/>
    <dgm:cxn modelId="{80826D71-DDDB-6143-8D6D-840B65AA0BAE}" type="presParOf" srcId="{F63A8BF0-FD20-B945-BD57-7E3F6C87FCEC}" destId="{531040E6-0792-1444-A936-59B617638D45}" srcOrd="0" destOrd="0" presId="urn:microsoft.com/office/officeart/2009/3/layout/HorizontalOrganizationChart"/>
    <dgm:cxn modelId="{319231D4-F639-064A-8E5F-FB94D9F10071}" type="presParOf" srcId="{531040E6-0792-1444-A936-59B617638D45}" destId="{9A0419BE-9E3E-A042-8E9E-8E5A3584EBD8}" srcOrd="0" destOrd="0" presId="urn:microsoft.com/office/officeart/2009/3/layout/HorizontalOrganizationChart"/>
    <dgm:cxn modelId="{6A6D71C8-83CC-2E4F-BD6B-72377424628B}" type="presParOf" srcId="{531040E6-0792-1444-A936-59B617638D45}" destId="{213F0EF1-FF1B-B84F-AF62-383CCBEA6FB6}" srcOrd="1" destOrd="0" presId="urn:microsoft.com/office/officeart/2009/3/layout/HorizontalOrganizationChart"/>
    <dgm:cxn modelId="{901CB0A6-1A21-764B-BC7C-30900F03C320}" type="presParOf" srcId="{F63A8BF0-FD20-B945-BD57-7E3F6C87FCEC}" destId="{ACFB0A83-6090-2C48-B2FD-42A7E6F9D25D}" srcOrd="1" destOrd="0" presId="urn:microsoft.com/office/officeart/2009/3/layout/HorizontalOrganizationChart"/>
    <dgm:cxn modelId="{F241310E-C4D6-5141-86B5-88B390E73CDA}" type="presParOf" srcId="{F63A8BF0-FD20-B945-BD57-7E3F6C87FCEC}" destId="{5E358087-627D-F54A-93D5-4AEEA9D54CE4}" srcOrd="2" destOrd="0" presId="urn:microsoft.com/office/officeart/2009/3/layout/HorizontalOrganizationChart"/>
    <dgm:cxn modelId="{365AD2B7-FC9A-2C44-9BE4-AFF58778C1C9}" type="presParOf" srcId="{9908F4A3-89D7-0E44-82C9-313F309517DA}" destId="{043AA3AF-B2C9-B94F-9EFC-D1FBE51B83FC}" srcOrd="2" destOrd="0" presId="urn:microsoft.com/office/officeart/2009/3/layout/HorizontalOrganizationChart"/>
    <dgm:cxn modelId="{2D297091-0ED8-0D4A-B5DD-DE15ED57FE14}" type="presParOf" srcId="{2F05A282-E791-BE4C-B4B7-1A8E39CA6EAA}" destId="{D96267E1-E288-8642-966B-3B82B3A46C64}" srcOrd="2" destOrd="0" presId="urn:microsoft.com/office/officeart/2009/3/layout/HorizontalOrganizationChart"/>
    <dgm:cxn modelId="{65F7FEFE-22E5-824E-9D2C-287FB4FB2E1A}" type="presParOf" srcId="{2F05A282-E791-BE4C-B4B7-1A8E39CA6EAA}" destId="{AE0D40FA-B64B-3D4F-8F98-78505DB866BE}" srcOrd="3" destOrd="0" presId="urn:microsoft.com/office/officeart/2009/3/layout/HorizontalOrganizationChart"/>
    <dgm:cxn modelId="{8D60EBC6-44DA-B545-82B7-BD5ED8E295F8}" type="presParOf" srcId="{AE0D40FA-B64B-3D4F-8F98-78505DB866BE}" destId="{10C2B10C-8122-AA49-AEC5-F97DE75C5FA3}" srcOrd="0" destOrd="0" presId="urn:microsoft.com/office/officeart/2009/3/layout/HorizontalOrganizationChart"/>
    <dgm:cxn modelId="{953562A1-5F66-D242-94FA-D31B0E2BEDEA}" type="presParOf" srcId="{10C2B10C-8122-AA49-AEC5-F97DE75C5FA3}" destId="{6AD8F752-8618-2A47-A97F-E11DB6F847ED}" srcOrd="0" destOrd="0" presId="urn:microsoft.com/office/officeart/2009/3/layout/HorizontalOrganizationChart"/>
    <dgm:cxn modelId="{CA5876B3-B08F-DE45-9A98-88487655063A}" type="presParOf" srcId="{10C2B10C-8122-AA49-AEC5-F97DE75C5FA3}" destId="{EAE56312-396B-694C-9ABA-8E5287C444E1}" srcOrd="1" destOrd="0" presId="urn:microsoft.com/office/officeart/2009/3/layout/HorizontalOrganizationChart"/>
    <dgm:cxn modelId="{4A95F030-8997-C84F-B21D-FED5D7A8BD94}" type="presParOf" srcId="{AE0D40FA-B64B-3D4F-8F98-78505DB866BE}" destId="{8617F1F9-C231-B447-B20A-58A39449B08C}" srcOrd="1" destOrd="0" presId="urn:microsoft.com/office/officeart/2009/3/layout/HorizontalOrganizationChart"/>
    <dgm:cxn modelId="{F5D99A84-9FB3-9C4E-BC8C-76C0C025C4A0}" type="presParOf" srcId="{8617F1F9-C231-B447-B20A-58A39449B08C}" destId="{0EF261E8-F1F8-204F-B4BC-FBFA4A0CBE48}" srcOrd="0" destOrd="0" presId="urn:microsoft.com/office/officeart/2009/3/layout/HorizontalOrganizationChart"/>
    <dgm:cxn modelId="{1F41123B-C04A-B241-9C13-28121E1BEE15}" type="presParOf" srcId="{8617F1F9-C231-B447-B20A-58A39449B08C}" destId="{D1198711-40AC-E242-9ADF-F040E41931CB}" srcOrd="1" destOrd="0" presId="urn:microsoft.com/office/officeart/2009/3/layout/HorizontalOrganizationChart"/>
    <dgm:cxn modelId="{E32FE576-EECC-1F45-84FD-4D0EFB6701C2}" type="presParOf" srcId="{D1198711-40AC-E242-9ADF-F040E41931CB}" destId="{F6E3DEA6-89BE-CE43-846E-127D58DC0A2F}" srcOrd="0" destOrd="0" presId="urn:microsoft.com/office/officeart/2009/3/layout/HorizontalOrganizationChart"/>
    <dgm:cxn modelId="{C2893A3B-4839-7D41-A96C-9D05AC65957D}" type="presParOf" srcId="{F6E3DEA6-89BE-CE43-846E-127D58DC0A2F}" destId="{52F0716C-79DD-B641-AEB3-6D7C31ADE8C6}" srcOrd="0" destOrd="0" presId="urn:microsoft.com/office/officeart/2009/3/layout/HorizontalOrganizationChart"/>
    <dgm:cxn modelId="{2764FF10-2724-3B4C-BA8F-05F00616725F}" type="presParOf" srcId="{F6E3DEA6-89BE-CE43-846E-127D58DC0A2F}" destId="{4C2FC263-06E4-0A4F-9972-43587A43B898}" srcOrd="1" destOrd="0" presId="urn:microsoft.com/office/officeart/2009/3/layout/HorizontalOrganizationChart"/>
    <dgm:cxn modelId="{B765EB3E-D8F0-7440-AE08-8AA91A147EE1}" type="presParOf" srcId="{D1198711-40AC-E242-9ADF-F040E41931CB}" destId="{396F261C-4CEB-2F46-9A77-53877FCD28D4}" srcOrd="1" destOrd="0" presId="urn:microsoft.com/office/officeart/2009/3/layout/HorizontalOrganizationChart"/>
    <dgm:cxn modelId="{E011C378-5F1C-2E41-9851-2A5CA34281D9}" type="presParOf" srcId="{D1198711-40AC-E242-9ADF-F040E41931CB}" destId="{A908439D-48EA-9A43-B37A-42AB636F7997}" srcOrd="2" destOrd="0" presId="urn:microsoft.com/office/officeart/2009/3/layout/HorizontalOrganizationChart"/>
    <dgm:cxn modelId="{96623A78-9B2D-EF45-AD83-865EC9A9F19E}" type="presParOf" srcId="{8617F1F9-C231-B447-B20A-58A39449B08C}" destId="{DDB4822F-AB55-BA45-AA87-0958FAAEE7E6}" srcOrd="2" destOrd="0" presId="urn:microsoft.com/office/officeart/2009/3/layout/HorizontalOrganizationChart"/>
    <dgm:cxn modelId="{304D724F-E4FF-704D-AAF6-21656E4B73B3}" type="presParOf" srcId="{8617F1F9-C231-B447-B20A-58A39449B08C}" destId="{4BA74109-0247-FD41-818D-607183AD9799}" srcOrd="3" destOrd="0" presId="urn:microsoft.com/office/officeart/2009/3/layout/HorizontalOrganizationChart"/>
    <dgm:cxn modelId="{AD32E1E7-2096-8D48-B3B9-14453C8C53B9}" type="presParOf" srcId="{4BA74109-0247-FD41-818D-607183AD9799}" destId="{EEF9F4A8-4323-8B46-94FA-C14E9D91F386}" srcOrd="0" destOrd="0" presId="urn:microsoft.com/office/officeart/2009/3/layout/HorizontalOrganizationChart"/>
    <dgm:cxn modelId="{45CA3035-FC56-924E-8255-484D69290CAB}" type="presParOf" srcId="{EEF9F4A8-4323-8B46-94FA-C14E9D91F386}" destId="{C272CC7F-C7CC-C046-B25C-CD17C27BA83E}" srcOrd="0" destOrd="0" presId="urn:microsoft.com/office/officeart/2009/3/layout/HorizontalOrganizationChart"/>
    <dgm:cxn modelId="{BC08716A-763C-C74D-95D8-62AAA9025B8D}" type="presParOf" srcId="{EEF9F4A8-4323-8B46-94FA-C14E9D91F386}" destId="{7E1FD472-7391-4B4C-BD9A-657DFED50428}" srcOrd="1" destOrd="0" presId="urn:microsoft.com/office/officeart/2009/3/layout/HorizontalOrganizationChart"/>
    <dgm:cxn modelId="{A513CD4E-90A4-0E4D-A480-85E87A60D4E5}" type="presParOf" srcId="{4BA74109-0247-FD41-818D-607183AD9799}" destId="{2A724728-D4D1-3A45-B130-83585190F066}" srcOrd="1" destOrd="0" presId="urn:microsoft.com/office/officeart/2009/3/layout/HorizontalOrganizationChart"/>
    <dgm:cxn modelId="{DDEE90B2-E0E5-3941-8311-758E49FBC5DB}" type="presParOf" srcId="{4BA74109-0247-FD41-818D-607183AD9799}" destId="{724C5088-3F55-8944-9DE6-A15368CB5FC5}" srcOrd="2" destOrd="0" presId="urn:microsoft.com/office/officeart/2009/3/layout/HorizontalOrganizationChart"/>
    <dgm:cxn modelId="{92A2977F-A5AF-D942-829A-60733CCEAB73}" type="presParOf" srcId="{AE0D40FA-B64B-3D4F-8F98-78505DB866BE}" destId="{3E06C72D-F18D-D64E-9741-7BE10B8FA053}" srcOrd="2" destOrd="0" presId="urn:microsoft.com/office/officeart/2009/3/layout/HorizontalOrganizationChart"/>
    <dgm:cxn modelId="{14853DB5-62FD-2142-A586-B1F45F2685B4}" type="presParOf" srcId="{EBF498E3-415B-FB48-B05E-C48F1B4C045E}" destId="{5C00E046-863C-8446-A72D-4896726D34AA}" srcOrd="2" destOrd="0" presId="urn:microsoft.com/office/officeart/2009/3/layout/HorizontalOrganizationChart"/>
    <dgm:cxn modelId="{C769CFEE-42D0-2E41-AF5D-82D5C6F13E4C}" type="presParOf" srcId="{B2A8C334-6336-8F41-83FE-1FF76042755A}" destId="{E35D100C-41C1-4B43-AA5E-5C7F55FA353E}" srcOrd="2" destOrd="0" presId="urn:microsoft.com/office/officeart/2009/3/layout/HorizontalOrganizationChart"/>
    <dgm:cxn modelId="{07BCEF18-767E-C246-B883-B9E27ED893D3}" type="presParOf" srcId="{B2A8C334-6336-8F41-83FE-1FF76042755A}" destId="{9D349B6D-FA3F-684C-95F2-1AF15C3A78E3}" srcOrd="3" destOrd="0" presId="urn:microsoft.com/office/officeart/2009/3/layout/HorizontalOrganizationChart"/>
    <dgm:cxn modelId="{C136933D-A1C3-1140-9D9A-D9FE454800BE}" type="presParOf" srcId="{9D349B6D-FA3F-684C-95F2-1AF15C3A78E3}" destId="{4B01ED69-1E07-4F40-A93F-3608C0B358C5}" srcOrd="0" destOrd="0" presId="urn:microsoft.com/office/officeart/2009/3/layout/HorizontalOrganizationChart"/>
    <dgm:cxn modelId="{27FDFF51-EA4B-C04E-B28F-283C1D9A96D6}" type="presParOf" srcId="{4B01ED69-1E07-4F40-A93F-3608C0B358C5}" destId="{F290675B-3684-4D49-A6A7-316F1E11D349}" srcOrd="0" destOrd="0" presId="urn:microsoft.com/office/officeart/2009/3/layout/HorizontalOrganizationChart"/>
    <dgm:cxn modelId="{880E0852-D663-CF4A-B677-02F496D7B4A1}" type="presParOf" srcId="{4B01ED69-1E07-4F40-A93F-3608C0B358C5}" destId="{A09A5130-344E-3B46-82B4-477B518A54AD}" srcOrd="1" destOrd="0" presId="urn:microsoft.com/office/officeart/2009/3/layout/HorizontalOrganizationChart"/>
    <dgm:cxn modelId="{F4DE64D1-D9CE-3149-9D30-5F5BBE9EF732}" type="presParOf" srcId="{9D349B6D-FA3F-684C-95F2-1AF15C3A78E3}" destId="{1DA54173-CC69-3749-B11D-971412D17026}" srcOrd="1" destOrd="0" presId="urn:microsoft.com/office/officeart/2009/3/layout/HorizontalOrganizationChart"/>
    <dgm:cxn modelId="{20730FEC-574D-7F44-95A1-D8AEE856DB7C}" type="presParOf" srcId="{1DA54173-CC69-3749-B11D-971412D17026}" destId="{32EF8614-2799-C84E-AE41-56EFAC4336DD}" srcOrd="0" destOrd="0" presId="urn:microsoft.com/office/officeart/2009/3/layout/HorizontalOrganizationChart"/>
    <dgm:cxn modelId="{5157619B-4BF9-1446-98D9-79C51C545885}" type="presParOf" srcId="{1DA54173-CC69-3749-B11D-971412D17026}" destId="{0F77E6E9-7C87-E746-8743-539015A44D5C}" srcOrd="1" destOrd="0" presId="urn:microsoft.com/office/officeart/2009/3/layout/HorizontalOrganizationChart"/>
    <dgm:cxn modelId="{A9EFE6E9-B4BB-A84C-BEDA-DDD3BD4DE724}" type="presParOf" srcId="{0F77E6E9-7C87-E746-8743-539015A44D5C}" destId="{2A7E2896-6963-0546-A47C-9C0F320CB989}" srcOrd="0" destOrd="0" presId="urn:microsoft.com/office/officeart/2009/3/layout/HorizontalOrganizationChart"/>
    <dgm:cxn modelId="{09374E95-AAB4-3643-BCF9-41D4D943E0BA}" type="presParOf" srcId="{2A7E2896-6963-0546-A47C-9C0F320CB989}" destId="{51BBF9E3-2DB3-9A4E-B614-C62A954ECF09}" srcOrd="0" destOrd="0" presId="urn:microsoft.com/office/officeart/2009/3/layout/HorizontalOrganizationChart"/>
    <dgm:cxn modelId="{45E4554D-0E4E-EF43-9716-4B3E4E145E67}" type="presParOf" srcId="{2A7E2896-6963-0546-A47C-9C0F320CB989}" destId="{613D7E5E-96D2-004A-A435-C063C4F519D6}" srcOrd="1" destOrd="0" presId="urn:microsoft.com/office/officeart/2009/3/layout/HorizontalOrganizationChart"/>
    <dgm:cxn modelId="{DA350647-F872-364F-A8DC-225072E4B3F7}" type="presParOf" srcId="{0F77E6E9-7C87-E746-8743-539015A44D5C}" destId="{3D26A5B5-A8B6-E648-9A9B-F640FE5F3CEE}" srcOrd="1" destOrd="0" presId="urn:microsoft.com/office/officeart/2009/3/layout/HorizontalOrganizationChart"/>
    <dgm:cxn modelId="{480F0FF1-D477-834D-931C-59688CC4A66F}" type="presParOf" srcId="{3D26A5B5-A8B6-E648-9A9B-F640FE5F3CEE}" destId="{627F22E9-1955-E54D-9B48-56947F493AE6}" srcOrd="0" destOrd="0" presId="urn:microsoft.com/office/officeart/2009/3/layout/HorizontalOrganizationChart"/>
    <dgm:cxn modelId="{B158FD55-258C-C043-8320-2E449CF119EF}" type="presParOf" srcId="{3D26A5B5-A8B6-E648-9A9B-F640FE5F3CEE}" destId="{2629C98D-9245-5842-896C-3C709003366C}" srcOrd="1" destOrd="0" presId="urn:microsoft.com/office/officeart/2009/3/layout/HorizontalOrganizationChart"/>
    <dgm:cxn modelId="{779DCBDB-143E-6442-984A-BCE85D336AB7}" type="presParOf" srcId="{2629C98D-9245-5842-896C-3C709003366C}" destId="{5D838C8E-9BEB-E04E-8BA7-3FF9660A3D06}" srcOrd="0" destOrd="0" presId="urn:microsoft.com/office/officeart/2009/3/layout/HorizontalOrganizationChart"/>
    <dgm:cxn modelId="{F9EE8D44-BB8E-D143-8313-FC18582FF2AA}" type="presParOf" srcId="{5D838C8E-9BEB-E04E-8BA7-3FF9660A3D06}" destId="{C8A9C538-C547-1641-8789-79CBB7F0F0E1}" srcOrd="0" destOrd="0" presId="urn:microsoft.com/office/officeart/2009/3/layout/HorizontalOrganizationChart"/>
    <dgm:cxn modelId="{1E83DA00-847C-084F-B024-273681E6E743}" type="presParOf" srcId="{5D838C8E-9BEB-E04E-8BA7-3FF9660A3D06}" destId="{5E98FE89-ABAE-E240-BE9E-ECD1EF3EDBC3}" srcOrd="1" destOrd="0" presId="urn:microsoft.com/office/officeart/2009/3/layout/HorizontalOrganizationChart"/>
    <dgm:cxn modelId="{3A5A1625-580F-C347-8E40-F4DCF030F0B1}" type="presParOf" srcId="{2629C98D-9245-5842-896C-3C709003366C}" destId="{6B2E5B63-6604-3742-8DE3-EFAA48D5E29E}" srcOrd="1" destOrd="0" presId="urn:microsoft.com/office/officeart/2009/3/layout/HorizontalOrganizationChart"/>
    <dgm:cxn modelId="{09716998-1E13-1D47-8910-FB7712115FC1}" type="presParOf" srcId="{2629C98D-9245-5842-896C-3C709003366C}" destId="{C5F967BE-7E16-D644-9E55-D1820151F18C}" srcOrd="2" destOrd="0" presId="urn:microsoft.com/office/officeart/2009/3/layout/HorizontalOrganizationChart"/>
    <dgm:cxn modelId="{595F412F-70D6-E645-93E1-203543604C9B}" type="presParOf" srcId="{0F77E6E9-7C87-E746-8743-539015A44D5C}" destId="{9921C62B-BF3C-9E45-8722-F7D01AB6FCFA}" srcOrd="2" destOrd="0" presId="urn:microsoft.com/office/officeart/2009/3/layout/HorizontalOrganizationChart"/>
    <dgm:cxn modelId="{725119C1-15A2-854E-946F-B77A29A7D21F}" type="presParOf" srcId="{9D349B6D-FA3F-684C-95F2-1AF15C3A78E3}" destId="{5552DA95-D59B-D743-915B-B5530F212594}" srcOrd="2" destOrd="0" presId="urn:microsoft.com/office/officeart/2009/3/layout/HorizontalOrganizationChart"/>
    <dgm:cxn modelId="{91260FD9-7E49-F84E-81F2-5C27AF4C2CA2}" type="presParOf" srcId="{B2A8C334-6336-8F41-83FE-1FF76042755A}" destId="{9AECEF04-D9C2-5D4B-8D18-3E65F3B6873C}" srcOrd="4" destOrd="0" presId="urn:microsoft.com/office/officeart/2009/3/layout/HorizontalOrganizationChart"/>
    <dgm:cxn modelId="{B2BF1386-5F99-654A-B9A6-AF63B68F884E}" type="presParOf" srcId="{B2A8C334-6336-8F41-83FE-1FF76042755A}" destId="{BA679D70-9A98-A743-8DC0-A5BB51D7FA09}" srcOrd="5" destOrd="0" presId="urn:microsoft.com/office/officeart/2009/3/layout/HorizontalOrganizationChart"/>
    <dgm:cxn modelId="{46992D51-B219-3D4B-965B-6AE3F690D1E7}" type="presParOf" srcId="{BA679D70-9A98-A743-8DC0-A5BB51D7FA09}" destId="{936B0E29-6C9F-EA4B-9D88-BD1699D98328}" srcOrd="0" destOrd="0" presId="urn:microsoft.com/office/officeart/2009/3/layout/HorizontalOrganizationChart"/>
    <dgm:cxn modelId="{0FAAFAF4-7BBA-D14D-920F-723275967968}" type="presParOf" srcId="{936B0E29-6C9F-EA4B-9D88-BD1699D98328}" destId="{7BE7C943-CD6C-0140-8767-38BBFA308540}" srcOrd="0" destOrd="0" presId="urn:microsoft.com/office/officeart/2009/3/layout/HorizontalOrganizationChart"/>
    <dgm:cxn modelId="{824F663D-C6F8-3247-8795-AAE65A1D3794}" type="presParOf" srcId="{936B0E29-6C9F-EA4B-9D88-BD1699D98328}" destId="{9CBF0AC8-99E0-7E48-8A0D-F6E7BE4E27A4}" srcOrd="1" destOrd="0" presId="urn:microsoft.com/office/officeart/2009/3/layout/HorizontalOrganizationChart"/>
    <dgm:cxn modelId="{F46B3002-422C-5F47-9BB0-18A005CCC8CB}" type="presParOf" srcId="{BA679D70-9A98-A743-8DC0-A5BB51D7FA09}" destId="{C9FACEE5-A7BD-B44C-8009-29605043561D}" srcOrd="1" destOrd="0" presId="urn:microsoft.com/office/officeart/2009/3/layout/HorizontalOrganizationChart"/>
    <dgm:cxn modelId="{5F770CB7-837C-384E-8444-137C848C900E}" type="presParOf" srcId="{C9FACEE5-A7BD-B44C-8009-29605043561D}" destId="{1E492CA7-CE11-394F-972D-C1EFAD77880E}" srcOrd="0" destOrd="0" presId="urn:microsoft.com/office/officeart/2009/3/layout/HorizontalOrganizationChart"/>
    <dgm:cxn modelId="{C3DD912D-4A59-3B44-A7FF-0FC83AC3D20F}" type="presParOf" srcId="{C9FACEE5-A7BD-B44C-8009-29605043561D}" destId="{2A7A8561-1DB9-C64D-9052-5269C23A0973}" srcOrd="1" destOrd="0" presId="urn:microsoft.com/office/officeart/2009/3/layout/HorizontalOrganizationChart"/>
    <dgm:cxn modelId="{1C30EDEB-7BD8-A04B-89E4-27ECEB98BB0E}" type="presParOf" srcId="{2A7A8561-1DB9-C64D-9052-5269C23A0973}" destId="{1A718E07-7731-F04E-A383-3662975F6844}" srcOrd="0" destOrd="0" presId="urn:microsoft.com/office/officeart/2009/3/layout/HorizontalOrganizationChart"/>
    <dgm:cxn modelId="{E8D27506-F477-5943-B6D3-A8B69610693B}" type="presParOf" srcId="{1A718E07-7731-F04E-A383-3662975F6844}" destId="{6DE88B62-A4E3-474E-811D-0574DE4EFB29}" srcOrd="0" destOrd="0" presId="urn:microsoft.com/office/officeart/2009/3/layout/HorizontalOrganizationChart"/>
    <dgm:cxn modelId="{F585F0E6-DD05-3A45-9DF7-50C959F2B9B8}" type="presParOf" srcId="{1A718E07-7731-F04E-A383-3662975F6844}" destId="{B0431933-E031-B84C-B4E1-EC24CE77F0E8}" srcOrd="1" destOrd="0" presId="urn:microsoft.com/office/officeart/2009/3/layout/HorizontalOrganizationChart"/>
    <dgm:cxn modelId="{B994D7F5-8C2C-7547-ACE4-83B3904CF897}" type="presParOf" srcId="{2A7A8561-1DB9-C64D-9052-5269C23A0973}" destId="{03C401D3-3560-AB49-962F-56336EABFD45}" srcOrd="1" destOrd="0" presId="urn:microsoft.com/office/officeart/2009/3/layout/HorizontalOrganizationChart"/>
    <dgm:cxn modelId="{E6B63F3A-A3B6-D745-9A8D-F8AE6C8107EF}" type="presParOf" srcId="{2A7A8561-1DB9-C64D-9052-5269C23A0973}" destId="{DF85AA37-13F1-1247-AD4D-8E9693D48969}" srcOrd="2" destOrd="0" presId="urn:microsoft.com/office/officeart/2009/3/layout/HorizontalOrganizationChart"/>
    <dgm:cxn modelId="{357D4392-5B58-FD44-98A4-3A5C87246BA8}" type="presParOf" srcId="{C9FACEE5-A7BD-B44C-8009-29605043561D}" destId="{58296F4A-41A9-C044-9BC1-70537B2F1272}" srcOrd="2" destOrd="0" presId="urn:microsoft.com/office/officeart/2009/3/layout/HorizontalOrganizationChart"/>
    <dgm:cxn modelId="{878CDA20-AB27-4F42-9B3A-6557782EA1FF}" type="presParOf" srcId="{C9FACEE5-A7BD-B44C-8009-29605043561D}" destId="{A336EE88-7284-C149-B2B5-5C908CE4C3F5}" srcOrd="3" destOrd="0" presId="urn:microsoft.com/office/officeart/2009/3/layout/HorizontalOrganizationChart"/>
    <dgm:cxn modelId="{6740F21F-DFAF-B042-B759-0FCBD901C378}" type="presParOf" srcId="{A336EE88-7284-C149-B2B5-5C908CE4C3F5}" destId="{CA55FD4B-FA50-FA4E-97E5-BABDB69E4ADD}" srcOrd="0" destOrd="0" presId="urn:microsoft.com/office/officeart/2009/3/layout/HorizontalOrganizationChart"/>
    <dgm:cxn modelId="{4003B942-AE3E-9347-9DBF-EC665C55EF21}" type="presParOf" srcId="{CA55FD4B-FA50-FA4E-97E5-BABDB69E4ADD}" destId="{ACD1DBA8-E972-CB45-9940-448989A1B572}" srcOrd="0" destOrd="0" presId="urn:microsoft.com/office/officeart/2009/3/layout/HorizontalOrganizationChart"/>
    <dgm:cxn modelId="{E122586C-2A68-EE4E-81E1-4D65572060A0}" type="presParOf" srcId="{CA55FD4B-FA50-FA4E-97E5-BABDB69E4ADD}" destId="{47F70ADA-66C7-3447-925D-4E24E67514D9}" srcOrd="1" destOrd="0" presId="urn:microsoft.com/office/officeart/2009/3/layout/HorizontalOrganizationChart"/>
    <dgm:cxn modelId="{FD830AC2-DDED-984D-9C88-D09F4C4D9F76}" type="presParOf" srcId="{A336EE88-7284-C149-B2B5-5C908CE4C3F5}" destId="{23A0CEB4-2396-A440-9BA1-00711B62875F}" srcOrd="1" destOrd="0" presId="urn:microsoft.com/office/officeart/2009/3/layout/HorizontalOrganizationChart"/>
    <dgm:cxn modelId="{26138BD0-3653-9945-880F-0C7B6ED2B73F}" type="presParOf" srcId="{A336EE88-7284-C149-B2B5-5C908CE4C3F5}" destId="{1DCBEA03-A27C-CD4B-BF3A-5131B6785E3C}" srcOrd="2" destOrd="0" presId="urn:microsoft.com/office/officeart/2009/3/layout/HorizontalOrganizationChart"/>
    <dgm:cxn modelId="{CAF8B863-C7FC-894D-8B74-2E27C316A608}" type="presParOf" srcId="{BA679D70-9A98-A743-8DC0-A5BB51D7FA09}" destId="{1F08F7FC-9867-504C-BCDD-88C73A43AA30}" srcOrd="2" destOrd="0" presId="urn:microsoft.com/office/officeart/2009/3/layout/HorizontalOrganizationChart"/>
    <dgm:cxn modelId="{2B1E62D5-4157-4C41-997C-0E912F96B71E}" type="presParOf" srcId="{B2A8C334-6336-8F41-83FE-1FF76042755A}" destId="{AF159CFC-A0E3-B141-B940-8B79EA864236}" srcOrd="6" destOrd="0" presId="urn:microsoft.com/office/officeart/2009/3/layout/HorizontalOrganizationChart"/>
    <dgm:cxn modelId="{CB8D0835-0053-4243-ACB0-25112FACDCB1}" type="presParOf" srcId="{B2A8C334-6336-8F41-83FE-1FF76042755A}" destId="{2009A5D1-97D9-F943-8D7F-5CB9A14CFE1D}" srcOrd="7" destOrd="0" presId="urn:microsoft.com/office/officeart/2009/3/layout/HorizontalOrganizationChart"/>
    <dgm:cxn modelId="{6B4BE6DD-2B47-2C47-81B8-020FA8828374}" type="presParOf" srcId="{2009A5D1-97D9-F943-8D7F-5CB9A14CFE1D}" destId="{FB3455E7-CBFF-6A48-9878-6FCB39830D59}" srcOrd="0" destOrd="0" presId="urn:microsoft.com/office/officeart/2009/3/layout/HorizontalOrganizationChart"/>
    <dgm:cxn modelId="{A62912E1-2F60-FD41-9B5F-6A0080EB2B1B}" type="presParOf" srcId="{FB3455E7-CBFF-6A48-9878-6FCB39830D59}" destId="{C7F52BF6-DE7A-B141-A2E2-C56762643920}" srcOrd="0" destOrd="0" presId="urn:microsoft.com/office/officeart/2009/3/layout/HorizontalOrganizationChart"/>
    <dgm:cxn modelId="{722B8DB1-A55A-B146-80DF-C0795E4F1F25}" type="presParOf" srcId="{FB3455E7-CBFF-6A48-9878-6FCB39830D59}" destId="{D3F539BE-ED59-3F4B-B5C5-BADD0362A78B}" srcOrd="1" destOrd="0" presId="urn:microsoft.com/office/officeart/2009/3/layout/HorizontalOrganizationChart"/>
    <dgm:cxn modelId="{2F14F8EA-350F-2F4F-BE74-8061FC277ABD}" type="presParOf" srcId="{2009A5D1-97D9-F943-8D7F-5CB9A14CFE1D}" destId="{DFC2A426-9962-D64E-8F65-76EA46154849}" srcOrd="1" destOrd="0" presId="urn:microsoft.com/office/officeart/2009/3/layout/HorizontalOrganizationChart"/>
    <dgm:cxn modelId="{BB207D30-62E6-6A46-BF30-83B62FA009B9}" type="presParOf" srcId="{DFC2A426-9962-D64E-8F65-76EA46154849}" destId="{AA9C4A26-B3F4-B94E-BF82-D1B3D7938529}" srcOrd="0" destOrd="0" presId="urn:microsoft.com/office/officeart/2009/3/layout/HorizontalOrganizationChart"/>
    <dgm:cxn modelId="{4ABD9CE8-78D2-9D43-A515-5D5976ACD8BF}" type="presParOf" srcId="{DFC2A426-9962-D64E-8F65-76EA46154849}" destId="{299EDA4E-9FDE-D847-8D18-F01D830CBC72}" srcOrd="1" destOrd="0" presId="urn:microsoft.com/office/officeart/2009/3/layout/HorizontalOrganizationChart"/>
    <dgm:cxn modelId="{8172B17E-17F4-284C-B602-7615B3014B4C}" type="presParOf" srcId="{299EDA4E-9FDE-D847-8D18-F01D830CBC72}" destId="{DFCF52B7-F97B-E44D-AC4B-6A5C17FE1A76}" srcOrd="0" destOrd="0" presId="urn:microsoft.com/office/officeart/2009/3/layout/HorizontalOrganizationChart"/>
    <dgm:cxn modelId="{991D3ACD-D821-444D-BEF2-3121FFF8845E}" type="presParOf" srcId="{DFCF52B7-F97B-E44D-AC4B-6A5C17FE1A76}" destId="{2A7F9FFA-A055-F24C-A4DE-EF6E56465966}" srcOrd="0" destOrd="0" presId="urn:microsoft.com/office/officeart/2009/3/layout/HorizontalOrganizationChart"/>
    <dgm:cxn modelId="{43B9D48D-E89F-0548-9DEB-BE29D4575F9D}" type="presParOf" srcId="{DFCF52B7-F97B-E44D-AC4B-6A5C17FE1A76}" destId="{43C5FD34-3FDC-DF4C-8030-C8DEDCED5182}" srcOrd="1" destOrd="0" presId="urn:microsoft.com/office/officeart/2009/3/layout/HorizontalOrganizationChart"/>
    <dgm:cxn modelId="{D263AF44-A87B-BD4E-9F87-D66E314B38EB}" type="presParOf" srcId="{299EDA4E-9FDE-D847-8D18-F01D830CBC72}" destId="{3CC4F318-35E2-9344-9D0C-056F8147FBE5}" srcOrd="1" destOrd="0" presId="urn:microsoft.com/office/officeart/2009/3/layout/HorizontalOrganizationChart"/>
    <dgm:cxn modelId="{97F40C37-83E6-424E-9F3F-BA0A1D12F8A8}" type="presParOf" srcId="{299EDA4E-9FDE-D847-8D18-F01D830CBC72}" destId="{C8DEA2E4-5956-014C-91A1-B24392737AA1}" srcOrd="2" destOrd="0" presId="urn:microsoft.com/office/officeart/2009/3/layout/HorizontalOrganizationChart"/>
    <dgm:cxn modelId="{4BD9E87D-E00E-2143-838D-C38A57327945}" type="presParOf" srcId="{DFC2A426-9962-D64E-8F65-76EA46154849}" destId="{704444E4-0484-1543-A111-1C2124628E70}" srcOrd="2" destOrd="0" presId="urn:microsoft.com/office/officeart/2009/3/layout/HorizontalOrganizationChart"/>
    <dgm:cxn modelId="{CAD53E5C-339B-0549-A3A9-713C23CC622C}" type="presParOf" srcId="{DFC2A426-9962-D64E-8F65-76EA46154849}" destId="{DFAC0060-CA56-DF40-8674-493409FF2BE4}" srcOrd="3" destOrd="0" presId="urn:microsoft.com/office/officeart/2009/3/layout/HorizontalOrganizationChart"/>
    <dgm:cxn modelId="{310FF36D-CD71-7C44-91A4-77BBAAEA5ED8}" type="presParOf" srcId="{DFAC0060-CA56-DF40-8674-493409FF2BE4}" destId="{01A5942C-7FC0-5E4F-AD93-AE958DFC4827}" srcOrd="0" destOrd="0" presId="urn:microsoft.com/office/officeart/2009/3/layout/HorizontalOrganizationChart"/>
    <dgm:cxn modelId="{49B37BEB-1396-5B40-B845-E61C81420FCD}" type="presParOf" srcId="{01A5942C-7FC0-5E4F-AD93-AE958DFC4827}" destId="{9D438A16-B5DC-634A-A72C-61D7ADB1C319}" srcOrd="0" destOrd="0" presId="urn:microsoft.com/office/officeart/2009/3/layout/HorizontalOrganizationChart"/>
    <dgm:cxn modelId="{6E9BDCAD-764B-1D46-9F82-3B0BA771A21D}" type="presParOf" srcId="{01A5942C-7FC0-5E4F-AD93-AE958DFC4827}" destId="{B2C39C31-3057-8C48-BFBB-33D0373A0F9D}" srcOrd="1" destOrd="0" presId="urn:microsoft.com/office/officeart/2009/3/layout/HorizontalOrganizationChart"/>
    <dgm:cxn modelId="{39ADFEFE-6430-C743-9F3C-18309847E6B3}" type="presParOf" srcId="{DFAC0060-CA56-DF40-8674-493409FF2BE4}" destId="{17820DB1-7848-CE4D-A976-E2677B6970B3}" srcOrd="1" destOrd="0" presId="urn:microsoft.com/office/officeart/2009/3/layout/HorizontalOrganizationChart"/>
    <dgm:cxn modelId="{BDE2F408-0D44-A748-B233-C28DCF6B90C5}" type="presParOf" srcId="{DFAC0060-CA56-DF40-8674-493409FF2BE4}" destId="{F079F11F-2EF1-6C45-8385-501AAA89EFEC}" srcOrd="2" destOrd="0" presId="urn:microsoft.com/office/officeart/2009/3/layout/HorizontalOrganizationChart"/>
    <dgm:cxn modelId="{342EE59C-4B7A-2B46-AF58-F61CC458D949}" type="presParOf" srcId="{DFC2A426-9962-D64E-8F65-76EA46154849}" destId="{B53D1C56-1C9F-7042-8386-4832A0EBC170}" srcOrd="4" destOrd="0" presId="urn:microsoft.com/office/officeart/2009/3/layout/HorizontalOrganizationChart"/>
    <dgm:cxn modelId="{57841E06-7ABC-6040-A7FA-3FB4E892F31D}" type="presParOf" srcId="{DFC2A426-9962-D64E-8F65-76EA46154849}" destId="{BCF74F3A-1804-6E41-81A2-756B21878421}" srcOrd="5" destOrd="0" presId="urn:microsoft.com/office/officeart/2009/3/layout/HorizontalOrganizationChart"/>
    <dgm:cxn modelId="{00E94BC5-3207-3348-98E7-4317A5EA04AF}" type="presParOf" srcId="{BCF74F3A-1804-6E41-81A2-756B21878421}" destId="{7B56B00E-CFBC-934F-B328-D8D0AAB9CBEE}" srcOrd="0" destOrd="0" presId="urn:microsoft.com/office/officeart/2009/3/layout/HorizontalOrganizationChart"/>
    <dgm:cxn modelId="{A74FB73E-5980-804F-83AF-477B8DB3A5DA}" type="presParOf" srcId="{7B56B00E-CFBC-934F-B328-D8D0AAB9CBEE}" destId="{B0657688-FE7F-014C-BFE2-AA9741FBBEB0}" srcOrd="0" destOrd="0" presId="urn:microsoft.com/office/officeart/2009/3/layout/HorizontalOrganizationChart"/>
    <dgm:cxn modelId="{7A53B2A7-BE78-F744-B531-8C56689A45B3}" type="presParOf" srcId="{7B56B00E-CFBC-934F-B328-D8D0AAB9CBEE}" destId="{99185386-3584-7848-9D00-F0AE196C6861}" srcOrd="1" destOrd="0" presId="urn:microsoft.com/office/officeart/2009/3/layout/HorizontalOrganizationChart"/>
    <dgm:cxn modelId="{7E86195C-98D3-8C45-80BB-9878B3CF366F}" type="presParOf" srcId="{BCF74F3A-1804-6E41-81A2-756B21878421}" destId="{B4DD607C-F500-A84E-84DB-BDF0C202E021}" srcOrd="1" destOrd="0" presId="urn:microsoft.com/office/officeart/2009/3/layout/HorizontalOrganizationChart"/>
    <dgm:cxn modelId="{2DF45B1C-D995-A645-BE47-84E88CAB4448}" type="presParOf" srcId="{BCF74F3A-1804-6E41-81A2-756B21878421}" destId="{8A15415C-F548-6B41-AE61-ADD0F6A99CFC}" srcOrd="2" destOrd="0" presId="urn:microsoft.com/office/officeart/2009/3/layout/HorizontalOrganizationChart"/>
    <dgm:cxn modelId="{05CF3FF6-FB9F-6B41-8093-CE41CEACCD57}" type="presParOf" srcId="{2009A5D1-97D9-F943-8D7F-5CB9A14CFE1D}" destId="{A82FB51C-7FE1-0D4C-97E3-6B414A326465}" srcOrd="2" destOrd="0" presId="urn:microsoft.com/office/officeart/2009/3/layout/HorizontalOrganizationChart"/>
    <dgm:cxn modelId="{4ED379EE-D0FD-294C-9D19-0FA5065295B6}" type="presParOf" srcId="{7C391F55-6189-F14F-8F6D-0CD6579F2292}" destId="{1A53AE4C-315F-7846-9D7B-E94E5A2F4644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84CDF-C21A-F84F-8169-CAC33D46AF0E}">
      <dsp:nvSpPr>
        <dsp:cNvPr id="0" name=""/>
        <dsp:cNvSpPr/>
      </dsp:nvSpPr>
      <dsp:spPr>
        <a:xfrm>
          <a:off x="6377864" y="3617001"/>
          <a:ext cx="2641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4109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0E1D23-B252-0D4C-B207-8368098DECC3}">
      <dsp:nvSpPr>
        <dsp:cNvPr id="0" name=""/>
        <dsp:cNvSpPr/>
      </dsp:nvSpPr>
      <dsp:spPr>
        <a:xfrm>
          <a:off x="4496358" y="3617001"/>
          <a:ext cx="2641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4109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7902EF-B166-AA43-808B-BCD03B38FB07}">
      <dsp:nvSpPr>
        <dsp:cNvPr id="0" name=""/>
        <dsp:cNvSpPr/>
      </dsp:nvSpPr>
      <dsp:spPr>
        <a:xfrm>
          <a:off x="2911700" y="3617001"/>
          <a:ext cx="2641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4109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E87AE-0017-584E-9DF7-7EA693AD2EB3}">
      <dsp:nvSpPr>
        <dsp:cNvPr id="0" name=""/>
        <dsp:cNvSpPr/>
      </dsp:nvSpPr>
      <dsp:spPr>
        <a:xfrm>
          <a:off x="1327041" y="2949887"/>
          <a:ext cx="264109" cy="7128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054" y="0"/>
              </a:lnTo>
              <a:lnTo>
                <a:pt x="132054" y="712834"/>
              </a:lnTo>
              <a:lnTo>
                <a:pt x="264109" y="71283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F65B87-7E78-B748-BEC2-A6C4FC900B08}">
      <dsp:nvSpPr>
        <dsp:cNvPr id="0" name=""/>
        <dsp:cNvSpPr/>
      </dsp:nvSpPr>
      <dsp:spPr>
        <a:xfrm>
          <a:off x="6356378" y="2879548"/>
          <a:ext cx="2641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4109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19D79C-3765-9042-A6E8-7E54497CC24B}">
      <dsp:nvSpPr>
        <dsp:cNvPr id="0" name=""/>
        <dsp:cNvSpPr/>
      </dsp:nvSpPr>
      <dsp:spPr>
        <a:xfrm>
          <a:off x="4496358" y="2879548"/>
          <a:ext cx="2641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4109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74D31E-D6A0-0D47-BC81-07181E29F8E1}">
      <dsp:nvSpPr>
        <dsp:cNvPr id="0" name=""/>
        <dsp:cNvSpPr/>
      </dsp:nvSpPr>
      <dsp:spPr>
        <a:xfrm>
          <a:off x="2911700" y="2237053"/>
          <a:ext cx="264109" cy="6882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054" y="0"/>
              </a:lnTo>
              <a:lnTo>
                <a:pt x="132054" y="688215"/>
              </a:lnTo>
              <a:lnTo>
                <a:pt x="264109" y="68821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22C1EF-7E02-1A47-934B-792835201C64}">
      <dsp:nvSpPr>
        <dsp:cNvPr id="0" name=""/>
        <dsp:cNvSpPr/>
      </dsp:nvSpPr>
      <dsp:spPr>
        <a:xfrm>
          <a:off x="6337468" y="1503118"/>
          <a:ext cx="2641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4109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497FE3-7938-B644-A788-E5F9F3FA0A1E}">
      <dsp:nvSpPr>
        <dsp:cNvPr id="0" name=""/>
        <dsp:cNvSpPr/>
      </dsp:nvSpPr>
      <dsp:spPr>
        <a:xfrm>
          <a:off x="4496358" y="1503118"/>
          <a:ext cx="2641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4109" y="457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236896-DB2B-1A4F-A83E-A37F1BC0038D}">
      <dsp:nvSpPr>
        <dsp:cNvPr id="0" name=""/>
        <dsp:cNvSpPr/>
      </dsp:nvSpPr>
      <dsp:spPr>
        <a:xfrm>
          <a:off x="2911700" y="1548838"/>
          <a:ext cx="264109" cy="688215"/>
        </a:xfrm>
        <a:custGeom>
          <a:avLst/>
          <a:gdLst/>
          <a:ahLst/>
          <a:cxnLst/>
          <a:rect l="0" t="0" r="0" b="0"/>
          <a:pathLst>
            <a:path>
              <a:moveTo>
                <a:pt x="0" y="688215"/>
              </a:moveTo>
              <a:lnTo>
                <a:pt x="132054" y="688215"/>
              </a:lnTo>
              <a:lnTo>
                <a:pt x="132054" y="0"/>
              </a:lnTo>
              <a:lnTo>
                <a:pt x="264109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A7A9F9-3A61-F34D-A1A6-6D739D098382}">
      <dsp:nvSpPr>
        <dsp:cNvPr id="0" name=""/>
        <dsp:cNvSpPr/>
      </dsp:nvSpPr>
      <dsp:spPr>
        <a:xfrm>
          <a:off x="1327041" y="2237053"/>
          <a:ext cx="264109" cy="712834"/>
        </a:xfrm>
        <a:custGeom>
          <a:avLst/>
          <a:gdLst/>
          <a:ahLst/>
          <a:cxnLst/>
          <a:rect l="0" t="0" r="0" b="0"/>
          <a:pathLst>
            <a:path>
              <a:moveTo>
                <a:pt x="0" y="712834"/>
              </a:moveTo>
              <a:lnTo>
                <a:pt x="132054" y="712834"/>
              </a:lnTo>
              <a:lnTo>
                <a:pt x="132054" y="0"/>
              </a:lnTo>
              <a:lnTo>
                <a:pt x="264109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BA0D55-1A44-B14F-9D38-629236AE16E5}">
      <dsp:nvSpPr>
        <dsp:cNvPr id="0" name=""/>
        <dsp:cNvSpPr/>
      </dsp:nvSpPr>
      <dsp:spPr>
        <a:xfrm>
          <a:off x="6492" y="2748503"/>
          <a:ext cx="1320549" cy="402767"/>
        </a:xfrm>
        <a:prstGeom prst="rect">
          <a:avLst/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0" kern="1200" dirty="0" smtClean="0">
              <a:latin typeface="Century Gothic" charset="0"/>
              <a:ea typeface="Century Gothic" charset="0"/>
              <a:cs typeface="Century Gothic" charset="0"/>
            </a:rPr>
            <a:t>Oferta</a:t>
          </a:r>
          <a:endParaRPr lang="es-ES_tradnl" sz="1200" b="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6492" y="2748503"/>
        <a:ext cx="1320549" cy="402767"/>
      </dsp:txXfrm>
    </dsp:sp>
    <dsp:sp modelId="{FC31D0AA-DF3D-BF4D-A769-2054AD15A7FA}">
      <dsp:nvSpPr>
        <dsp:cNvPr id="0" name=""/>
        <dsp:cNvSpPr/>
      </dsp:nvSpPr>
      <dsp:spPr>
        <a:xfrm>
          <a:off x="1591150" y="1918283"/>
          <a:ext cx="1320549" cy="637540"/>
        </a:xfrm>
        <a:prstGeom prst="rect">
          <a:avLst/>
        </a:prstGeom>
        <a:solidFill>
          <a:srgbClr val="00716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dirty="0" smtClean="0">
              <a:latin typeface="Century Gothic" charset="0"/>
              <a:ea typeface="Century Gothic" charset="0"/>
              <a:cs typeface="Century Gothic" charset="0"/>
            </a:rPr>
            <a:t>Ordenamiento Social de la Propiedad</a:t>
          </a:r>
          <a:endParaRPr lang="es-ES_tradnl" sz="1200" b="1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1591150" y="1918283"/>
        <a:ext cx="1320549" cy="637540"/>
      </dsp:txXfrm>
    </dsp:sp>
    <dsp:sp modelId="{C557DF05-A984-6F41-88A6-AE7E3F627368}">
      <dsp:nvSpPr>
        <dsp:cNvPr id="0" name=""/>
        <dsp:cNvSpPr/>
      </dsp:nvSpPr>
      <dsp:spPr>
        <a:xfrm>
          <a:off x="3175809" y="1262645"/>
          <a:ext cx="1320549" cy="5723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0" kern="1200" dirty="0" smtClean="0">
              <a:latin typeface="Century Gothic" charset="0"/>
              <a:ea typeface="Century Gothic" charset="0"/>
              <a:cs typeface="Century Gothic" charset="0"/>
            </a:rPr>
            <a:t>Fondo de Adaptación + CISP</a:t>
          </a:r>
          <a:endParaRPr lang="es-ES_tradnl" sz="1200" b="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3175809" y="1262645"/>
        <a:ext cx="1320549" cy="572384"/>
      </dsp:txXfrm>
    </dsp:sp>
    <dsp:sp modelId="{F6DC23BB-1B9F-B048-A5D3-F6F2C0159849}">
      <dsp:nvSpPr>
        <dsp:cNvPr id="0" name=""/>
        <dsp:cNvSpPr/>
      </dsp:nvSpPr>
      <dsp:spPr>
        <a:xfrm>
          <a:off x="4760468" y="538860"/>
          <a:ext cx="1576999" cy="2019955"/>
        </a:xfrm>
        <a:prstGeom prst="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0" kern="1200" dirty="0" smtClean="0">
              <a:latin typeface="Century Gothic" charset="0"/>
              <a:ea typeface="Century Gothic" charset="0"/>
              <a:cs typeface="Century Gothic" charset="0"/>
            </a:rPr>
            <a:t>La </a:t>
          </a:r>
          <a:r>
            <a:rPr lang="es-ES_tradnl" sz="1200" b="0" kern="1200" dirty="0" err="1" smtClean="0">
              <a:latin typeface="Century Gothic" charset="0"/>
              <a:ea typeface="Century Gothic" charset="0"/>
              <a:cs typeface="Century Gothic" charset="0"/>
            </a:rPr>
            <a:t>Mojana</a:t>
          </a:r>
          <a:endParaRPr lang="es-ES_tradnl" sz="1200" b="0" kern="1200" dirty="0" smtClean="0">
            <a:latin typeface="Century Gothic" charset="0"/>
            <a:ea typeface="Century Gothic" charset="0"/>
            <a:cs typeface="Century Gothic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0" u="none" kern="1200" dirty="0" smtClean="0">
              <a:latin typeface="Century Gothic" charset="0"/>
              <a:ea typeface="Century Gothic" charset="0"/>
              <a:cs typeface="Century Gothic" charset="0"/>
            </a:rPr>
            <a:t>San Marcos, Caimito, San Benito Abad, Guarandá, San Jacinto del Cauca, Majagual, Achí, Nechí, Ayapel, Majagual y Sucre</a:t>
          </a:r>
          <a:endParaRPr lang="es-ES_tradnl" sz="1200" b="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4760468" y="538860"/>
        <a:ext cx="1576999" cy="2019955"/>
      </dsp:txXfrm>
    </dsp:sp>
    <dsp:sp modelId="{76C02C1F-0D68-5247-A80A-9BE4A62607D2}">
      <dsp:nvSpPr>
        <dsp:cNvPr id="0" name=""/>
        <dsp:cNvSpPr/>
      </dsp:nvSpPr>
      <dsp:spPr>
        <a:xfrm>
          <a:off x="6601578" y="1210328"/>
          <a:ext cx="1320549" cy="677019"/>
        </a:xfrm>
        <a:prstGeom prst="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0" kern="1200" dirty="0" smtClean="0">
              <a:latin typeface="Century Gothic" charset="0"/>
              <a:ea typeface="Century Gothic" charset="0"/>
              <a:cs typeface="Century Gothic" charset="0"/>
            </a:rPr>
            <a:t>27.119 predios </a:t>
          </a:r>
          <a:endParaRPr lang="es-ES_tradnl" sz="1200" b="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6601578" y="1210328"/>
        <a:ext cx="1320549" cy="677019"/>
      </dsp:txXfrm>
    </dsp:sp>
    <dsp:sp modelId="{7D3AE318-DC70-8941-8B5D-4F144958EB2C}">
      <dsp:nvSpPr>
        <dsp:cNvPr id="0" name=""/>
        <dsp:cNvSpPr/>
      </dsp:nvSpPr>
      <dsp:spPr>
        <a:xfrm>
          <a:off x="3175809" y="2639075"/>
          <a:ext cx="1320549" cy="5723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0" kern="1200" dirty="0" smtClean="0">
              <a:latin typeface="Century Gothic" charset="0"/>
              <a:ea typeface="Century Gothic" charset="0"/>
              <a:cs typeface="Century Gothic" charset="0"/>
            </a:rPr>
            <a:t>USAID</a:t>
          </a:r>
          <a:endParaRPr lang="es-ES_tradnl" sz="1200" b="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3175809" y="2639075"/>
        <a:ext cx="1320549" cy="572384"/>
      </dsp:txXfrm>
    </dsp:sp>
    <dsp:sp modelId="{865CAA42-DC51-DC41-B9E8-93D867325091}">
      <dsp:nvSpPr>
        <dsp:cNvPr id="0" name=""/>
        <dsp:cNvSpPr/>
      </dsp:nvSpPr>
      <dsp:spPr>
        <a:xfrm>
          <a:off x="4760468" y="2723884"/>
          <a:ext cx="1595909" cy="402767"/>
        </a:xfrm>
        <a:prstGeom prst="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0" kern="1200" dirty="0" smtClean="0">
              <a:latin typeface="Century Gothic" charset="0"/>
              <a:ea typeface="Century Gothic" charset="0"/>
              <a:cs typeface="Century Gothic" charset="0"/>
            </a:rPr>
            <a:t>Ovejas</a:t>
          </a:r>
          <a:endParaRPr lang="es-ES_tradnl" sz="1200" b="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4760468" y="2723884"/>
        <a:ext cx="1595909" cy="402767"/>
      </dsp:txXfrm>
    </dsp:sp>
    <dsp:sp modelId="{6258C206-7D0C-F64B-9AA1-7CD3174391C7}">
      <dsp:nvSpPr>
        <dsp:cNvPr id="0" name=""/>
        <dsp:cNvSpPr/>
      </dsp:nvSpPr>
      <dsp:spPr>
        <a:xfrm>
          <a:off x="6620488" y="2723884"/>
          <a:ext cx="1320549" cy="402767"/>
        </a:xfrm>
        <a:prstGeom prst="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0" kern="1200" dirty="0" smtClean="0">
              <a:latin typeface="Century Gothic" charset="0"/>
              <a:ea typeface="Century Gothic" charset="0"/>
              <a:cs typeface="Century Gothic" charset="0"/>
            </a:rPr>
            <a:t>3.406 predios   </a:t>
          </a:r>
          <a:endParaRPr lang="es-ES_tradnl" sz="1200" b="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6620488" y="2723884"/>
        <a:ext cx="1320549" cy="402767"/>
      </dsp:txXfrm>
    </dsp:sp>
    <dsp:sp modelId="{23179DBE-52B6-C948-BFF2-37C8B6BC1A58}">
      <dsp:nvSpPr>
        <dsp:cNvPr id="0" name=""/>
        <dsp:cNvSpPr/>
      </dsp:nvSpPr>
      <dsp:spPr>
        <a:xfrm>
          <a:off x="1591150" y="3343951"/>
          <a:ext cx="1320549" cy="637540"/>
        </a:xfrm>
        <a:prstGeom prst="rect">
          <a:avLst/>
        </a:prstGeom>
        <a:solidFill>
          <a:srgbClr val="00716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dirty="0" smtClean="0">
              <a:latin typeface="Century Gothic" charset="0"/>
              <a:ea typeface="Century Gothic" charset="0"/>
              <a:cs typeface="Century Gothic" charset="0"/>
            </a:rPr>
            <a:t>Formalizar para Sustituir</a:t>
          </a:r>
          <a:endParaRPr lang="es-ES_tradnl" sz="1200" b="1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1591150" y="3343951"/>
        <a:ext cx="1320549" cy="637540"/>
      </dsp:txXfrm>
    </dsp:sp>
    <dsp:sp modelId="{8DE3D0C8-30C5-EA4B-BE46-B783AAA8BE37}">
      <dsp:nvSpPr>
        <dsp:cNvPr id="0" name=""/>
        <dsp:cNvSpPr/>
      </dsp:nvSpPr>
      <dsp:spPr>
        <a:xfrm>
          <a:off x="3175809" y="3376529"/>
          <a:ext cx="1320549" cy="5723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0" kern="1200" dirty="0" smtClean="0">
              <a:latin typeface="Century Gothic" charset="0"/>
              <a:ea typeface="Century Gothic" charset="0"/>
              <a:cs typeface="Century Gothic" charset="0"/>
            </a:rPr>
            <a:t>UNDOC</a:t>
          </a:r>
          <a:endParaRPr lang="es-ES_tradnl" sz="1200" b="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3175809" y="3376529"/>
        <a:ext cx="1320549" cy="572384"/>
      </dsp:txXfrm>
    </dsp:sp>
    <dsp:sp modelId="{F91B04E1-094F-D54C-BAC1-CFFE71513F3B}">
      <dsp:nvSpPr>
        <dsp:cNvPr id="0" name=""/>
        <dsp:cNvSpPr/>
      </dsp:nvSpPr>
      <dsp:spPr>
        <a:xfrm>
          <a:off x="4760468" y="3461338"/>
          <a:ext cx="1617395" cy="402767"/>
        </a:xfrm>
        <a:prstGeom prst="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0" kern="1200" dirty="0" err="1" smtClean="0">
              <a:latin typeface="Century Gothic" charset="0"/>
              <a:ea typeface="Century Gothic" charset="0"/>
              <a:cs typeface="Century Gothic" charset="0"/>
            </a:rPr>
            <a:t>Tierralta</a:t>
          </a:r>
          <a:endParaRPr lang="es-ES_tradnl" sz="1200" b="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4760468" y="3461338"/>
        <a:ext cx="1617395" cy="402767"/>
      </dsp:txXfrm>
    </dsp:sp>
    <dsp:sp modelId="{097B87A3-69B8-4A46-89E8-B535B6B3D93A}">
      <dsp:nvSpPr>
        <dsp:cNvPr id="0" name=""/>
        <dsp:cNvSpPr/>
      </dsp:nvSpPr>
      <dsp:spPr>
        <a:xfrm>
          <a:off x="6641973" y="3370554"/>
          <a:ext cx="1320549" cy="584335"/>
        </a:xfrm>
        <a:prstGeom prst="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0" kern="1200" dirty="0" smtClean="0">
              <a:latin typeface="Century Gothic" charset="0"/>
              <a:ea typeface="Century Gothic" charset="0"/>
              <a:cs typeface="Century Gothic" charset="0"/>
            </a:rPr>
            <a:t>Veredas </a:t>
          </a:r>
          <a:r>
            <a:rPr lang="es-ES_tradnl" sz="1200" b="0" kern="1200" dirty="0" err="1" smtClean="0">
              <a:latin typeface="Century Gothic" charset="0"/>
              <a:ea typeface="Century Gothic" charset="0"/>
              <a:cs typeface="Century Gothic" charset="0"/>
            </a:rPr>
            <a:t>Severinera</a:t>
          </a:r>
          <a:r>
            <a:rPr lang="es-ES_tradnl" sz="1200" b="0" kern="1200" dirty="0" smtClean="0">
              <a:latin typeface="Century Gothic" charset="0"/>
              <a:ea typeface="Century Gothic" charset="0"/>
              <a:cs typeface="Century Gothic" charset="0"/>
            </a:rPr>
            <a:t> y </a:t>
          </a:r>
          <a:r>
            <a:rPr lang="es-ES_tradnl" sz="1200" b="0" kern="1200" dirty="0" err="1" smtClean="0">
              <a:latin typeface="Century Gothic" charset="0"/>
              <a:ea typeface="Century Gothic" charset="0"/>
              <a:cs typeface="Century Gothic" charset="0"/>
            </a:rPr>
            <a:t>Matagordal</a:t>
          </a:r>
          <a:endParaRPr lang="es-ES_tradnl" sz="1200" b="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6641973" y="3370554"/>
        <a:ext cx="1320549" cy="5843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D1C56-1C9F-7042-8386-4832A0EBC170}">
      <dsp:nvSpPr>
        <dsp:cNvPr id="0" name=""/>
        <dsp:cNvSpPr/>
      </dsp:nvSpPr>
      <dsp:spPr>
        <a:xfrm>
          <a:off x="3379802" y="3698467"/>
          <a:ext cx="436115" cy="451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4379" y="0"/>
              </a:lnTo>
              <a:lnTo>
                <a:pt x="364379" y="451729"/>
              </a:lnTo>
              <a:lnTo>
                <a:pt x="436115" y="451729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4444E4-0484-1543-A111-1C2124628E70}">
      <dsp:nvSpPr>
        <dsp:cNvPr id="0" name=""/>
        <dsp:cNvSpPr/>
      </dsp:nvSpPr>
      <dsp:spPr>
        <a:xfrm>
          <a:off x="3379802" y="3652747"/>
          <a:ext cx="4361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6115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C4A26-B3F4-B94E-BF82-D1B3D7938529}">
      <dsp:nvSpPr>
        <dsp:cNvPr id="0" name=""/>
        <dsp:cNvSpPr/>
      </dsp:nvSpPr>
      <dsp:spPr>
        <a:xfrm>
          <a:off x="3379802" y="3246737"/>
          <a:ext cx="436115" cy="451729"/>
        </a:xfrm>
        <a:custGeom>
          <a:avLst/>
          <a:gdLst/>
          <a:ahLst/>
          <a:cxnLst/>
          <a:rect l="0" t="0" r="0" b="0"/>
          <a:pathLst>
            <a:path>
              <a:moveTo>
                <a:pt x="0" y="451729"/>
              </a:moveTo>
              <a:lnTo>
                <a:pt x="364379" y="451729"/>
              </a:lnTo>
              <a:lnTo>
                <a:pt x="364379" y="0"/>
              </a:lnTo>
              <a:lnTo>
                <a:pt x="436115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159CFC-A0E3-B141-B940-8B79EA864236}">
      <dsp:nvSpPr>
        <dsp:cNvPr id="0" name=""/>
        <dsp:cNvSpPr/>
      </dsp:nvSpPr>
      <dsp:spPr>
        <a:xfrm>
          <a:off x="1786107" y="2227432"/>
          <a:ext cx="371919" cy="14710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0183" y="0"/>
              </a:lnTo>
              <a:lnTo>
                <a:pt x="300183" y="1471035"/>
              </a:lnTo>
              <a:lnTo>
                <a:pt x="371919" y="1471035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96F4A-41A9-C044-9BC1-70537B2F1272}">
      <dsp:nvSpPr>
        <dsp:cNvPr id="0" name=""/>
        <dsp:cNvSpPr/>
      </dsp:nvSpPr>
      <dsp:spPr>
        <a:xfrm>
          <a:off x="3379802" y="2569143"/>
          <a:ext cx="436115" cy="2258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4379" y="0"/>
              </a:lnTo>
              <a:lnTo>
                <a:pt x="364379" y="225864"/>
              </a:lnTo>
              <a:lnTo>
                <a:pt x="436115" y="225864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492CA7-CE11-394F-972D-C1EFAD77880E}">
      <dsp:nvSpPr>
        <dsp:cNvPr id="0" name=""/>
        <dsp:cNvSpPr/>
      </dsp:nvSpPr>
      <dsp:spPr>
        <a:xfrm>
          <a:off x="3379802" y="2343278"/>
          <a:ext cx="436115" cy="225864"/>
        </a:xfrm>
        <a:custGeom>
          <a:avLst/>
          <a:gdLst/>
          <a:ahLst/>
          <a:cxnLst/>
          <a:rect l="0" t="0" r="0" b="0"/>
          <a:pathLst>
            <a:path>
              <a:moveTo>
                <a:pt x="0" y="225864"/>
              </a:moveTo>
              <a:lnTo>
                <a:pt x="364379" y="225864"/>
              </a:lnTo>
              <a:lnTo>
                <a:pt x="364379" y="0"/>
              </a:lnTo>
              <a:lnTo>
                <a:pt x="436115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ECEF04-D9C2-5D4B-8D18-3E65F3B6873C}">
      <dsp:nvSpPr>
        <dsp:cNvPr id="0" name=""/>
        <dsp:cNvSpPr/>
      </dsp:nvSpPr>
      <dsp:spPr>
        <a:xfrm>
          <a:off x="1786107" y="2227432"/>
          <a:ext cx="371919" cy="341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0183" y="0"/>
              </a:lnTo>
              <a:lnTo>
                <a:pt x="300183" y="341710"/>
              </a:lnTo>
              <a:lnTo>
                <a:pt x="371919" y="34171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F22E9-1955-E54D-9B48-56947F493AE6}">
      <dsp:nvSpPr>
        <dsp:cNvPr id="0" name=""/>
        <dsp:cNvSpPr/>
      </dsp:nvSpPr>
      <dsp:spPr>
        <a:xfrm>
          <a:off x="5092893" y="1845828"/>
          <a:ext cx="4897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7980" y="45720"/>
              </a:lnTo>
              <a:lnTo>
                <a:pt x="417980" y="45783"/>
              </a:lnTo>
              <a:lnTo>
                <a:pt x="489715" y="45783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EF8614-2799-C84E-AE41-56EFAC4336DD}">
      <dsp:nvSpPr>
        <dsp:cNvPr id="0" name=""/>
        <dsp:cNvSpPr/>
      </dsp:nvSpPr>
      <dsp:spPr>
        <a:xfrm>
          <a:off x="3379802" y="1845828"/>
          <a:ext cx="4361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6115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5D100C-41C1-4B43-AA5E-5C7F55FA353E}">
      <dsp:nvSpPr>
        <dsp:cNvPr id="0" name=""/>
        <dsp:cNvSpPr/>
      </dsp:nvSpPr>
      <dsp:spPr>
        <a:xfrm>
          <a:off x="1786107" y="1891548"/>
          <a:ext cx="371919" cy="335884"/>
        </a:xfrm>
        <a:custGeom>
          <a:avLst/>
          <a:gdLst/>
          <a:ahLst/>
          <a:cxnLst/>
          <a:rect l="0" t="0" r="0" b="0"/>
          <a:pathLst>
            <a:path>
              <a:moveTo>
                <a:pt x="0" y="335884"/>
              </a:moveTo>
              <a:lnTo>
                <a:pt x="300183" y="335884"/>
              </a:lnTo>
              <a:lnTo>
                <a:pt x="300183" y="0"/>
              </a:lnTo>
              <a:lnTo>
                <a:pt x="371919" y="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B4822F-AB55-BA45-AA87-0958FAAEE7E6}">
      <dsp:nvSpPr>
        <dsp:cNvPr id="0" name=""/>
        <dsp:cNvSpPr/>
      </dsp:nvSpPr>
      <dsp:spPr>
        <a:xfrm>
          <a:off x="5092893" y="1247326"/>
          <a:ext cx="489715" cy="214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7980" y="0"/>
              </a:lnTo>
              <a:lnTo>
                <a:pt x="417980" y="214803"/>
              </a:lnTo>
              <a:lnTo>
                <a:pt x="489715" y="214803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261E8-F1F8-204F-B4BC-FBFA4A0CBE48}">
      <dsp:nvSpPr>
        <dsp:cNvPr id="0" name=""/>
        <dsp:cNvSpPr/>
      </dsp:nvSpPr>
      <dsp:spPr>
        <a:xfrm>
          <a:off x="5092893" y="1032649"/>
          <a:ext cx="489715" cy="214676"/>
        </a:xfrm>
        <a:custGeom>
          <a:avLst/>
          <a:gdLst/>
          <a:ahLst/>
          <a:cxnLst/>
          <a:rect l="0" t="0" r="0" b="0"/>
          <a:pathLst>
            <a:path>
              <a:moveTo>
                <a:pt x="0" y="214676"/>
              </a:moveTo>
              <a:lnTo>
                <a:pt x="417980" y="214676"/>
              </a:lnTo>
              <a:lnTo>
                <a:pt x="417980" y="0"/>
              </a:lnTo>
              <a:lnTo>
                <a:pt x="489715" y="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6267E1-E288-8642-966B-3B82B3A46C64}">
      <dsp:nvSpPr>
        <dsp:cNvPr id="0" name=""/>
        <dsp:cNvSpPr/>
      </dsp:nvSpPr>
      <dsp:spPr>
        <a:xfrm>
          <a:off x="3379802" y="770671"/>
          <a:ext cx="436115" cy="476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4379" y="0"/>
              </a:lnTo>
              <a:lnTo>
                <a:pt x="364379" y="476655"/>
              </a:lnTo>
              <a:lnTo>
                <a:pt x="436115" y="476655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2879D4-23AE-1542-8869-D29F8DA0FF79}">
      <dsp:nvSpPr>
        <dsp:cNvPr id="0" name=""/>
        <dsp:cNvSpPr/>
      </dsp:nvSpPr>
      <dsp:spPr>
        <a:xfrm>
          <a:off x="5092893" y="388365"/>
          <a:ext cx="489715" cy="214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7980" y="0"/>
              </a:lnTo>
              <a:lnTo>
                <a:pt x="417980" y="214803"/>
              </a:lnTo>
              <a:lnTo>
                <a:pt x="489715" y="214803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B0A532-FC34-BB41-8BF9-E643A1EDB7D9}">
      <dsp:nvSpPr>
        <dsp:cNvPr id="0" name=""/>
        <dsp:cNvSpPr/>
      </dsp:nvSpPr>
      <dsp:spPr>
        <a:xfrm>
          <a:off x="5092893" y="202868"/>
          <a:ext cx="489715" cy="185496"/>
        </a:xfrm>
        <a:custGeom>
          <a:avLst/>
          <a:gdLst/>
          <a:ahLst/>
          <a:cxnLst/>
          <a:rect l="0" t="0" r="0" b="0"/>
          <a:pathLst>
            <a:path>
              <a:moveTo>
                <a:pt x="0" y="185496"/>
              </a:moveTo>
              <a:lnTo>
                <a:pt x="417980" y="185496"/>
              </a:lnTo>
              <a:lnTo>
                <a:pt x="417980" y="0"/>
              </a:lnTo>
              <a:lnTo>
                <a:pt x="489715" y="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3D7FE-AF59-DB4B-93DE-F59BDE75F759}">
      <dsp:nvSpPr>
        <dsp:cNvPr id="0" name=""/>
        <dsp:cNvSpPr/>
      </dsp:nvSpPr>
      <dsp:spPr>
        <a:xfrm>
          <a:off x="3379802" y="388365"/>
          <a:ext cx="436115" cy="382306"/>
        </a:xfrm>
        <a:custGeom>
          <a:avLst/>
          <a:gdLst/>
          <a:ahLst/>
          <a:cxnLst/>
          <a:rect l="0" t="0" r="0" b="0"/>
          <a:pathLst>
            <a:path>
              <a:moveTo>
                <a:pt x="0" y="382306"/>
              </a:moveTo>
              <a:lnTo>
                <a:pt x="364379" y="382306"/>
              </a:lnTo>
              <a:lnTo>
                <a:pt x="364379" y="0"/>
              </a:lnTo>
              <a:lnTo>
                <a:pt x="436115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27143-CFD9-094A-A940-E7C6757D4268}">
      <dsp:nvSpPr>
        <dsp:cNvPr id="0" name=""/>
        <dsp:cNvSpPr/>
      </dsp:nvSpPr>
      <dsp:spPr>
        <a:xfrm>
          <a:off x="1786107" y="770671"/>
          <a:ext cx="371919" cy="1456761"/>
        </a:xfrm>
        <a:custGeom>
          <a:avLst/>
          <a:gdLst/>
          <a:ahLst/>
          <a:cxnLst/>
          <a:rect l="0" t="0" r="0" b="0"/>
          <a:pathLst>
            <a:path>
              <a:moveTo>
                <a:pt x="0" y="1456761"/>
              </a:moveTo>
              <a:lnTo>
                <a:pt x="300183" y="1456761"/>
              </a:lnTo>
              <a:lnTo>
                <a:pt x="300183" y="0"/>
              </a:lnTo>
              <a:lnTo>
                <a:pt x="371919" y="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3BED2F-A887-8D48-A5EA-D15196B12315}">
      <dsp:nvSpPr>
        <dsp:cNvPr id="0" name=""/>
        <dsp:cNvSpPr/>
      </dsp:nvSpPr>
      <dsp:spPr>
        <a:xfrm>
          <a:off x="873748" y="2075278"/>
          <a:ext cx="912359" cy="304308"/>
        </a:xfrm>
        <a:prstGeom prst="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smtClean="0">
              <a:latin typeface="Century Gothic" charset="0"/>
              <a:ea typeface="Century Gothic" charset="0"/>
              <a:cs typeface="Century Gothic" charset="0"/>
            </a:rPr>
            <a:t>Demanda</a:t>
          </a:r>
          <a:endParaRPr lang="es-ES_tradnl" sz="1200" kern="1200"/>
        </a:p>
      </dsp:txBody>
      <dsp:txXfrm>
        <a:off x="873748" y="2075278"/>
        <a:ext cx="912359" cy="304308"/>
      </dsp:txXfrm>
    </dsp:sp>
    <dsp:sp modelId="{D9C68F29-C067-1745-9055-A87662D38D6F}">
      <dsp:nvSpPr>
        <dsp:cNvPr id="0" name=""/>
        <dsp:cNvSpPr/>
      </dsp:nvSpPr>
      <dsp:spPr>
        <a:xfrm>
          <a:off x="2158027" y="511409"/>
          <a:ext cx="1221775" cy="518523"/>
        </a:xfrm>
        <a:prstGeom prst="rect">
          <a:avLst/>
        </a:prstGeom>
        <a:solidFill>
          <a:srgbClr val="00716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smtClean="0">
              <a:latin typeface="Century Gothic" charset="0"/>
              <a:ea typeface="Century Gothic" charset="0"/>
              <a:cs typeface="Century Gothic" charset="0"/>
            </a:rPr>
            <a:t>Titulación de baldíos persona natural y EDP</a:t>
          </a:r>
          <a:endParaRPr lang="es-ES_tradnl" sz="10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2158027" y="511409"/>
        <a:ext cx="1221775" cy="518523"/>
      </dsp:txXfrm>
    </dsp:sp>
    <dsp:sp modelId="{7013A811-2A12-4B4F-8F7A-98387FEDE2B4}">
      <dsp:nvSpPr>
        <dsp:cNvPr id="0" name=""/>
        <dsp:cNvSpPr/>
      </dsp:nvSpPr>
      <dsp:spPr>
        <a:xfrm>
          <a:off x="3815917" y="148789"/>
          <a:ext cx="1276975" cy="479152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Uniones Temporales       (594 expedientes)</a:t>
          </a:r>
          <a:endParaRPr lang="es-ES_tradnl" sz="10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3815917" y="148789"/>
        <a:ext cx="1276975" cy="479152"/>
      </dsp:txXfrm>
    </dsp:sp>
    <dsp:sp modelId="{4F46EE80-BD09-564D-9726-5E15CABB8C75}">
      <dsp:nvSpPr>
        <dsp:cNvPr id="0" name=""/>
        <dsp:cNvSpPr/>
      </dsp:nvSpPr>
      <dsp:spPr>
        <a:xfrm>
          <a:off x="5582609" y="32962"/>
          <a:ext cx="1587762" cy="339811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Córdoba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(369 expedientes)</a:t>
          </a:r>
          <a:endParaRPr lang="es-ES_tradnl" sz="10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5582609" y="32962"/>
        <a:ext cx="1587762" cy="339811"/>
      </dsp:txXfrm>
    </dsp:sp>
    <dsp:sp modelId="{9A0419BE-9E3E-A042-8E9E-8E5A3584EBD8}">
      <dsp:nvSpPr>
        <dsp:cNvPr id="0" name=""/>
        <dsp:cNvSpPr/>
      </dsp:nvSpPr>
      <dsp:spPr>
        <a:xfrm>
          <a:off x="5582609" y="433263"/>
          <a:ext cx="1587762" cy="339811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Sucre 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(225 expedientes)</a:t>
          </a:r>
          <a:endParaRPr lang="es-ES_tradnl" sz="10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5582609" y="433263"/>
        <a:ext cx="1587762" cy="339811"/>
      </dsp:txXfrm>
    </dsp:sp>
    <dsp:sp modelId="{6AD8F752-8618-2A47-A97F-E11DB6F847ED}">
      <dsp:nvSpPr>
        <dsp:cNvPr id="0" name=""/>
        <dsp:cNvSpPr/>
      </dsp:nvSpPr>
      <dsp:spPr>
        <a:xfrm>
          <a:off x="3815917" y="1102099"/>
          <a:ext cx="1276975" cy="290454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err="1" smtClean="0">
              <a:latin typeface="Century Gothic" charset="0"/>
              <a:ea typeface="Century Gothic" charset="0"/>
              <a:cs typeface="Century Gothic" charset="0"/>
            </a:rPr>
            <a:t>EDPs</a:t>
          </a:r>
          <a:endParaRPr lang="es-ES_tradnl" sz="10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3815917" y="1102099"/>
        <a:ext cx="1276975" cy="290454"/>
      </dsp:txXfrm>
    </dsp:sp>
    <dsp:sp modelId="{52F0716C-79DD-B641-AEB3-6D7C31ADE8C6}">
      <dsp:nvSpPr>
        <dsp:cNvPr id="0" name=""/>
        <dsp:cNvSpPr/>
      </dsp:nvSpPr>
      <dsp:spPr>
        <a:xfrm>
          <a:off x="5582609" y="862744"/>
          <a:ext cx="1587762" cy="339811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Córdoba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(177 solicitudes </a:t>
          </a:r>
          <a:r>
            <a:rPr lang="es-ES_tradnl" sz="1000" kern="1200" dirty="0" err="1" smtClean="0">
              <a:latin typeface="Century Gothic" charset="0"/>
              <a:ea typeface="Century Gothic" charset="0"/>
              <a:cs typeface="Century Gothic" charset="0"/>
            </a:rPr>
            <a:t>int</a:t>
          </a: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)</a:t>
          </a:r>
          <a:endParaRPr lang="es-ES_tradnl" sz="10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5582609" y="862744"/>
        <a:ext cx="1587762" cy="339811"/>
      </dsp:txXfrm>
    </dsp:sp>
    <dsp:sp modelId="{C272CC7F-C7CC-C046-B25C-CD17C27BA83E}">
      <dsp:nvSpPr>
        <dsp:cNvPr id="0" name=""/>
        <dsp:cNvSpPr/>
      </dsp:nvSpPr>
      <dsp:spPr>
        <a:xfrm>
          <a:off x="5582609" y="1292224"/>
          <a:ext cx="1587762" cy="339811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Sucre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(207 solicitudes </a:t>
          </a:r>
          <a:r>
            <a:rPr lang="es-ES_tradnl" sz="1000" kern="1200" dirty="0" err="1" smtClean="0">
              <a:latin typeface="Century Gothic" charset="0"/>
              <a:ea typeface="Century Gothic" charset="0"/>
              <a:cs typeface="Century Gothic" charset="0"/>
            </a:rPr>
            <a:t>int</a:t>
          </a: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)</a:t>
          </a:r>
          <a:endParaRPr lang="es-ES_tradnl" sz="10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5582609" y="1292224"/>
        <a:ext cx="1587762" cy="339811"/>
      </dsp:txXfrm>
    </dsp:sp>
    <dsp:sp modelId="{F290675B-3684-4D49-A6A7-316F1E11D349}">
      <dsp:nvSpPr>
        <dsp:cNvPr id="0" name=""/>
        <dsp:cNvSpPr/>
      </dsp:nvSpPr>
      <dsp:spPr>
        <a:xfrm>
          <a:off x="2158027" y="1632286"/>
          <a:ext cx="1221775" cy="518523"/>
        </a:xfrm>
        <a:prstGeom prst="rect">
          <a:avLst/>
        </a:prstGeom>
        <a:solidFill>
          <a:srgbClr val="00716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smtClean="0">
              <a:latin typeface="Century Gothic" charset="0"/>
              <a:ea typeface="Century Gothic" charset="0"/>
              <a:cs typeface="Century Gothic" charset="0"/>
            </a:rPr>
            <a:t>Formalización propiedad rural</a:t>
          </a:r>
          <a:endParaRPr lang="es-ES_tradnl" sz="1000" kern="1200" dirty="0" smtClean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2158027" y="1632286"/>
        <a:ext cx="1221775" cy="518523"/>
      </dsp:txXfrm>
    </dsp:sp>
    <dsp:sp modelId="{51BBF9E3-2DB3-9A4E-B614-C62A954ECF09}">
      <dsp:nvSpPr>
        <dsp:cNvPr id="0" name=""/>
        <dsp:cNvSpPr/>
      </dsp:nvSpPr>
      <dsp:spPr>
        <a:xfrm>
          <a:off x="3815917" y="1710517"/>
          <a:ext cx="1276975" cy="36206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Caimito, San Marcos y Ovejas*</a:t>
          </a:r>
          <a:endParaRPr lang="es-ES_tradnl" sz="10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3815917" y="1710517"/>
        <a:ext cx="1276975" cy="362060"/>
      </dsp:txXfrm>
    </dsp:sp>
    <dsp:sp modelId="{C8A9C538-C547-1641-8789-79CBB7F0F0E1}">
      <dsp:nvSpPr>
        <dsp:cNvPr id="0" name=""/>
        <dsp:cNvSpPr/>
      </dsp:nvSpPr>
      <dsp:spPr>
        <a:xfrm>
          <a:off x="5582609" y="1721705"/>
          <a:ext cx="1587762" cy="339811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413 solicitudes</a:t>
          </a:r>
          <a:endParaRPr lang="es-ES_tradnl" sz="10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5582609" y="1721705"/>
        <a:ext cx="1587762" cy="339811"/>
      </dsp:txXfrm>
    </dsp:sp>
    <dsp:sp modelId="{7BE7C943-CD6C-0140-8767-38BBFA308540}">
      <dsp:nvSpPr>
        <dsp:cNvPr id="0" name=""/>
        <dsp:cNvSpPr/>
      </dsp:nvSpPr>
      <dsp:spPr>
        <a:xfrm>
          <a:off x="2158027" y="2309881"/>
          <a:ext cx="1221775" cy="518523"/>
        </a:xfrm>
        <a:prstGeom prst="rect">
          <a:avLst/>
        </a:prstGeom>
        <a:solidFill>
          <a:srgbClr val="00716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Procesos Agrarios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(207 procesos)</a:t>
          </a:r>
          <a:endParaRPr lang="es-ES_tradnl" sz="1000" kern="1200" dirty="0" smtClean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2158027" y="2309881"/>
        <a:ext cx="1221775" cy="518523"/>
      </dsp:txXfrm>
    </dsp:sp>
    <dsp:sp modelId="{6DE88B62-A4E3-474E-811D-0574DE4EFB29}">
      <dsp:nvSpPr>
        <dsp:cNvPr id="0" name=""/>
        <dsp:cNvSpPr/>
      </dsp:nvSpPr>
      <dsp:spPr>
        <a:xfrm>
          <a:off x="3815917" y="2162247"/>
          <a:ext cx="1276975" cy="36206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Córdoba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(19 priorizaos)</a:t>
          </a:r>
          <a:endParaRPr lang="es-ES_tradnl" sz="10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3815917" y="2162247"/>
        <a:ext cx="1276975" cy="362060"/>
      </dsp:txXfrm>
    </dsp:sp>
    <dsp:sp modelId="{ACD1DBA8-E972-CB45-9940-448989A1B572}">
      <dsp:nvSpPr>
        <dsp:cNvPr id="0" name=""/>
        <dsp:cNvSpPr/>
      </dsp:nvSpPr>
      <dsp:spPr>
        <a:xfrm>
          <a:off x="3815917" y="2613977"/>
          <a:ext cx="1276975" cy="36206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Sucre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(44 priorizados)</a:t>
          </a:r>
          <a:endParaRPr lang="es-ES_tradnl" sz="10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3815917" y="2613977"/>
        <a:ext cx="1276975" cy="362060"/>
      </dsp:txXfrm>
    </dsp:sp>
    <dsp:sp modelId="{C7F52BF6-DE7A-B141-A2E2-C56762643920}">
      <dsp:nvSpPr>
        <dsp:cNvPr id="0" name=""/>
        <dsp:cNvSpPr/>
      </dsp:nvSpPr>
      <dsp:spPr>
        <a:xfrm>
          <a:off x="2158027" y="3439205"/>
          <a:ext cx="1221775" cy="518523"/>
        </a:xfrm>
        <a:prstGeom prst="rect">
          <a:avLst/>
        </a:prstGeom>
        <a:solidFill>
          <a:srgbClr val="00716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Asuntos Étnicos</a:t>
          </a:r>
          <a:endParaRPr lang="es-ES_tradnl" sz="1000" kern="1200" dirty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2158027" y="3439205"/>
        <a:ext cx="1221775" cy="518523"/>
      </dsp:txXfrm>
    </dsp:sp>
    <dsp:sp modelId="{2A7F9FFA-A055-F24C-A4DE-EF6E56465966}">
      <dsp:nvSpPr>
        <dsp:cNvPr id="0" name=""/>
        <dsp:cNvSpPr/>
      </dsp:nvSpPr>
      <dsp:spPr>
        <a:xfrm>
          <a:off x="3815917" y="3065707"/>
          <a:ext cx="1276975" cy="36206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Constitución de resguardos (3)</a:t>
          </a:r>
          <a:endParaRPr lang="es-ES_tradnl" sz="1000" kern="1200" dirty="0" smtClean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3815917" y="3065707"/>
        <a:ext cx="1276975" cy="362060"/>
      </dsp:txXfrm>
    </dsp:sp>
    <dsp:sp modelId="{9D438A16-B5DC-634A-A72C-61D7ADB1C319}">
      <dsp:nvSpPr>
        <dsp:cNvPr id="0" name=""/>
        <dsp:cNvSpPr/>
      </dsp:nvSpPr>
      <dsp:spPr>
        <a:xfrm>
          <a:off x="3815917" y="3517437"/>
          <a:ext cx="1276975" cy="36206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Titulación (4)</a:t>
          </a:r>
          <a:endParaRPr lang="es-ES_tradnl" sz="1000" kern="1200" dirty="0" smtClean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3815917" y="3517437"/>
        <a:ext cx="1276975" cy="362060"/>
      </dsp:txXfrm>
    </dsp:sp>
    <dsp:sp modelId="{B0657688-FE7F-014C-BFE2-AA9741FBBEB0}">
      <dsp:nvSpPr>
        <dsp:cNvPr id="0" name=""/>
        <dsp:cNvSpPr/>
      </dsp:nvSpPr>
      <dsp:spPr>
        <a:xfrm>
          <a:off x="3815917" y="3969167"/>
          <a:ext cx="1276975" cy="362060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 dirty="0" smtClean="0">
              <a:latin typeface="Century Gothic" charset="0"/>
              <a:ea typeface="Century Gothic" charset="0"/>
              <a:cs typeface="Century Gothic" charset="0"/>
            </a:rPr>
            <a:t>Compra (47)</a:t>
          </a:r>
          <a:endParaRPr lang="es-ES_tradnl" sz="1000" kern="1200" dirty="0" smtClean="0">
            <a:latin typeface="Century Gothic" charset="0"/>
            <a:ea typeface="Century Gothic" charset="0"/>
            <a:cs typeface="Century Gothic" charset="0"/>
          </a:endParaRPr>
        </a:p>
      </dsp:txBody>
      <dsp:txXfrm>
        <a:off x="3815917" y="3969167"/>
        <a:ext cx="1276975" cy="362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05745-2C1E-B146-800F-75D8D11B38A7}" type="datetimeFigureOut">
              <a:rPr lang="es-ES_tradnl" smtClean="0"/>
              <a:t>30/7/17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D77D1-E63D-194B-8A52-1F2B92D9D611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7589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1pPr>
    <a:lvl2pPr marL="345597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2pPr>
    <a:lvl3pPr marL="691195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3pPr>
    <a:lvl4pPr marL="1036792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4pPr>
    <a:lvl5pPr marL="1382390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5pPr>
    <a:lvl6pPr marL="1727987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6pPr>
    <a:lvl7pPr marL="2073585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7pPr>
    <a:lvl8pPr marL="2419182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8pPr>
    <a:lvl9pPr marL="2764780" algn="l" defTabSz="691195" rtl="0" eaLnBrk="1" latinLnBrk="0" hangingPunct="1">
      <a:defRPr sz="90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el primer y segundo </a:t>
            </a:r>
            <a:r>
              <a:rPr lang="es-ES_tradnl" dirty="0" err="1"/>
              <a:t>slide</a:t>
            </a:r>
            <a:r>
              <a:rPr lang="es-ES_tradnl" dirty="0"/>
              <a:t> se pueden unir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D77D1-E63D-194B-8A52-1F2B92D9D611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531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D77D1-E63D-194B-8A52-1F2B92D9D611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8006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D77D1-E63D-194B-8A52-1F2B92D9D611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332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el primer y segundo </a:t>
            </a:r>
            <a:r>
              <a:rPr lang="es-ES_tradnl" dirty="0" err="1"/>
              <a:t>slide</a:t>
            </a:r>
            <a:r>
              <a:rPr lang="es-ES_tradnl" dirty="0"/>
              <a:t> se pueden unir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D77D1-E63D-194B-8A52-1F2B92D9D611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236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D77D1-E63D-194B-8A52-1F2B92D9D611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6417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1143000"/>
            <a:ext cx="51435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el primer y segundo </a:t>
            </a:r>
            <a:r>
              <a:rPr lang="es-ES_tradnl" dirty="0" err="1"/>
              <a:t>slide</a:t>
            </a:r>
            <a:r>
              <a:rPr lang="es-ES_tradnl" dirty="0"/>
              <a:t> se pueden unir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D77D1-E63D-194B-8A52-1F2B92D9D611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2004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4966" y="1677712"/>
            <a:ext cx="7649607" cy="115764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49931" y="3060382"/>
            <a:ext cx="6299677" cy="138017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9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87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24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62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99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A3C-34D4-A542-9707-132A2F25C32A}" type="datetimeFigureOut">
              <a:rPr lang="es-ES" smtClean="0"/>
              <a:t>30/7/17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C9EE-5364-574D-B638-83C9BDA06C3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09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A3C-34D4-A542-9707-132A2F25C32A}" type="datetimeFigureOut">
              <a:rPr lang="es-ES" smtClean="0"/>
              <a:t>30/7/17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C9EE-5364-574D-B638-83C9BDA06C3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9370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24666" y="216279"/>
            <a:ext cx="2024896" cy="4608076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49978" y="216279"/>
            <a:ext cx="5924695" cy="4608076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A3C-34D4-A542-9707-132A2F25C32A}" type="datetimeFigureOut">
              <a:rPr lang="es-ES" smtClean="0"/>
              <a:t>30/7/17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C9EE-5364-574D-B638-83C9BDA06C3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6038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contenido 13"/>
          <p:cNvSpPr>
            <a:spLocks noGrp="1"/>
          </p:cNvSpPr>
          <p:nvPr>
            <p:ph sz="quarter" idx="11"/>
          </p:nvPr>
        </p:nvSpPr>
        <p:spPr>
          <a:xfrm>
            <a:off x="4459992" y="1336204"/>
            <a:ext cx="4249227" cy="2857859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6" name="Marcador de posición de imagen 11"/>
          <p:cNvSpPr>
            <a:spLocks noGrp="1"/>
          </p:cNvSpPr>
          <p:nvPr>
            <p:ph type="pic" sz="quarter" idx="12"/>
          </p:nvPr>
        </p:nvSpPr>
        <p:spPr>
          <a:xfrm>
            <a:off x="303984" y="1336769"/>
            <a:ext cx="4018364" cy="28578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s-ES" dirty="0"/>
          </a:p>
        </p:txBody>
      </p:sp>
      <p:sp>
        <p:nvSpPr>
          <p:cNvPr id="7" name="6 Rectángulo"/>
          <p:cNvSpPr/>
          <p:nvPr userDrawn="1"/>
        </p:nvSpPr>
        <p:spPr>
          <a:xfrm>
            <a:off x="0" y="554900"/>
            <a:ext cx="4322347" cy="483939"/>
          </a:xfrm>
          <a:prstGeom prst="rect">
            <a:avLst/>
          </a:prstGeom>
          <a:solidFill>
            <a:srgbClr val="3B6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37551"/>
            <a:endParaRPr lang="es-CO" sz="1329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3984" y="625884"/>
            <a:ext cx="3792581" cy="348432"/>
          </a:xfrm>
          <a:prstGeom prst="rect">
            <a:avLst/>
          </a:prstGeom>
        </p:spPr>
        <p:txBody>
          <a:bodyPr vert="horz"/>
          <a:lstStyle>
            <a:lvl1pPr>
              <a:defRPr sz="1772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s-ES_tradnl" dirty="0"/>
              <a:t>Título</a:t>
            </a:r>
            <a:endParaRPr lang="es-ES" dirty="0"/>
          </a:p>
        </p:txBody>
      </p:sp>
      <p:pic>
        <p:nvPicPr>
          <p:cNvPr id="8" name="Imagen 7" descr="Plantilla-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33" y="4470224"/>
            <a:ext cx="2758744" cy="55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4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A3C-34D4-A542-9707-132A2F25C32A}" type="datetimeFigureOut">
              <a:rPr lang="es-ES" smtClean="0"/>
              <a:t>30/7/17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C9EE-5364-574D-B638-83C9BDA06C3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62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0902" y="3470436"/>
            <a:ext cx="7649607" cy="1072634"/>
          </a:xfrm>
        </p:spPr>
        <p:txBody>
          <a:bodyPr anchor="t"/>
          <a:lstStyle>
            <a:lvl1pPr algn="l">
              <a:defRPr sz="2952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10902" y="2289038"/>
            <a:ext cx="7649607" cy="1181397"/>
          </a:xfrm>
        </p:spPr>
        <p:txBody>
          <a:bodyPr anchor="b"/>
          <a:lstStyle>
            <a:lvl1pPr marL="0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1pPr>
            <a:lvl2pPr marL="33748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2pPr>
            <a:lvl3pPr marL="67496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3pPr>
            <a:lvl4pPr marL="1012446" indent="0">
              <a:buNone/>
              <a:defRPr sz="1033">
                <a:solidFill>
                  <a:schemeClr val="tx1">
                    <a:tint val="75000"/>
                  </a:schemeClr>
                </a:solidFill>
              </a:defRPr>
            </a:lvl4pPr>
            <a:lvl5pPr marL="1349929" indent="0">
              <a:buNone/>
              <a:defRPr sz="1033">
                <a:solidFill>
                  <a:schemeClr val="tx1">
                    <a:tint val="75000"/>
                  </a:schemeClr>
                </a:solidFill>
              </a:defRPr>
            </a:lvl5pPr>
            <a:lvl6pPr marL="1687411" indent="0">
              <a:buNone/>
              <a:defRPr sz="1033">
                <a:solidFill>
                  <a:schemeClr val="tx1">
                    <a:tint val="75000"/>
                  </a:schemeClr>
                </a:solidFill>
              </a:defRPr>
            </a:lvl6pPr>
            <a:lvl7pPr marL="2024893" indent="0">
              <a:buNone/>
              <a:defRPr sz="1033">
                <a:solidFill>
                  <a:schemeClr val="tx1">
                    <a:tint val="75000"/>
                  </a:schemeClr>
                </a:solidFill>
              </a:defRPr>
            </a:lvl7pPr>
            <a:lvl8pPr marL="2362374" indent="0">
              <a:buNone/>
              <a:defRPr sz="1033">
                <a:solidFill>
                  <a:schemeClr val="tx1">
                    <a:tint val="75000"/>
                  </a:schemeClr>
                </a:solidFill>
              </a:defRPr>
            </a:lvl8pPr>
            <a:lvl9pPr marL="2699857" indent="0">
              <a:buNone/>
              <a:defRPr sz="10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A3C-34D4-A542-9707-132A2F25C32A}" type="datetimeFigureOut">
              <a:rPr lang="es-ES" smtClean="0"/>
              <a:t>30/7/17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C9EE-5364-574D-B638-83C9BDA06C3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67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49977" y="1260159"/>
            <a:ext cx="3974796" cy="3564196"/>
          </a:xfrm>
        </p:spPr>
        <p:txBody>
          <a:bodyPr/>
          <a:lstStyle>
            <a:lvl1pPr>
              <a:defRPr sz="2067"/>
            </a:lvl1pPr>
            <a:lvl2pPr>
              <a:defRPr sz="1771"/>
            </a:lvl2pPr>
            <a:lvl3pPr>
              <a:defRPr sz="1476"/>
            </a:lvl3pPr>
            <a:lvl4pPr>
              <a:defRPr sz="1329"/>
            </a:lvl4pPr>
            <a:lvl5pPr>
              <a:defRPr sz="1329"/>
            </a:lvl5pPr>
            <a:lvl6pPr>
              <a:defRPr sz="1329"/>
            </a:lvl6pPr>
            <a:lvl7pPr>
              <a:defRPr sz="1329"/>
            </a:lvl7pPr>
            <a:lvl8pPr>
              <a:defRPr sz="1329"/>
            </a:lvl8pPr>
            <a:lvl9pPr>
              <a:defRPr sz="1329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4765" y="1260159"/>
            <a:ext cx="3974796" cy="3564196"/>
          </a:xfrm>
        </p:spPr>
        <p:txBody>
          <a:bodyPr/>
          <a:lstStyle>
            <a:lvl1pPr>
              <a:defRPr sz="2067"/>
            </a:lvl1pPr>
            <a:lvl2pPr>
              <a:defRPr sz="1771"/>
            </a:lvl2pPr>
            <a:lvl3pPr>
              <a:defRPr sz="1476"/>
            </a:lvl3pPr>
            <a:lvl4pPr>
              <a:defRPr sz="1329"/>
            </a:lvl4pPr>
            <a:lvl5pPr>
              <a:defRPr sz="1329"/>
            </a:lvl5pPr>
            <a:lvl6pPr>
              <a:defRPr sz="1329"/>
            </a:lvl6pPr>
            <a:lvl7pPr>
              <a:defRPr sz="1329"/>
            </a:lvl7pPr>
            <a:lvl8pPr>
              <a:defRPr sz="1329"/>
            </a:lvl8pPr>
            <a:lvl9pPr>
              <a:defRPr sz="1329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A3C-34D4-A542-9707-132A2F25C32A}" type="datetimeFigureOut">
              <a:rPr lang="es-ES" smtClean="0"/>
              <a:t>30/7/17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C9EE-5364-574D-B638-83C9BDA06C3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128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49978" y="1208901"/>
            <a:ext cx="3976358" cy="503813"/>
          </a:xfrm>
        </p:spPr>
        <p:txBody>
          <a:bodyPr anchor="b"/>
          <a:lstStyle>
            <a:lvl1pPr marL="0" indent="0">
              <a:buNone/>
              <a:defRPr sz="1771" b="1"/>
            </a:lvl1pPr>
            <a:lvl2pPr marL="337482" indent="0">
              <a:buNone/>
              <a:defRPr sz="1476" b="1"/>
            </a:lvl2pPr>
            <a:lvl3pPr marL="674964" indent="0">
              <a:buNone/>
              <a:defRPr sz="1329" b="1"/>
            </a:lvl3pPr>
            <a:lvl4pPr marL="1012446" indent="0">
              <a:buNone/>
              <a:defRPr sz="1181" b="1"/>
            </a:lvl4pPr>
            <a:lvl5pPr marL="1349929" indent="0">
              <a:buNone/>
              <a:defRPr sz="1181" b="1"/>
            </a:lvl5pPr>
            <a:lvl6pPr marL="1687411" indent="0">
              <a:buNone/>
              <a:defRPr sz="1181" b="1"/>
            </a:lvl6pPr>
            <a:lvl7pPr marL="2024893" indent="0">
              <a:buNone/>
              <a:defRPr sz="1181" b="1"/>
            </a:lvl7pPr>
            <a:lvl8pPr marL="2362374" indent="0">
              <a:buNone/>
              <a:defRPr sz="1181" b="1"/>
            </a:lvl8pPr>
            <a:lvl9pPr marL="2699857" indent="0">
              <a:buNone/>
              <a:defRPr sz="1181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49978" y="1712714"/>
            <a:ext cx="3976358" cy="3111639"/>
          </a:xfrm>
        </p:spPr>
        <p:txBody>
          <a:bodyPr/>
          <a:lstStyle>
            <a:lvl1pPr>
              <a:defRPr sz="1771"/>
            </a:lvl1pPr>
            <a:lvl2pPr>
              <a:defRPr sz="1476"/>
            </a:lvl2pPr>
            <a:lvl3pPr>
              <a:defRPr sz="1329"/>
            </a:lvl3pPr>
            <a:lvl4pPr>
              <a:defRPr sz="1181"/>
            </a:lvl4pPr>
            <a:lvl5pPr>
              <a:defRPr sz="1181"/>
            </a:lvl5pPr>
            <a:lvl6pPr>
              <a:defRPr sz="1181"/>
            </a:lvl6pPr>
            <a:lvl7pPr>
              <a:defRPr sz="1181"/>
            </a:lvl7pPr>
            <a:lvl8pPr>
              <a:defRPr sz="1181"/>
            </a:lvl8pPr>
            <a:lvl9pPr>
              <a:defRPr sz="118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571642" y="1208901"/>
            <a:ext cx="3977921" cy="503813"/>
          </a:xfrm>
        </p:spPr>
        <p:txBody>
          <a:bodyPr anchor="b"/>
          <a:lstStyle>
            <a:lvl1pPr marL="0" indent="0">
              <a:buNone/>
              <a:defRPr sz="1771" b="1"/>
            </a:lvl1pPr>
            <a:lvl2pPr marL="337482" indent="0">
              <a:buNone/>
              <a:defRPr sz="1476" b="1"/>
            </a:lvl2pPr>
            <a:lvl3pPr marL="674964" indent="0">
              <a:buNone/>
              <a:defRPr sz="1329" b="1"/>
            </a:lvl3pPr>
            <a:lvl4pPr marL="1012446" indent="0">
              <a:buNone/>
              <a:defRPr sz="1181" b="1"/>
            </a:lvl4pPr>
            <a:lvl5pPr marL="1349929" indent="0">
              <a:buNone/>
              <a:defRPr sz="1181" b="1"/>
            </a:lvl5pPr>
            <a:lvl6pPr marL="1687411" indent="0">
              <a:buNone/>
              <a:defRPr sz="1181" b="1"/>
            </a:lvl6pPr>
            <a:lvl7pPr marL="2024893" indent="0">
              <a:buNone/>
              <a:defRPr sz="1181" b="1"/>
            </a:lvl7pPr>
            <a:lvl8pPr marL="2362374" indent="0">
              <a:buNone/>
              <a:defRPr sz="1181" b="1"/>
            </a:lvl8pPr>
            <a:lvl9pPr marL="2699857" indent="0">
              <a:buNone/>
              <a:defRPr sz="1181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571642" y="1712714"/>
            <a:ext cx="3977921" cy="3111639"/>
          </a:xfrm>
        </p:spPr>
        <p:txBody>
          <a:bodyPr/>
          <a:lstStyle>
            <a:lvl1pPr>
              <a:defRPr sz="1771"/>
            </a:lvl1pPr>
            <a:lvl2pPr>
              <a:defRPr sz="1476"/>
            </a:lvl2pPr>
            <a:lvl3pPr>
              <a:defRPr sz="1329"/>
            </a:lvl3pPr>
            <a:lvl4pPr>
              <a:defRPr sz="1181"/>
            </a:lvl4pPr>
            <a:lvl5pPr>
              <a:defRPr sz="1181"/>
            </a:lvl5pPr>
            <a:lvl6pPr>
              <a:defRPr sz="1181"/>
            </a:lvl6pPr>
            <a:lvl7pPr>
              <a:defRPr sz="1181"/>
            </a:lvl7pPr>
            <a:lvl8pPr>
              <a:defRPr sz="1181"/>
            </a:lvl8pPr>
            <a:lvl9pPr>
              <a:defRPr sz="118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A3C-34D4-A542-9707-132A2F25C32A}" type="datetimeFigureOut">
              <a:rPr lang="es-ES" smtClean="0"/>
              <a:t>30/7/17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C9EE-5364-574D-B638-83C9BDA06C3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5501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A3C-34D4-A542-9707-132A2F25C32A}" type="datetimeFigureOut">
              <a:rPr lang="es-ES" smtClean="0"/>
              <a:t>30/7/17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C9EE-5364-574D-B638-83C9BDA06C3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581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A3C-34D4-A542-9707-132A2F25C32A}" type="datetimeFigureOut">
              <a:rPr lang="es-ES" smtClean="0"/>
              <a:t>30/7/17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C9EE-5364-574D-B638-83C9BDA06C3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776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78" y="215027"/>
            <a:ext cx="2960786" cy="915114"/>
          </a:xfrm>
        </p:spPr>
        <p:txBody>
          <a:bodyPr anchor="b"/>
          <a:lstStyle>
            <a:lvl1pPr algn="l">
              <a:defRPr sz="1476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18569" y="215029"/>
            <a:ext cx="5030992" cy="4609326"/>
          </a:xfrm>
        </p:spPr>
        <p:txBody>
          <a:bodyPr/>
          <a:lstStyle>
            <a:lvl1pPr>
              <a:defRPr sz="2362"/>
            </a:lvl1pPr>
            <a:lvl2pPr>
              <a:defRPr sz="2067"/>
            </a:lvl2pPr>
            <a:lvl3pPr>
              <a:defRPr sz="1771"/>
            </a:lvl3pPr>
            <a:lvl4pPr>
              <a:defRPr sz="1476"/>
            </a:lvl4pPr>
            <a:lvl5pPr>
              <a:defRPr sz="1476"/>
            </a:lvl5pPr>
            <a:lvl6pPr>
              <a:defRPr sz="1476"/>
            </a:lvl6pPr>
            <a:lvl7pPr>
              <a:defRPr sz="1476"/>
            </a:lvl7pPr>
            <a:lvl8pPr>
              <a:defRPr sz="1476"/>
            </a:lvl8pPr>
            <a:lvl9pPr>
              <a:defRPr sz="1476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49978" y="1130143"/>
            <a:ext cx="2960786" cy="3694212"/>
          </a:xfrm>
        </p:spPr>
        <p:txBody>
          <a:bodyPr/>
          <a:lstStyle>
            <a:lvl1pPr marL="0" indent="0">
              <a:buNone/>
              <a:defRPr sz="1033"/>
            </a:lvl1pPr>
            <a:lvl2pPr marL="337482" indent="0">
              <a:buNone/>
              <a:defRPr sz="886"/>
            </a:lvl2pPr>
            <a:lvl3pPr marL="674964" indent="0">
              <a:buNone/>
              <a:defRPr sz="738"/>
            </a:lvl3pPr>
            <a:lvl4pPr marL="1012446" indent="0">
              <a:buNone/>
              <a:defRPr sz="664"/>
            </a:lvl4pPr>
            <a:lvl5pPr marL="1349929" indent="0">
              <a:buNone/>
              <a:defRPr sz="664"/>
            </a:lvl5pPr>
            <a:lvl6pPr marL="1687411" indent="0">
              <a:buNone/>
              <a:defRPr sz="664"/>
            </a:lvl6pPr>
            <a:lvl7pPr marL="2024893" indent="0">
              <a:buNone/>
              <a:defRPr sz="664"/>
            </a:lvl7pPr>
            <a:lvl8pPr marL="2362374" indent="0">
              <a:buNone/>
              <a:defRPr sz="664"/>
            </a:lvl8pPr>
            <a:lvl9pPr marL="2699857" indent="0">
              <a:buNone/>
              <a:defRPr sz="66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A3C-34D4-A542-9707-132A2F25C32A}" type="datetimeFigureOut">
              <a:rPr lang="es-ES" smtClean="0"/>
              <a:t>30/7/17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C9EE-5364-574D-B638-83C9BDA06C3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36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973" y="3780473"/>
            <a:ext cx="5399723" cy="446306"/>
          </a:xfrm>
        </p:spPr>
        <p:txBody>
          <a:bodyPr anchor="b"/>
          <a:lstStyle>
            <a:lvl1pPr algn="l">
              <a:defRPr sz="1476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63973" y="482560"/>
            <a:ext cx="5399723" cy="3240405"/>
          </a:xfrm>
        </p:spPr>
        <p:txBody>
          <a:bodyPr/>
          <a:lstStyle>
            <a:lvl1pPr marL="0" indent="0">
              <a:buNone/>
              <a:defRPr sz="2362"/>
            </a:lvl1pPr>
            <a:lvl2pPr marL="337482" indent="0">
              <a:buNone/>
              <a:defRPr sz="2067"/>
            </a:lvl2pPr>
            <a:lvl3pPr marL="674964" indent="0">
              <a:buNone/>
              <a:defRPr sz="1771"/>
            </a:lvl3pPr>
            <a:lvl4pPr marL="1012446" indent="0">
              <a:buNone/>
              <a:defRPr sz="1476"/>
            </a:lvl4pPr>
            <a:lvl5pPr marL="1349929" indent="0">
              <a:buNone/>
              <a:defRPr sz="1476"/>
            </a:lvl5pPr>
            <a:lvl6pPr marL="1687411" indent="0">
              <a:buNone/>
              <a:defRPr sz="1476"/>
            </a:lvl6pPr>
            <a:lvl7pPr marL="2024893" indent="0">
              <a:buNone/>
              <a:defRPr sz="1476"/>
            </a:lvl7pPr>
            <a:lvl8pPr marL="2362374" indent="0">
              <a:buNone/>
              <a:defRPr sz="1476"/>
            </a:lvl8pPr>
            <a:lvl9pPr marL="2699857" indent="0">
              <a:buNone/>
              <a:defRPr sz="1476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63973" y="4226779"/>
            <a:ext cx="5399723" cy="633829"/>
          </a:xfrm>
        </p:spPr>
        <p:txBody>
          <a:bodyPr/>
          <a:lstStyle>
            <a:lvl1pPr marL="0" indent="0">
              <a:buNone/>
              <a:defRPr sz="1033"/>
            </a:lvl1pPr>
            <a:lvl2pPr marL="337482" indent="0">
              <a:buNone/>
              <a:defRPr sz="886"/>
            </a:lvl2pPr>
            <a:lvl3pPr marL="674964" indent="0">
              <a:buNone/>
              <a:defRPr sz="738"/>
            </a:lvl3pPr>
            <a:lvl4pPr marL="1012446" indent="0">
              <a:buNone/>
              <a:defRPr sz="664"/>
            </a:lvl4pPr>
            <a:lvl5pPr marL="1349929" indent="0">
              <a:buNone/>
              <a:defRPr sz="664"/>
            </a:lvl5pPr>
            <a:lvl6pPr marL="1687411" indent="0">
              <a:buNone/>
              <a:defRPr sz="664"/>
            </a:lvl6pPr>
            <a:lvl7pPr marL="2024893" indent="0">
              <a:buNone/>
              <a:defRPr sz="664"/>
            </a:lvl7pPr>
            <a:lvl8pPr marL="2362374" indent="0">
              <a:buNone/>
              <a:defRPr sz="664"/>
            </a:lvl8pPr>
            <a:lvl9pPr marL="2699857" indent="0">
              <a:buNone/>
              <a:defRPr sz="66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A3C-34D4-A542-9707-132A2F25C32A}" type="datetimeFigureOut">
              <a:rPr lang="es-ES" smtClean="0"/>
              <a:t>30/7/17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CC9EE-5364-574D-B638-83C9BDA06C3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934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49977" y="216277"/>
            <a:ext cx="8099585" cy="900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49977" y="1260159"/>
            <a:ext cx="8099585" cy="3564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49977" y="5005628"/>
            <a:ext cx="2099892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EAA3C-34D4-A542-9707-132A2F25C32A}" type="datetimeFigureOut">
              <a:rPr lang="es-ES" smtClean="0"/>
              <a:t>30/7/17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74843" y="5005628"/>
            <a:ext cx="2849854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49669" y="5005628"/>
            <a:ext cx="2099892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CC9EE-5364-574D-B638-83C9BDA06C3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37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337482" rtl="0" eaLnBrk="1" latinLnBrk="0" hangingPunct="1">
        <a:spcBef>
          <a:spcPct val="0"/>
        </a:spcBef>
        <a:buNone/>
        <a:defRPr sz="32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112" indent="-253112" algn="l" defTabSz="337482" rtl="0" eaLnBrk="1" latinLnBrk="0" hangingPunct="1">
        <a:spcBef>
          <a:spcPct val="20000"/>
        </a:spcBef>
        <a:buFont typeface="Arial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48408" indent="-210926" algn="l" defTabSz="337482" rtl="0" eaLnBrk="1" latinLnBrk="0" hangingPunct="1">
        <a:spcBef>
          <a:spcPct val="20000"/>
        </a:spcBef>
        <a:buFont typeface="Arial"/>
        <a:buChar char="–"/>
        <a:defRPr sz="2067" kern="1200">
          <a:solidFill>
            <a:schemeClr val="tx1"/>
          </a:solidFill>
          <a:latin typeface="+mn-lt"/>
          <a:ea typeface="+mn-ea"/>
          <a:cs typeface="+mn-cs"/>
        </a:defRPr>
      </a:lvl2pPr>
      <a:lvl3pPr marL="843705" indent="-168741" algn="l" defTabSz="337482" rtl="0" eaLnBrk="1" latinLnBrk="0" hangingPunct="1">
        <a:spcBef>
          <a:spcPct val="20000"/>
        </a:spcBef>
        <a:buFont typeface="Arial"/>
        <a:buChar char="•"/>
        <a:defRPr sz="1771" kern="1200">
          <a:solidFill>
            <a:schemeClr val="tx1"/>
          </a:solidFill>
          <a:latin typeface="+mn-lt"/>
          <a:ea typeface="+mn-ea"/>
          <a:cs typeface="+mn-cs"/>
        </a:defRPr>
      </a:lvl3pPr>
      <a:lvl4pPr marL="1181187" indent="-168741" algn="l" defTabSz="337482" rtl="0" eaLnBrk="1" latinLnBrk="0" hangingPunct="1">
        <a:spcBef>
          <a:spcPct val="20000"/>
        </a:spcBef>
        <a:buFont typeface="Arial"/>
        <a:buChar char="–"/>
        <a:defRPr sz="1476" kern="1200">
          <a:solidFill>
            <a:schemeClr val="tx1"/>
          </a:solidFill>
          <a:latin typeface="+mn-lt"/>
          <a:ea typeface="+mn-ea"/>
          <a:cs typeface="+mn-cs"/>
        </a:defRPr>
      </a:lvl4pPr>
      <a:lvl5pPr marL="1518669" indent="-168741" algn="l" defTabSz="337482" rtl="0" eaLnBrk="1" latinLnBrk="0" hangingPunct="1">
        <a:spcBef>
          <a:spcPct val="20000"/>
        </a:spcBef>
        <a:buFont typeface="Arial"/>
        <a:buChar char="»"/>
        <a:defRPr sz="1476" kern="1200">
          <a:solidFill>
            <a:schemeClr val="tx1"/>
          </a:solidFill>
          <a:latin typeface="+mn-lt"/>
          <a:ea typeface="+mn-ea"/>
          <a:cs typeface="+mn-cs"/>
        </a:defRPr>
      </a:lvl5pPr>
      <a:lvl6pPr marL="1856151" indent="-168741" algn="l" defTabSz="337482" rtl="0" eaLnBrk="1" latinLnBrk="0" hangingPunct="1">
        <a:spcBef>
          <a:spcPct val="20000"/>
        </a:spcBef>
        <a:buFont typeface="Arial"/>
        <a:buChar char="•"/>
        <a:defRPr sz="1476" kern="1200">
          <a:solidFill>
            <a:schemeClr val="tx1"/>
          </a:solidFill>
          <a:latin typeface="+mn-lt"/>
          <a:ea typeface="+mn-ea"/>
          <a:cs typeface="+mn-cs"/>
        </a:defRPr>
      </a:lvl6pPr>
      <a:lvl7pPr marL="2193633" indent="-168741" algn="l" defTabSz="337482" rtl="0" eaLnBrk="1" latinLnBrk="0" hangingPunct="1">
        <a:spcBef>
          <a:spcPct val="20000"/>
        </a:spcBef>
        <a:buFont typeface="Arial"/>
        <a:buChar char="•"/>
        <a:defRPr sz="1476" kern="1200">
          <a:solidFill>
            <a:schemeClr val="tx1"/>
          </a:solidFill>
          <a:latin typeface="+mn-lt"/>
          <a:ea typeface="+mn-ea"/>
          <a:cs typeface="+mn-cs"/>
        </a:defRPr>
      </a:lvl7pPr>
      <a:lvl8pPr marL="2531115" indent="-168741" algn="l" defTabSz="337482" rtl="0" eaLnBrk="1" latinLnBrk="0" hangingPunct="1">
        <a:spcBef>
          <a:spcPct val="20000"/>
        </a:spcBef>
        <a:buFont typeface="Arial"/>
        <a:buChar char="•"/>
        <a:defRPr sz="1476" kern="1200">
          <a:solidFill>
            <a:schemeClr val="tx1"/>
          </a:solidFill>
          <a:latin typeface="+mn-lt"/>
          <a:ea typeface="+mn-ea"/>
          <a:cs typeface="+mn-cs"/>
        </a:defRPr>
      </a:lvl8pPr>
      <a:lvl9pPr marL="2868597" indent="-168741" algn="l" defTabSz="337482" rtl="0" eaLnBrk="1" latinLnBrk="0" hangingPunct="1">
        <a:spcBef>
          <a:spcPct val="20000"/>
        </a:spcBef>
        <a:buFont typeface="Arial"/>
        <a:buChar char="•"/>
        <a:defRPr sz="14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33748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1pPr>
      <a:lvl2pPr marL="337482" algn="l" defTabSz="33748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2pPr>
      <a:lvl3pPr marL="674964" algn="l" defTabSz="33748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3pPr>
      <a:lvl4pPr marL="1012446" algn="l" defTabSz="33748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4pPr>
      <a:lvl5pPr marL="1349929" algn="l" defTabSz="33748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5pPr>
      <a:lvl6pPr marL="1687411" algn="l" defTabSz="33748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6pPr>
      <a:lvl7pPr marL="2024893" algn="l" defTabSz="33748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7pPr>
      <a:lvl8pPr marL="2362374" algn="l" defTabSz="33748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8pPr>
      <a:lvl9pPr marL="2699857" algn="l" defTabSz="33748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3.tiff"/><Relationship Id="rId8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23.tiff"/><Relationship Id="rId8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6" Type="http://schemas.openxmlformats.org/officeDocument/2006/relationships/image" Target="../media/image17.jpe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599824" cy="54006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0800000">
            <a:off x="1935214" y="345596"/>
            <a:ext cx="7659748" cy="5055079"/>
          </a:xfrm>
          <a:prstGeom prst="rect">
            <a:avLst/>
          </a:prstGeom>
          <a:gradFill>
            <a:gsLst>
              <a:gs pos="0">
                <a:schemeClr val="tx1"/>
              </a:gs>
              <a:gs pos="41000">
                <a:schemeClr val="tx1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7659748" cy="5055079"/>
          </a:xfrm>
          <a:prstGeom prst="rect">
            <a:avLst/>
          </a:prstGeom>
          <a:gradFill>
            <a:gsLst>
              <a:gs pos="0">
                <a:schemeClr val="tx1"/>
              </a:gs>
              <a:gs pos="41000">
                <a:schemeClr val="tx1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" y="257426"/>
            <a:ext cx="2638307" cy="1664680"/>
          </a:xfrm>
          <a:prstGeom prst="rect">
            <a:avLst/>
          </a:prstGeom>
          <a:effectLst>
            <a:outerShdw blurRad="101600" dist="76200" dir="2700000" algn="tl" rotWithShape="0">
              <a:prstClr val="black">
                <a:alpha val="75000"/>
              </a:prstClr>
            </a:outerShdw>
          </a:effectLst>
        </p:spPr>
      </p:pic>
      <p:sp>
        <p:nvSpPr>
          <p:cNvPr id="8" name="Rectángulo 1"/>
          <p:cNvSpPr/>
          <p:nvPr/>
        </p:nvSpPr>
        <p:spPr>
          <a:xfrm>
            <a:off x="5443870" y="3573726"/>
            <a:ext cx="3741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482">
              <a:lnSpc>
                <a:spcPct val="80000"/>
              </a:lnSpc>
            </a:pPr>
            <a:r>
              <a:rPr lang="es-ES" sz="4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DECRETO</a:t>
            </a:r>
          </a:p>
          <a:p>
            <a:pPr algn="ctr" defTabSz="337482">
              <a:lnSpc>
                <a:spcPct val="80000"/>
              </a:lnSpc>
            </a:pPr>
            <a:r>
              <a:rPr lang="es-ES" sz="3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902 DE 2017</a:t>
            </a:r>
            <a:endParaRPr lang="es-ES" sz="32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rot="17100000">
            <a:off x="7901891" y="1390634"/>
            <a:ext cx="1514808" cy="6932360"/>
            <a:chOff x="3567744" y="-778409"/>
            <a:chExt cx="1514808" cy="6932360"/>
          </a:xfrm>
        </p:grpSpPr>
        <p:sp>
          <p:nvSpPr>
            <p:cNvPr id="10" name="平行四辺形 15"/>
            <p:cNvSpPr/>
            <p:nvPr/>
          </p:nvSpPr>
          <p:spPr>
            <a:xfrm rot="15207519">
              <a:off x="4528496" y="4226934"/>
              <a:ext cx="1062443" cy="45669"/>
            </a:xfrm>
            <a:prstGeom prst="parallelogram">
              <a:avLst/>
            </a:prstGeom>
            <a:solidFill>
              <a:srgbClr val="3F89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1" name="平行四辺形 13"/>
            <p:cNvSpPr/>
            <p:nvPr/>
          </p:nvSpPr>
          <p:spPr>
            <a:xfrm rot="15340135">
              <a:off x="3416160" y="-24142"/>
              <a:ext cx="911938" cy="48284"/>
            </a:xfrm>
            <a:prstGeom prst="parallelogram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2" name="平行四辺形 9"/>
            <p:cNvSpPr/>
            <p:nvPr/>
          </p:nvSpPr>
          <p:spPr>
            <a:xfrm rot="15340135">
              <a:off x="2906364" y="-117029"/>
              <a:ext cx="1403701" cy="80941"/>
            </a:xfrm>
            <a:prstGeom prst="parallelogram">
              <a:avLst/>
            </a:prstGeom>
            <a:solidFill>
              <a:srgbClr val="F49B0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3" name="平行四辺形 7"/>
            <p:cNvSpPr/>
            <p:nvPr/>
          </p:nvSpPr>
          <p:spPr>
            <a:xfrm rot="15340135">
              <a:off x="2802013" y="602622"/>
              <a:ext cx="2221866" cy="80941"/>
            </a:xfrm>
            <a:prstGeom prst="parallelogram">
              <a:avLst/>
            </a:prstGeom>
            <a:solidFill>
              <a:srgbClr val="3F89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4" name="平行四辺形 13"/>
            <p:cNvSpPr/>
            <p:nvPr/>
          </p:nvSpPr>
          <p:spPr>
            <a:xfrm rot="15239787">
              <a:off x="2415829" y="3402533"/>
              <a:ext cx="4512030" cy="47830"/>
            </a:xfrm>
            <a:prstGeom prst="parallelogram">
              <a:avLst/>
            </a:prstGeom>
            <a:solidFill>
              <a:srgbClr val="72C25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5" name="平行四辺形 13"/>
            <p:cNvSpPr/>
            <p:nvPr/>
          </p:nvSpPr>
          <p:spPr>
            <a:xfrm rot="15239787">
              <a:off x="2630143" y="3874021"/>
              <a:ext cx="4512030" cy="47830"/>
            </a:xfrm>
            <a:prstGeom prst="parallelogram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96347" y="2332653"/>
            <a:ext cx="8260595" cy="70788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s-ES_tradnl" sz="4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Abriendo las puertas al progreso</a:t>
            </a:r>
          </a:p>
        </p:txBody>
      </p:sp>
    </p:spTree>
    <p:extLst>
      <p:ext uri="{BB962C8B-B14F-4D97-AF65-F5344CB8AC3E}">
        <p14:creationId xmlns:p14="http://schemas.microsoft.com/office/powerpoint/2010/main" val="2033149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" y="755374"/>
            <a:ext cx="4228516" cy="326682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latin typeface="Century Gothic" charset="0"/>
                <a:ea typeface="Century Gothic" charset="0"/>
                <a:cs typeface="Century Gothic" charset="0"/>
              </a:rPr>
              <a:t>UGT NOROCIDENTE</a:t>
            </a:r>
            <a:br>
              <a:rPr lang="es-ES" sz="2800" b="1" dirty="0" smtClean="0">
                <a:latin typeface="Century Gothic" charset="0"/>
                <a:ea typeface="Century Gothic" charset="0"/>
                <a:cs typeface="Century Gothic" charset="0"/>
              </a:rPr>
            </a:br>
            <a:endParaRPr lang="es-ES" sz="24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199" y="168558"/>
            <a:ext cx="3595860" cy="5063558"/>
          </a:xfrm>
          <a:prstGeom prst="rect">
            <a:avLst/>
          </a:prstGeom>
        </p:spPr>
      </p:pic>
      <p:pic>
        <p:nvPicPr>
          <p:cNvPr id="8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400" y="4194484"/>
            <a:ext cx="1505396" cy="844491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  <a:reflection blurRad="38100" stA="56000" endPos="47000" dist="139700" dir="5400000" sy="-100000" algn="bl" rotWithShape="0"/>
          </a:effectLst>
        </p:spPr>
      </p:pic>
      <p:sp>
        <p:nvSpPr>
          <p:cNvPr id="12" name="CuadroTexto 11"/>
          <p:cNvSpPr txBox="1"/>
          <p:nvPr/>
        </p:nvSpPr>
        <p:spPr>
          <a:xfrm>
            <a:off x="62304" y="1272312"/>
            <a:ext cx="5129851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Century Gothic" charset="0"/>
                <a:ea typeface="Century Gothic" charset="0"/>
                <a:cs typeface="Century Gothic" charset="0"/>
              </a:rPr>
              <a:t>Departamentos: </a:t>
            </a:r>
            <a:r>
              <a:rPr lang="pt-BR" sz="1600" dirty="0" smtClean="0">
                <a:latin typeface="Century Gothic" charset="0"/>
                <a:ea typeface="Century Gothic" charset="0"/>
                <a:cs typeface="Century Gothic" charset="0"/>
              </a:rPr>
              <a:t>Córdoba </a:t>
            </a:r>
            <a:r>
              <a:rPr lang="pt-BR" sz="1600" dirty="0" err="1" smtClean="0">
                <a:latin typeface="Century Gothic" charset="0"/>
                <a:ea typeface="Century Gothic" charset="0"/>
                <a:cs typeface="Century Gothic" charset="0"/>
              </a:rPr>
              <a:t>y</a:t>
            </a:r>
            <a:r>
              <a:rPr lang="pt-BR" sz="1600" dirty="0" smtClean="0">
                <a:latin typeface="Century Gothic" charset="0"/>
                <a:ea typeface="Century Gothic" charset="0"/>
                <a:cs typeface="Century Gothic" charset="0"/>
              </a:rPr>
              <a:t> Sucre</a:t>
            </a:r>
          </a:p>
          <a:p>
            <a:endParaRPr lang="pt-BR" sz="16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pt-BR" sz="1600" dirty="0" smtClean="0">
                <a:latin typeface="Century Gothic" charset="0"/>
                <a:ea typeface="Century Gothic" charset="0"/>
                <a:cs typeface="Century Gothic" charset="0"/>
              </a:rPr>
              <a:t>56 </a:t>
            </a:r>
            <a:r>
              <a:rPr lang="pt-BR" sz="1600" dirty="0" err="1" smtClean="0">
                <a:latin typeface="Century Gothic" charset="0"/>
                <a:ea typeface="Century Gothic" charset="0"/>
                <a:cs typeface="Century Gothic" charset="0"/>
              </a:rPr>
              <a:t>municipios</a:t>
            </a:r>
            <a:endParaRPr lang="pt-BR" sz="16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marL="357188" indent="-357188" defTabSz="337482"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57188" indent="-357188" defTabSz="337482"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pt-B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Unidad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pt-B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Gestión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Territorial: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                      Sede </a:t>
            </a:r>
            <a:r>
              <a:rPr lang="pt-B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en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pt-B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Monteria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Córdoba</a:t>
            </a:r>
          </a:p>
          <a:p>
            <a:pPr marL="357188" indent="-357188" defTabSz="337482"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57188" indent="-357188" defTabSz="337482"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pt-B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Punto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pt-B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Atención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pt-B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Tierras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: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              </a:t>
            </a:r>
            <a:r>
              <a:rPr lang="pt-B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Sincelejo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Sucre (ART)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57188" indent="-357188" defTabSz="337482"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pt-BR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pt-BR" sz="1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8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442032069"/>
              </p:ext>
            </p:extLst>
          </p:nvPr>
        </p:nvGraphicFramePr>
        <p:xfrm>
          <a:off x="547667" y="179882"/>
          <a:ext cx="7969015" cy="4520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Agrupar 4"/>
          <p:cNvGrpSpPr/>
          <p:nvPr/>
        </p:nvGrpSpPr>
        <p:grpSpPr>
          <a:xfrm>
            <a:off x="106321" y="4322707"/>
            <a:ext cx="8893218" cy="1035436"/>
            <a:chOff x="202019" y="4365239"/>
            <a:chExt cx="11718191" cy="1402392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92660" y="4387048"/>
              <a:ext cx="7827550" cy="1380583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7"/>
            <a:srcRect l="49841" t="-3391" r="740" b="3391"/>
            <a:stretch/>
          </p:blipFill>
          <p:spPr>
            <a:xfrm>
              <a:off x="202019" y="4365239"/>
              <a:ext cx="3868256" cy="1380583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21" y="127590"/>
            <a:ext cx="1163343" cy="65627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639286" y="271061"/>
            <a:ext cx="6877396" cy="369332"/>
          </a:xfrm>
          <a:prstGeom prst="rect">
            <a:avLst/>
          </a:prstGeom>
          <a:solidFill>
            <a:srgbClr val="13883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smtClean="0">
                <a:solidFill>
                  <a:schemeClr val="bg1"/>
                </a:solidFill>
              </a:rPr>
              <a:t>INTERVENCIÓN TERRITORIAL</a:t>
            </a:r>
            <a:endParaRPr lang="es-ES_tradnl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7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786823006"/>
              </p:ext>
            </p:extLst>
          </p:nvPr>
        </p:nvGraphicFramePr>
        <p:xfrm>
          <a:off x="361506" y="41222"/>
          <a:ext cx="8218968" cy="4334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Agrupar 2"/>
          <p:cNvGrpSpPr/>
          <p:nvPr/>
        </p:nvGrpSpPr>
        <p:grpSpPr>
          <a:xfrm>
            <a:off x="106321" y="4360657"/>
            <a:ext cx="8893218" cy="997486"/>
            <a:chOff x="202019" y="4365239"/>
            <a:chExt cx="11718191" cy="140239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92660" y="4387048"/>
              <a:ext cx="7827550" cy="138058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7"/>
            <a:srcRect l="49841" t="-3391" r="740" b="3391"/>
            <a:stretch/>
          </p:blipFill>
          <p:spPr>
            <a:xfrm>
              <a:off x="202019" y="4365239"/>
              <a:ext cx="3868256" cy="1380583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21" y="127590"/>
            <a:ext cx="1163343" cy="65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7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599824" cy="54006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0800000">
            <a:off x="1935214" y="345596"/>
            <a:ext cx="7659748" cy="5055079"/>
          </a:xfrm>
          <a:prstGeom prst="rect">
            <a:avLst/>
          </a:prstGeom>
          <a:gradFill>
            <a:gsLst>
              <a:gs pos="0">
                <a:schemeClr val="tx1"/>
              </a:gs>
              <a:gs pos="41000">
                <a:schemeClr val="tx1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7659748" cy="5055079"/>
          </a:xfrm>
          <a:prstGeom prst="rect">
            <a:avLst/>
          </a:prstGeom>
          <a:gradFill>
            <a:gsLst>
              <a:gs pos="0">
                <a:schemeClr val="tx1"/>
              </a:gs>
              <a:gs pos="41000">
                <a:schemeClr val="tx1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" y="257426"/>
            <a:ext cx="2638307" cy="1664680"/>
          </a:xfrm>
          <a:prstGeom prst="rect">
            <a:avLst/>
          </a:prstGeom>
          <a:effectLst>
            <a:outerShdw blurRad="101600" dist="76200" dir="2700000" algn="tl" rotWithShape="0">
              <a:prstClr val="black">
                <a:alpha val="75000"/>
              </a:prstClr>
            </a:outerShdw>
          </a:effectLst>
        </p:spPr>
      </p:pic>
      <p:sp>
        <p:nvSpPr>
          <p:cNvPr id="8" name="Rectángulo 1"/>
          <p:cNvSpPr/>
          <p:nvPr/>
        </p:nvSpPr>
        <p:spPr>
          <a:xfrm>
            <a:off x="5443870" y="3573726"/>
            <a:ext cx="3741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482">
              <a:lnSpc>
                <a:spcPct val="80000"/>
              </a:lnSpc>
            </a:pPr>
            <a:r>
              <a:rPr lang="es-ES" sz="4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DECRETO</a:t>
            </a:r>
          </a:p>
          <a:p>
            <a:pPr algn="ctr" defTabSz="337482">
              <a:lnSpc>
                <a:spcPct val="80000"/>
              </a:lnSpc>
            </a:pPr>
            <a:r>
              <a:rPr lang="es-ES" sz="3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902 DE 2017</a:t>
            </a:r>
            <a:endParaRPr lang="es-ES" sz="32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rot="17100000">
            <a:off x="7901891" y="1390634"/>
            <a:ext cx="1514808" cy="6932360"/>
            <a:chOff x="3567744" y="-778409"/>
            <a:chExt cx="1514808" cy="6932360"/>
          </a:xfrm>
        </p:grpSpPr>
        <p:sp>
          <p:nvSpPr>
            <p:cNvPr id="10" name="平行四辺形 15"/>
            <p:cNvSpPr/>
            <p:nvPr/>
          </p:nvSpPr>
          <p:spPr>
            <a:xfrm rot="15207519">
              <a:off x="4528496" y="4226934"/>
              <a:ext cx="1062443" cy="45669"/>
            </a:xfrm>
            <a:prstGeom prst="parallelogram">
              <a:avLst/>
            </a:prstGeom>
            <a:solidFill>
              <a:srgbClr val="3F89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1" name="平行四辺形 13"/>
            <p:cNvSpPr/>
            <p:nvPr/>
          </p:nvSpPr>
          <p:spPr>
            <a:xfrm rot="15340135">
              <a:off x="3416160" y="-24142"/>
              <a:ext cx="911938" cy="48284"/>
            </a:xfrm>
            <a:prstGeom prst="parallelogram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2" name="平行四辺形 9"/>
            <p:cNvSpPr/>
            <p:nvPr/>
          </p:nvSpPr>
          <p:spPr>
            <a:xfrm rot="15340135">
              <a:off x="2906364" y="-117029"/>
              <a:ext cx="1403701" cy="80941"/>
            </a:xfrm>
            <a:prstGeom prst="parallelogram">
              <a:avLst/>
            </a:prstGeom>
            <a:solidFill>
              <a:srgbClr val="F49B0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3" name="平行四辺形 7"/>
            <p:cNvSpPr/>
            <p:nvPr/>
          </p:nvSpPr>
          <p:spPr>
            <a:xfrm rot="15340135">
              <a:off x="2802013" y="602622"/>
              <a:ext cx="2221866" cy="80941"/>
            </a:xfrm>
            <a:prstGeom prst="parallelogram">
              <a:avLst/>
            </a:prstGeom>
            <a:solidFill>
              <a:srgbClr val="3F89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4" name="平行四辺形 13"/>
            <p:cNvSpPr/>
            <p:nvPr/>
          </p:nvSpPr>
          <p:spPr>
            <a:xfrm rot="15239787">
              <a:off x="2415829" y="3402533"/>
              <a:ext cx="4512030" cy="47830"/>
            </a:xfrm>
            <a:prstGeom prst="parallelogram">
              <a:avLst/>
            </a:prstGeom>
            <a:solidFill>
              <a:srgbClr val="72C25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5" name="平行四辺形 13"/>
            <p:cNvSpPr/>
            <p:nvPr/>
          </p:nvSpPr>
          <p:spPr>
            <a:xfrm rot="15239787">
              <a:off x="2630143" y="3874021"/>
              <a:ext cx="4512030" cy="47830"/>
            </a:xfrm>
            <a:prstGeom prst="parallelogram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96347" y="2332653"/>
            <a:ext cx="8260595" cy="70788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s-ES_tradnl" sz="4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Abriendo las puertas al progreso</a:t>
            </a:r>
          </a:p>
        </p:txBody>
      </p:sp>
    </p:spTree>
    <p:extLst>
      <p:ext uri="{BB962C8B-B14F-4D97-AF65-F5344CB8AC3E}">
        <p14:creationId xmlns:p14="http://schemas.microsoft.com/office/powerpoint/2010/main" val="20963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-422052"/>
            <a:ext cx="9088438" cy="64124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42291" y="-511624"/>
            <a:ext cx="9517224" cy="6576056"/>
          </a:xfrm>
          <a:prstGeom prst="rect">
            <a:avLst/>
          </a:prstGeom>
          <a:gradFill>
            <a:gsLst>
              <a:gs pos="51000">
                <a:srgbClr val="00B0F0">
                  <a:alpha val="68000"/>
                </a:srgbClr>
              </a:gs>
              <a:gs pos="80000">
                <a:srgbClr val="2278CD">
                  <a:alpha val="3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prstClr val="white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4794" y="1196174"/>
            <a:ext cx="4143205" cy="64633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337482"/>
            <a:r>
              <a:rPr lang="en-US" sz="1800" b="1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El </a:t>
            </a:r>
            <a:r>
              <a:rPr lang="en-US" sz="1800" b="1" dirty="0" err="1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régimen</a:t>
            </a:r>
            <a:r>
              <a:rPr lang="en-US" sz="1800" b="1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1800" b="1" dirty="0" err="1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baldíos</a:t>
            </a:r>
            <a:r>
              <a:rPr lang="en-US" sz="1800" b="1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 no </a:t>
            </a:r>
            <a:r>
              <a:rPr lang="en-US" sz="1800" b="1" dirty="0" err="1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cumplió</a:t>
            </a:r>
            <a:r>
              <a:rPr lang="en-US" sz="1800" b="1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800" b="1" dirty="0" err="1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sus</a:t>
            </a:r>
            <a:r>
              <a:rPr lang="en-US" sz="1800" b="1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 fines de </a:t>
            </a:r>
            <a:r>
              <a:rPr lang="en-US" sz="1800" b="1" dirty="0" err="1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reforma</a:t>
            </a:r>
            <a:r>
              <a:rPr lang="en-US" sz="1800" b="1" dirty="0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800" b="1" dirty="0" err="1" smtClean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agraria</a:t>
            </a:r>
            <a:endParaRPr lang="en-US" sz="1800" b="1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0" y="71440"/>
            <a:ext cx="1687795" cy="1064940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0" name="Rectángulo 7"/>
          <p:cNvSpPr/>
          <p:nvPr/>
        </p:nvSpPr>
        <p:spPr>
          <a:xfrm>
            <a:off x="985115" y="1687691"/>
            <a:ext cx="2621230" cy="156966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360045"/>
            <a:r>
              <a:rPr lang="es-ES" sz="9600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89%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24851" y="3220513"/>
            <a:ext cx="4489908" cy="970487"/>
            <a:chOff x="877224" y="2346652"/>
            <a:chExt cx="4489908" cy="970487"/>
          </a:xfrm>
        </p:grpSpPr>
        <p:sp>
          <p:nvSpPr>
            <p:cNvPr id="49" name="Rectángulo 6"/>
            <p:cNvSpPr/>
            <p:nvPr/>
          </p:nvSpPr>
          <p:spPr>
            <a:xfrm>
              <a:off x="877224" y="2346652"/>
              <a:ext cx="2667790" cy="970487"/>
            </a:xfrm>
            <a:prstGeom prst="rect">
              <a:avLst/>
            </a:prstGeom>
            <a:solidFill>
              <a:srgbClr val="FF9900"/>
            </a:solidFill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noAutofit/>
            </a:bodyPr>
            <a:lstStyle/>
            <a:p>
              <a:pPr algn="ctr" defTabSz="360045"/>
              <a:r>
                <a:rPr lang="es-ES_tradnl" sz="1200" dirty="0" smtClean="0">
                  <a:solidFill>
                    <a:srgbClr val="FFFFFF"/>
                  </a:solidFill>
                  <a:latin typeface="Century Gothic" charset="0"/>
                  <a:ea typeface="Century Gothic" charset="0"/>
                  <a:cs typeface="Century Gothic" charset="0"/>
                </a:rPr>
                <a:t>De las tierras adjudicadas por el INCORA/INCODER</a:t>
              </a:r>
              <a:endParaRPr lang="es-ES_tradnl" sz="12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 defTabSz="360045"/>
              <a:r>
                <a:rPr lang="es-ES_tradnl" sz="1200" dirty="0">
                  <a:solidFill>
                    <a:srgbClr val="FFFFFF"/>
                  </a:solidFill>
                  <a:latin typeface="Century Gothic" charset="0"/>
                  <a:ea typeface="Century Gothic" charset="0"/>
                  <a:cs typeface="Century Gothic" charset="0"/>
                </a:rPr>
                <a:t>fueron baldíos previamente colonizados.</a:t>
              </a:r>
              <a:endParaRPr lang="es-ES" sz="12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535680" y="2353454"/>
              <a:ext cx="1658112" cy="962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prstClr val="white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17736" t="4967" r="17186" b="6990"/>
            <a:stretch/>
          </p:blipFill>
          <p:spPr>
            <a:xfrm>
              <a:off x="3608831" y="2438399"/>
              <a:ext cx="726707" cy="71932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1565" y="2380813"/>
              <a:ext cx="543340" cy="553219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4134680" y="2918129"/>
              <a:ext cx="123245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60045"/>
              <a:r>
                <a:rPr lang="es-ES_tradnl" sz="8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Ministerio de Agricultura</a:t>
              </a:r>
              <a:endParaRPr lang="es-ES" sz="8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4910667" y="-2006935"/>
            <a:ext cx="4088871" cy="7645735"/>
            <a:chOff x="4910667" y="-2006935"/>
            <a:chExt cx="4088871" cy="7645735"/>
          </a:xfrm>
        </p:grpSpPr>
        <p:sp>
          <p:nvSpPr>
            <p:cNvPr id="88" name="Rectangle 87"/>
            <p:cNvSpPr/>
            <p:nvPr/>
          </p:nvSpPr>
          <p:spPr>
            <a:xfrm>
              <a:off x="4910667" y="-541867"/>
              <a:ext cx="4088871" cy="6180667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B0F0">
                    <a:alpha val="48000"/>
                  </a:srgbClr>
                </a:gs>
              </a:gsLst>
              <a:lin ang="96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prstClr val="white"/>
                </a:solidFill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 rot="5400000">
              <a:off x="3458994" y="3538"/>
              <a:ext cx="7272145" cy="3251200"/>
              <a:chOff x="1332535" y="984835"/>
              <a:chExt cx="8636655" cy="4535847"/>
            </a:xfrm>
          </p:grpSpPr>
          <p:sp>
            <p:nvSpPr>
              <p:cNvPr id="58" name="Freeform 57"/>
              <p:cNvSpPr/>
              <p:nvPr/>
            </p:nvSpPr>
            <p:spPr>
              <a:xfrm rot="5400000" flipH="1">
                <a:off x="7282722" y="2762792"/>
                <a:ext cx="4464425" cy="908511"/>
              </a:xfrm>
              <a:custGeom>
                <a:avLst/>
                <a:gdLst>
                  <a:gd name="connsiteX0" fmla="*/ 284019 w 7631119"/>
                  <a:gd name="connsiteY0" fmla="*/ 0 h 1552933"/>
                  <a:gd name="connsiteX1" fmla="*/ 6034470 w 7631119"/>
                  <a:gd name="connsiteY1" fmla="*/ 0 h 1552933"/>
                  <a:gd name="connsiteX2" fmla="*/ 6049458 w 7631119"/>
                  <a:gd name="connsiteY2" fmla="*/ 1511 h 1552933"/>
                  <a:gd name="connsiteX3" fmla="*/ 6256712 w 7631119"/>
                  <a:gd name="connsiteY3" fmla="*/ 12356 h 1552933"/>
                  <a:gd name="connsiteX4" fmla="*/ 7428170 w 7631119"/>
                  <a:gd name="connsiteY4" fmla="*/ 791012 h 1552933"/>
                  <a:gd name="connsiteX5" fmla="*/ 7622759 w 7631119"/>
                  <a:gd name="connsiteY5" fmla="*/ 1384557 h 1552933"/>
                  <a:gd name="connsiteX6" fmla="*/ 7631119 w 7631119"/>
                  <a:gd name="connsiteY6" fmla="*/ 1552933 h 1552933"/>
                  <a:gd name="connsiteX7" fmla="*/ 7065411 w 7631119"/>
                  <a:gd name="connsiteY7" fmla="*/ 1552933 h 1552933"/>
                  <a:gd name="connsiteX8" fmla="*/ 7038217 w 7631119"/>
                  <a:gd name="connsiteY8" fmla="*/ 1319386 h 1552933"/>
                  <a:gd name="connsiteX9" fmla="*/ 6937819 w 7631119"/>
                  <a:gd name="connsiteY9" fmla="*/ 1070339 h 1552933"/>
                  <a:gd name="connsiteX10" fmla="*/ 6189023 w 7631119"/>
                  <a:gd name="connsiteY10" fmla="*/ 572622 h 1552933"/>
                  <a:gd name="connsiteX11" fmla="*/ 6057349 w 7631119"/>
                  <a:gd name="connsiteY11" fmla="*/ 565732 h 1552933"/>
                  <a:gd name="connsiteX12" fmla="*/ 6034469 w 7631119"/>
                  <a:gd name="connsiteY12" fmla="*/ 568038 h 1552933"/>
                  <a:gd name="connsiteX13" fmla="*/ 284019 w 7631119"/>
                  <a:gd name="connsiteY13" fmla="*/ 568037 h 1552933"/>
                  <a:gd name="connsiteX14" fmla="*/ 22320 w 7631119"/>
                  <a:gd name="connsiteY14" fmla="*/ 394571 h 1552933"/>
                  <a:gd name="connsiteX15" fmla="*/ 0 w 7631119"/>
                  <a:gd name="connsiteY15" fmla="*/ 284019 h 1552933"/>
                  <a:gd name="connsiteX16" fmla="*/ 22320 w 7631119"/>
                  <a:gd name="connsiteY16" fmla="*/ 173466 h 1552933"/>
                  <a:gd name="connsiteX17" fmla="*/ 284019 w 7631119"/>
                  <a:gd name="connsiteY17" fmla="*/ 0 h 155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31119" h="1552933">
                    <a:moveTo>
                      <a:pt x="284019" y="0"/>
                    </a:moveTo>
                    <a:lnTo>
                      <a:pt x="6034470" y="0"/>
                    </a:lnTo>
                    <a:lnTo>
                      <a:pt x="6049458" y="1511"/>
                    </a:lnTo>
                    <a:lnTo>
                      <a:pt x="6256712" y="12356"/>
                    </a:lnTo>
                    <a:cubicBezTo>
                      <a:pt x="6744282" y="71187"/>
                      <a:pt x="7181020" y="357147"/>
                      <a:pt x="7428170" y="791012"/>
                    </a:cubicBezTo>
                    <a:cubicBezTo>
                      <a:pt x="7534091" y="976954"/>
                      <a:pt x="7598886" y="1178995"/>
                      <a:pt x="7622759" y="1384557"/>
                    </a:cubicBezTo>
                    <a:lnTo>
                      <a:pt x="7631119" y="1552933"/>
                    </a:lnTo>
                    <a:lnTo>
                      <a:pt x="7065411" y="1552933"/>
                    </a:lnTo>
                    <a:lnTo>
                      <a:pt x="7038217" y="1319386"/>
                    </a:lnTo>
                    <a:cubicBezTo>
                      <a:pt x="7016409" y="1233385"/>
                      <a:pt x="6982956" y="1149576"/>
                      <a:pt x="6937819" y="1070339"/>
                    </a:cubicBezTo>
                    <a:cubicBezTo>
                      <a:pt x="6779840" y="793013"/>
                      <a:pt x="6500678" y="610227"/>
                      <a:pt x="6189023" y="572622"/>
                    </a:cubicBezTo>
                    <a:lnTo>
                      <a:pt x="6057349" y="565732"/>
                    </a:lnTo>
                    <a:lnTo>
                      <a:pt x="6034469" y="568038"/>
                    </a:lnTo>
                    <a:lnTo>
                      <a:pt x="284019" y="568037"/>
                    </a:lnTo>
                    <a:cubicBezTo>
                      <a:pt x="166375" y="568037"/>
                      <a:pt x="65436" y="496510"/>
                      <a:pt x="22320" y="394571"/>
                    </a:cubicBezTo>
                    <a:lnTo>
                      <a:pt x="0" y="284019"/>
                    </a:lnTo>
                    <a:lnTo>
                      <a:pt x="22320" y="173466"/>
                    </a:lnTo>
                    <a:cubicBezTo>
                      <a:pt x="65436" y="71528"/>
                      <a:pt x="166375" y="0"/>
                      <a:pt x="284019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 rot="5400000">
                <a:off x="6066962" y="2508344"/>
                <a:ext cx="4529265" cy="1482251"/>
              </a:xfrm>
              <a:custGeom>
                <a:avLst/>
                <a:gdLst>
                  <a:gd name="connsiteX0" fmla="*/ 0 w 4529265"/>
                  <a:gd name="connsiteY0" fmla="*/ 0 h 1482251"/>
                  <a:gd name="connsiteX1" fmla="*/ 4891 w 4529265"/>
                  <a:gd name="connsiteY1" fmla="*/ 98505 h 1482251"/>
                  <a:gd name="connsiteX2" fmla="*/ 118731 w 4529265"/>
                  <a:gd name="connsiteY2" fmla="*/ 445746 h 1482251"/>
                  <a:gd name="connsiteX3" fmla="*/ 804068 w 4529265"/>
                  <a:gd name="connsiteY3" fmla="*/ 901282 h 1482251"/>
                  <a:gd name="connsiteX4" fmla="*/ 925317 w 4529265"/>
                  <a:gd name="connsiteY4" fmla="*/ 907627 h 1482251"/>
                  <a:gd name="connsiteX5" fmla="*/ 934086 w 4529265"/>
                  <a:gd name="connsiteY5" fmla="*/ 908511 h 1482251"/>
                  <a:gd name="connsiteX6" fmla="*/ 2630712 w 4529265"/>
                  <a:gd name="connsiteY6" fmla="*/ 908511 h 1482251"/>
                  <a:gd name="connsiteX7" fmla="*/ 2630712 w 4529265"/>
                  <a:gd name="connsiteY7" fmla="*/ 906059 h 1482251"/>
                  <a:gd name="connsiteX8" fmla="*/ 3595179 w 4529265"/>
                  <a:gd name="connsiteY8" fmla="*/ 906059 h 1482251"/>
                  <a:gd name="connsiteX9" fmla="*/ 3608564 w 4529265"/>
                  <a:gd name="connsiteY9" fmla="*/ 904710 h 1482251"/>
                  <a:gd name="connsiteX10" fmla="*/ 3685597 w 4529265"/>
                  <a:gd name="connsiteY10" fmla="*/ 908741 h 1482251"/>
                  <a:gd name="connsiteX11" fmla="*/ 4123665 w 4529265"/>
                  <a:gd name="connsiteY11" fmla="*/ 1199920 h 1482251"/>
                  <a:gd name="connsiteX12" fmla="*/ 4182400 w 4529265"/>
                  <a:gd name="connsiteY12" fmla="*/ 1345619 h 1482251"/>
                  <a:gd name="connsiteX13" fmla="*/ 4198310 w 4529265"/>
                  <a:gd name="connsiteY13" fmla="*/ 1482251 h 1482251"/>
                  <a:gd name="connsiteX14" fmla="*/ 4529265 w 4529265"/>
                  <a:gd name="connsiteY14" fmla="*/ 1482251 h 1482251"/>
                  <a:gd name="connsiteX15" fmla="*/ 4524374 w 4529265"/>
                  <a:gd name="connsiteY15" fmla="*/ 1383746 h 1482251"/>
                  <a:gd name="connsiteX16" fmla="*/ 4410534 w 4529265"/>
                  <a:gd name="connsiteY16" fmla="*/ 1036505 h 1482251"/>
                  <a:gd name="connsiteX17" fmla="*/ 3725197 w 4529265"/>
                  <a:gd name="connsiteY17" fmla="*/ 580969 h 1482251"/>
                  <a:gd name="connsiteX18" fmla="*/ 3603948 w 4529265"/>
                  <a:gd name="connsiteY18" fmla="*/ 574624 h 1482251"/>
                  <a:gd name="connsiteX19" fmla="*/ 3595179 w 4529265"/>
                  <a:gd name="connsiteY19" fmla="*/ 573740 h 1482251"/>
                  <a:gd name="connsiteX20" fmla="*/ 1453265 w 4529265"/>
                  <a:gd name="connsiteY20" fmla="*/ 573740 h 1482251"/>
                  <a:gd name="connsiteX21" fmla="*/ 1453265 w 4529265"/>
                  <a:gd name="connsiteY21" fmla="*/ 576192 h 1482251"/>
                  <a:gd name="connsiteX22" fmla="*/ 934086 w 4529265"/>
                  <a:gd name="connsiteY22" fmla="*/ 576192 h 1482251"/>
                  <a:gd name="connsiteX23" fmla="*/ 920701 w 4529265"/>
                  <a:gd name="connsiteY23" fmla="*/ 577541 h 1482251"/>
                  <a:gd name="connsiteX24" fmla="*/ 843668 w 4529265"/>
                  <a:gd name="connsiteY24" fmla="*/ 573510 h 1482251"/>
                  <a:gd name="connsiteX25" fmla="*/ 405600 w 4529265"/>
                  <a:gd name="connsiteY25" fmla="*/ 282331 h 1482251"/>
                  <a:gd name="connsiteX26" fmla="*/ 346865 w 4529265"/>
                  <a:gd name="connsiteY26" fmla="*/ 136632 h 1482251"/>
                  <a:gd name="connsiteX27" fmla="*/ 330955 w 4529265"/>
                  <a:gd name="connsiteY27" fmla="*/ 0 h 1482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29265" h="1482251">
                    <a:moveTo>
                      <a:pt x="0" y="0"/>
                    </a:moveTo>
                    <a:lnTo>
                      <a:pt x="4891" y="98505"/>
                    </a:lnTo>
                    <a:cubicBezTo>
                      <a:pt x="18857" y="218764"/>
                      <a:pt x="56764" y="336964"/>
                      <a:pt x="118731" y="445746"/>
                    </a:cubicBezTo>
                    <a:cubicBezTo>
                      <a:pt x="263321" y="699569"/>
                      <a:pt x="518825" y="866864"/>
                      <a:pt x="804068" y="901282"/>
                    </a:cubicBezTo>
                    <a:lnTo>
                      <a:pt x="925317" y="907627"/>
                    </a:lnTo>
                    <a:lnTo>
                      <a:pt x="934086" y="908511"/>
                    </a:lnTo>
                    <a:lnTo>
                      <a:pt x="2630712" y="908511"/>
                    </a:lnTo>
                    <a:lnTo>
                      <a:pt x="2630712" y="906059"/>
                    </a:lnTo>
                    <a:lnTo>
                      <a:pt x="3595179" y="906059"/>
                    </a:lnTo>
                    <a:lnTo>
                      <a:pt x="3608564" y="904710"/>
                    </a:lnTo>
                    <a:lnTo>
                      <a:pt x="3685597" y="908741"/>
                    </a:lnTo>
                    <a:cubicBezTo>
                      <a:pt x="3867924" y="930741"/>
                      <a:pt x="4031242" y="1037676"/>
                      <a:pt x="4123665" y="1199920"/>
                    </a:cubicBezTo>
                    <a:cubicBezTo>
                      <a:pt x="4150071" y="1246276"/>
                      <a:pt x="4169642" y="1295306"/>
                      <a:pt x="4182400" y="1345619"/>
                    </a:cubicBezTo>
                    <a:lnTo>
                      <a:pt x="4198310" y="1482251"/>
                    </a:lnTo>
                    <a:lnTo>
                      <a:pt x="4529265" y="1482251"/>
                    </a:lnTo>
                    <a:lnTo>
                      <a:pt x="4524374" y="1383746"/>
                    </a:lnTo>
                    <a:cubicBezTo>
                      <a:pt x="4510408" y="1263487"/>
                      <a:pt x="4472501" y="1145287"/>
                      <a:pt x="4410534" y="1036505"/>
                    </a:cubicBezTo>
                    <a:cubicBezTo>
                      <a:pt x="4265944" y="782682"/>
                      <a:pt x="4010440" y="615387"/>
                      <a:pt x="3725197" y="580969"/>
                    </a:cubicBezTo>
                    <a:lnTo>
                      <a:pt x="3603948" y="574624"/>
                    </a:lnTo>
                    <a:lnTo>
                      <a:pt x="3595179" y="573740"/>
                    </a:lnTo>
                    <a:lnTo>
                      <a:pt x="1453265" y="573740"/>
                    </a:lnTo>
                    <a:lnTo>
                      <a:pt x="1453265" y="576192"/>
                    </a:lnTo>
                    <a:lnTo>
                      <a:pt x="934086" y="576192"/>
                    </a:lnTo>
                    <a:lnTo>
                      <a:pt x="920701" y="577541"/>
                    </a:lnTo>
                    <a:lnTo>
                      <a:pt x="843668" y="573510"/>
                    </a:lnTo>
                    <a:cubicBezTo>
                      <a:pt x="661341" y="551510"/>
                      <a:pt x="498023" y="444575"/>
                      <a:pt x="405600" y="282331"/>
                    </a:cubicBezTo>
                    <a:cubicBezTo>
                      <a:pt x="379194" y="235975"/>
                      <a:pt x="359623" y="186945"/>
                      <a:pt x="346865" y="136632"/>
                    </a:cubicBezTo>
                    <a:lnTo>
                      <a:pt x="330955" y="0"/>
                    </a:lnTo>
                    <a:close/>
                  </a:path>
                </a:pathLst>
              </a:custGeom>
              <a:solidFill>
                <a:srgbClr val="0084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 rot="16200000" flipH="1">
                <a:off x="4584526" y="2508344"/>
                <a:ext cx="4529265" cy="1482251"/>
              </a:xfrm>
              <a:custGeom>
                <a:avLst/>
                <a:gdLst>
                  <a:gd name="connsiteX0" fmla="*/ 0 w 4529265"/>
                  <a:gd name="connsiteY0" fmla="*/ 0 h 1482251"/>
                  <a:gd name="connsiteX1" fmla="*/ 4891 w 4529265"/>
                  <a:gd name="connsiteY1" fmla="*/ 98505 h 1482251"/>
                  <a:gd name="connsiteX2" fmla="*/ 118731 w 4529265"/>
                  <a:gd name="connsiteY2" fmla="*/ 445746 h 1482251"/>
                  <a:gd name="connsiteX3" fmla="*/ 804068 w 4529265"/>
                  <a:gd name="connsiteY3" fmla="*/ 901282 h 1482251"/>
                  <a:gd name="connsiteX4" fmla="*/ 925317 w 4529265"/>
                  <a:gd name="connsiteY4" fmla="*/ 907627 h 1482251"/>
                  <a:gd name="connsiteX5" fmla="*/ 934086 w 4529265"/>
                  <a:gd name="connsiteY5" fmla="*/ 908511 h 1482251"/>
                  <a:gd name="connsiteX6" fmla="*/ 2630712 w 4529265"/>
                  <a:gd name="connsiteY6" fmla="*/ 908511 h 1482251"/>
                  <a:gd name="connsiteX7" fmla="*/ 2630712 w 4529265"/>
                  <a:gd name="connsiteY7" fmla="*/ 906059 h 1482251"/>
                  <a:gd name="connsiteX8" fmla="*/ 3595179 w 4529265"/>
                  <a:gd name="connsiteY8" fmla="*/ 906059 h 1482251"/>
                  <a:gd name="connsiteX9" fmla="*/ 3608564 w 4529265"/>
                  <a:gd name="connsiteY9" fmla="*/ 904710 h 1482251"/>
                  <a:gd name="connsiteX10" fmla="*/ 3685597 w 4529265"/>
                  <a:gd name="connsiteY10" fmla="*/ 908741 h 1482251"/>
                  <a:gd name="connsiteX11" fmla="*/ 4123665 w 4529265"/>
                  <a:gd name="connsiteY11" fmla="*/ 1199920 h 1482251"/>
                  <a:gd name="connsiteX12" fmla="*/ 4182400 w 4529265"/>
                  <a:gd name="connsiteY12" fmla="*/ 1345619 h 1482251"/>
                  <a:gd name="connsiteX13" fmla="*/ 4198310 w 4529265"/>
                  <a:gd name="connsiteY13" fmla="*/ 1482251 h 1482251"/>
                  <a:gd name="connsiteX14" fmla="*/ 4529265 w 4529265"/>
                  <a:gd name="connsiteY14" fmla="*/ 1482251 h 1482251"/>
                  <a:gd name="connsiteX15" fmla="*/ 4524374 w 4529265"/>
                  <a:gd name="connsiteY15" fmla="*/ 1383746 h 1482251"/>
                  <a:gd name="connsiteX16" fmla="*/ 4410534 w 4529265"/>
                  <a:gd name="connsiteY16" fmla="*/ 1036505 h 1482251"/>
                  <a:gd name="connsiteX17" fmla="*/ 3725197 w 4529265"/>
                  <a:gd name="connsiteY17" fmla="*/ 580969 h 1482251"/>
                  <a:gd name="connsiteX18" fmla="*/ 3603948 w 4529265"/>
                  <a:gd name="connsiteY18" fmla="*/ 574624 h 1482251"/>
                  <a:gd name="connsiteX19" fmla="*/ 3595179 w 4529265"/>
                  <a:gd name="connsiteY19" fmla="*/ 573740 h 1482251"/>
                  <a:gd name="connsiteX20" fmla="*/ 1453265 w 4529265"/>
                  <a:gd name="connsiteY20" fmla="*/ 573740 h 1482251"/>
                  <a:gd name="connsiteX21" fmla="*/ 1453265 w 4529265"/>
                  <a:gd name="connsiteY21" fmla="*/ 576192 h 1482251"/>
                  <a:gd name="connsiteX22" fmla="*/ 934086 w 4529265"/>
                  <a:gd name="connsiteY22" fmla="*/ 576192 h 1482251"/>
                  <a:gd name="connsiteX23" fmla="*/ 920701 w 4529265"/>
                  <a:gd name="connsiteY23" fmla="*/ 577541 h 1482251"/>
                  <a:gd name="connsiteX24" fmla="*/ 843668 w 4529265"/>
                  <a:gd name="connsiteY24" fmla="*/ 573510 h 1482251"/>
                  <a:gd name="connsiteX25" fmla="*/ 405600 w 4529265"/>
                  <a:gd name="connsiteY25" fmla="*/ 282331 h 1482251"/>
                  <a:gd name="connsiteX26" fmla="*/ 346865 w 4529265"/>
                  <a:gd name="connsiteY26" fmla="*/ 136632 h 1482251"/>
                  <a:gd name="connsiteX27" fmla="*/ 330955 w 4529265"/>
                  <a:gd name="connsiteY27" fmla="*/ 0 h 1482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29265" h="1482251">
                    <a:moveTo>
                      <a:pt x="0" y="0"/>
                    </a:moveTo>
                    <a:lnTo>
                      <a:pt x="4891" y="98505"/>
                    </a:lnTo>
                    <a:cubicBezTo>
                      <a:pt x="18857" y="218764"/>
                      <a:pt x="56764" y="336964"/>
                      <a:pt x="118731" y="445746"/>
                    </a:cubicBezTo>
                    <a:cubicBezTo>
                      <a:pt x="263321" y="699569"/>
                      <a:pt x="518825" y="866864"/>
                      <a:pt x="804068" y="901282"/>
                    </a:cubicBezTo>
                    <a:lnTo>
                      <a:pt x="925317" y="907627"/>
                    </a:lnTo>
                    <a:lnTo>
                      <a:pt x="934086" y="908511"/>
                    </a:lnTo>
                    <a:lnTo>
                      <a:pt x="2630712" y="908511"/>
                    </a:lnTo>
                    <a:lnTo>
                      <a:pt x="2630712" y="906059"/>
                    </a:lnTo>
                    <a:lnTo>
                      <a:pt x="3595179" y="906059"/>
                    </a:lnTo>
                    <a:lnTo>
                      <a:pt x="3608564" y="904710"/>
                    </a:lnTo>
                    <a:lnTo>
                      <a:pt x="3685597" y="908741"/>
                    </a:lnTo>
                    <a:cubicBezTo>
                      <a:pt x="3867924" y="930741"/>
                      <a:pt x="4031242" y="1037676"/>
                      <a:pt x="4123665" y="1199920"/>
                    </a:cubicBezTo>
                    <a:cubicBezTo>
                      <a:pt x="4150071" y="1246276"/>
                      <a:pt x="4169642" y="1295306"/>
                      <a:pt x="4182400" y="1345619"/>
                    </a:cubicBezTo>
                    <a:lnTo>
                      <a:pt x="4198310" y="1482251"/>
                    </a:lnTo>
                    <a:lnTo>
                      <a:pt x="4529265" y="1482251"/>
                    </a:lnTo>
                    <a:lnTo>
                      <a:pt x="4524374" y="1383746"/>
                    </a:lnTo>
                    <a:cubicBezTo>
                      <a:pt x="4510408" y="1263487"/>
                      <a:pt x="4472501" y="1145287"/>
                      <a:pt x="4410534" y="1036505"/>
                    </a:cubicBezTo>
                    <a:cubicBezTo>
                      <a:pt x="4265944" y="782682"/>
                      <a:pt x="4010440" y="615387"/>
                      <a:pt x="3725197" y="580969"/>
                    </a:cubicBezTo>
                    <a:lnTo>
                      <a:pt x="3603948" y="574624"/>
                    </a:lnTo>
                    <a:lnTo>
                      <a:pt x="3595179" y="573740"/>
                    </a:lnTo>
                    <a:lnTo>
                      <a:pt x="1453265" y="573740"/>
                    </a:lnTo>
                    <a:lnTo>
                      <a:pt x="1453265" y="576192"/>
                    </a:lnTo>
                    <a:lnTo>
                      <a:pt x="934086" y="576192"/>
                    </a:lnTo>
                    <a:lnTo>
                      <a:pt x="920701" y="577541"/>
                    </a:lnTo>
                    <a:lnTo>
                      <a:pt x="843668" y="573510"/>
                    </a:lnTo>
                    <a:cubicBezTo>
                      <a:pt x="661341" y="551510"/>
                      <a:pt x="498023" y="444575"/>
                      <a:pt x="405600" y="282331"/>
                    </a:cubicBezTo>
                    <a:cubicBezTo>
                      <a:pt x="379194" y="235975"/>
                      <a:pt x="359623" y="186945"/>
                      <a:pt x="346865" y="136632"/>
                    </a:cubicBezTo>
                    <a:lnTo>
                      <a:pt x="330955" y="0"/>
                    </a:lnTo>
                    <a:close/>
                  </a:path>
                </a:pathLst>
              </a:custGeom>
              <a:solidFill>
                <a:srgbClr val="9DC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 rot="5400000">
                <a:off x="1456970" y="860403"/>
                <a:ext cx="4535844" cy="4784713"/>
              </a:xfrm>
              <a:custGeom>
                <a:avLst/>
                <a:gdLst>
                  <a:gd name="connsiteX0" fmla="*/ 0 w 4535844"/>
                  <a:gd name="connsiteY0" fmla="*/ 0 h 4784713"/>
                  <a:gd name="connsiteX1" fmla="*/ 4891 w 4535844"/>
                  <a:gd name="connsiteY1" fmla="*/ 98505 h 4784713"/>
                  <a:gd name="connsiteX2" fmla="*/ 118731 w 4535844"/>
                  <a:gd name="connsiteY2" fmla="*/ 445746 h 4784713"/>
                  <a:gd name="connsiteX3" fmla="*/ 804068 w 4535844"/>
                  <a:gd name="connsiteY3" fmla="*/ 901282 h 4784713"/>
                  <a:gd name="connsiteX4" fmla="*/ 925317 w 4535844"/>
                  <a:gd name="connsiteY4" fmla="*/ 907627 h 4784713"/>
                  <a:gd name="connsiteX5" fmla="*/ 934086 w 4535844"/>
                  <a:gd name="connsiteY5" fmla="*/ 908511 h 4784713"/>
                  <a:gd name="connsiteX6" fmla="*/ 2630712 w 4535844"/>
                  <a:gd name="connsiteY6" fmla="*/ 908511 h 4784713"/>
                  <a:gd name="connsiteX7" fmla="*/ 2630712 w 4535844"/>
                  <a:gd name="connsiteY7" fmla="*/ 906059 h 4784713"/>
                  <a:gd name="connsiteX8" fmla="*/ 3595179 w 4535844"/>
                  <a:gd name="connsiteY8" fmla="*/ 906059 h 4784713"/>
                  <a:gd name="connsiteX9" fmla="*/ 3608564 w 4535844"/>
                  <a:gd name="connsiteY9" fmla="*/ 904710 h 4784713"/>
                  <a:gd name="connsiteX10" fmla="*/ 3685597 w 4535844"/>
                  <a:gd name="connsiteY10" fmla="*/ 908741 h 4784713"/>
                  <a:gd name="connsiteX11" fmla="*/ 4123665 w 4535844"/>
                  <a:gd name="connsiteY11" fmla="*/ 1199920 h 4784713"/>
                  <a:gd name="connsiteX12" fmla="*/ 4182400 w 4535844"/>
                  <a:gd name="connsiteY12" fmla="*/ 1345619 h 4784713"/>
                  <a:gd name="connsiteX13" fmla="*/ 4198310 w 4535844"/>
                  <a:gd name="connsiteY13" fmla="*/ 1482251 h 4784713"/>
                  <a:gd name="connsiteX14" fmla="*/ 4200982 w 4535844"/>
                  <a:gd name="connsiteY14" fmla="*/ 1482251 h 4784713"/>
                  <a:gd name="connsiteX15" fmla="*/ 4200982 w 4535844"/>
                  <a:gd name="connsiteY15" fmla="*/ 4617282 h 4784713"/>
                  <a:gd name="connsiteX16" fmla="*/ 4368413 w 4535844"/>
                  <a:gd name="connsiteY16" fmla="*/ 4784713 h 4784713"/>
                  <a:gd name="connsiteX17" fmla="*/ 4368413 w 4535844"/>
                  <a:gd name="connsiteY17" fmla="*/ 4784712 h 4784713"/>
                  <a:gd name="connsiteX18" fmla="*/ 4535844 w 4535844"/>
                  <a:gd name="connsiteY18" fmla="*/ 4617281 h 4784713"/>
                  <a:gd name="connsiteX19" fmla="*/ 4535843 w 4535844"/>
                  <a:gd name="connsiteY19" fmla="*/ 1444377 h 4784713"/>
                  <a:gd name="connsiteX20" fmla="*/ 4524626 w 4535844"/>
                  <a:gd name="connsiteY20" fmla="*/ 1388815 h 4784713"/>
                  <a:gd name="connsiteX21" fmla="*/ 4524374 w 4535844"/>
                  <a:gd name="connsiteY21" fmla="*/ 1383746 h 4784713"/>
                  <a:gd name="connsiteX22" fmla="*/ 4410534 w 4535844"/>
                  <a:gd name="connsiteY22" fmla="*/ 1036505 h 4784713"/>
                  <a:gd name="connsiteX23" fmla="*/ 3725197 w 4535844"/>
                  <a:gd name="connsiteY23" fmla="*/ 580969 h 4784713"/>
                  <a:gd name="connsiteX24" fmla="*/ 3603948 w 4535844"/>
                  <a:gd name="connsiteY24" fmla="*/ 574624 h 4784713"/>
                  <a:gd name="connsiteX25" fmla="*/ 3595179 w 4535844"/>
                  <a:gd name="connsiteY25" fmla="*/ 573740 h 4784713"/>
                  <a:gd name="connsiteX26" fmla="*/ 1453265 w 4535844"/>
                  <a:gd name="connsiteY26" fmla="*/ 573740 h 4784713"/>
                  <a:gd name="connsiteX27" fmla="*/ 1453265 w 4535844"/>
                  <a:gd name="connsiteY27" fmla="*/ 576192 h 4784713"/>
                  <a:gd name="connsiteX28" fmla="*/ 934086 w 4535844"/>
                  <a:gd name="connsiteY28" fmla="*/ 576192 h 4784713"/>
                  <a:gd name="connsiteX29" fmla="*/ 920701 w 4535844"/>
                  <a:gd name="connsiteY29" fmla="*/ 577541 h 4784713"/>
                  <a:gd name="connsiteX30" fmla="*/ 843668 w 4535844"/>
                  <a:gd name="connsiteY30" fmla="*/ 573510 h 4784713"/>
                  <a:gd name="connsiteX31" fmla="*/ 405600 w 4535844"/>
                  <a:gd name="connsiteY31" fmla="*/ 282331 h 4784713"/>
                  <a:gd name="connsiteX32" fmla="*/ 346865 w 4535844"/>
                  <a:gd name="connsiteY32" fmla="*/ 136632 h 4784713"/>
                  <a:gd name="connsiteX33" fmla="*/ 330955 w 4535844"/>
                  <a:gd name="connsiteY33" fmla="*/ 0 h 4784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535844" h="4784713">
                    <a:moveTo>
                      <a:pt x="0" y="0"/>
                    </a:moveTo>
                    <a:lnTo>
                      <a:pt x="4891" y="98505"/>
                    </a:lnTo>
                    <a:cubicBezTo>
                      <a:pt x="18857" y="218764"/>
                      <a:pt x="56764" y="336964"/>
                      <a:pt x="118731" y="445746"/>
                    </a:cubicBezTo>
                    <a:cubicBezTo>
                      <a:pt x="263321" y="699569"/>
                      <a:pt x="518825" y="866864"/>
                      <a:pt x="804068" y="901282"/>
                    </a:cubicBezTo>
                    <a:lnTo>
                      <a:pt x="925317" y="907627"/>
                    </a:lnTo>
                    <a:lnTo>
                      <a:pt x="934086" y="908511"/>
                    </a:lnTo>
                    <a:lnTo>
                      <a:pt x="2630712" y="908511"/>
                    </a:lnTo>
                    <a:lnTo>
                      <a:pt x="2630712" y="906059"/>
                    </a:lnTo>
                    <a:lnTo>
                      <a:pt x="3595179" y="906059"/>
                    </a:lnTo>
                    <a:lnTo>
                      <a:pt x="3608564" y="904710"/>
                    </a:lnTo>
                    <a:lnTo>
                      <a:pt x="3685597" y="908741"/>
                    </a:lnTo>
                    <a:cubicBezTo>
                      <a:pt x="3867924" y="930741"/>
                      <a:pt x="4031242" y="1037676"/>
                      <a:pt x="4123665" y="1199920"/>
                    </a:cubicBezTo>
                    <a:cubicBezTo>
                      <a:pt x="4150071" y="1246276"/>
                      <a:pt x="4169642" y="1295306"/>
                      <a:pt x="4182400" y="1345619"/>
                    </a:cubicBezTo>
                    <a:lnTo>
                      <a:pt x="4198310" y="1482251"/>
                    </a:lnTo>
                    <a:lnTo>
                      <a:pt x="4200982" y="1482251"/>
                    </a:lnTo>
                    <a:lnTo>
                      <a:pt x="4200982" y="4617282"/>
                    </a:lnTo>
                    <a:cubicBezTo>
                      <a:pt x="4200982" y="4709752"/>
                      <a:pt x="4275943" y="4784713"/>
                      <a:pt x="4368413" y="4784713"/>
                    </a:cubicBezTo>
                    <a:lnTo>
                      <a:pt x="4368413" y="4784712"/>
                    </a:lnTo>
                    <a:cubicBezTo>
                      <a:pt x="4460883" y="4784712"/>
                      <a:pt x="4535844" y="4709751"/>
                      <a:pt x="4535844" y="4617281"/>
                    </a:cubicBezTo>
                    <a:lnTo>
                      <a:pt x="4535843" y="1444377"/>
                    </a:lnTo>
                    <a:lnTo>
                      <a:pt x="4524626" y="1388815"/>
                    </a:lnTo>
                    <a:lnTo>
                      <a:pt x="4524374" y="1383746"/>
                    </a:lnTo>
                    <a:cubicBezTo>
                      <a:pt x="4510408" y="1263487"/>
                      <a:pt x="4472501" y="1145287"/>
                      <a:pt x="4410534" y="1036505"/>
                    </a:cubicBezTo>
                    <a:cubicBezTo>
                      <a:pt x="4265944" y="782682"/>
                      <a:pt x="4010440" y="615387"/>
                      <a:pt x="3725197" y="580969"/>
                    </a:cubicBezTo>
                    <a:lnTo>
                      <a:pt x="3603948" y="574624"/>
                    </a:lnTo>
                    <a:lnTo>
                      <a:pt x="3595179" y="573740"/>
                    </a:lnTo>
                    <a:lnTo>
                      <a:pt x="1453265" y="573740"/>
                    </a:lnTo>
                    <a:lnTo>
                      <a:pt x="1453265" y="576192"/>
                    </a:lnTo>
                    <a:lnTo>
                      <a:pt x="934086" y="576192"/>
                    </a:lnTo>
                    <a:lnTo>
                      <a:pt x="920701" y="577541"/>
                    </a:lnTo>
                    <a:lnTo>
                      <a:pt x="843668" y="573510"/>
                    </a:lnTo>
                    <a:cubicBezTo>
                      <a:pt x="661341" y="551510"/>
                      <a:pt x="498023" y="444575"/>
                      <a:pt x="405600" y="282331"/>
                    </a:cubicBezTo>
                    <a:cubicBezTo>
                      <a:pt x="379194" y="235975"/>
                      <a:pt x="359623" y="186945"/>
                      <a:pt x="346865" y="136632"/>
                    </a:cubicBezTo>
                    <a:lnTo>
                      <a:pt x="330955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9" name="Rectángulo 15"/>
            <p:cNvSpPr/>
            <p:nvPr/>
          </p:nvSpPr>
          <p:spPr>
            <a:xfrm>
              <a:off x="6756401" y="132433"/>
              <a:ext cx="2116666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60045"/>
              <a:r>
                <a:rPr lang="es-ES_tradnl" sz="1300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De los baldíos adjudicados no alcanzan la extensión de la UAF.</a:t>
              </a:r>
              <a:endParaRPr lang="es-ES" sz="130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784379" y="195578"/>
              <a:ext cx="946093" cy="863600"/>
              <a:chOff x="6410912" y="0"/>
              <a:chExt cx="946093" cy="863600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6434667" y="0"/>
                <a:ext cx="863600" cy="8636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Rectángulo 11"/>
              <p:cNvSpPr/>
              <p:nvPr/>
            </p:nvSpPr>
            <p:spPr>
              <a:xfrm>
                <a:off x="6410912" y="165597"/>
                <a:ext cx="946093" cy="577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60045"/>
                <a:r>
                  <a:rPr lang="es-ES" sz="3150" dirty="0">
                    <a:solidFill>
                      <a:prstClr val="white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90%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7494646" y="1584111"/>
              <a:ext cx="946093" cy="863600"/>
              <a:chOff x="6410912" y="0"/>
              <a:chExt cx="946093" cy="863600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6434667" y="0"/>
                <a:ext cx="863600" cy="863600"/>
              </a:xfrm>
              <a:prstGeom prst="ellipse">
                <a:avLst/>
              </a:prstGeom>
              <a:solidFill>
                <a:srgbClr val="9DC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ángulo 11"/>
              <p:cNvSpPr/>
              <p:nvPr/>
            </p:nvSpPr>
            <p:spPr>
              <a:xfrm>
                <a:off x="6410912" y="165598"/>
                <a:ext cx="946093" cy="577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60045"/>
                <a:r>
                  <a:rPr lang="es-ES" sz="3150" smtClean="0">
                    <a:solidFill>
                      <a:prstClr val="white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49%</a:t>
                </a:r>
                <a:endParaRPr lang="es-ES" sz="3150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  <p:sp>
          <p:nvSpPr>
            <p:cNvPr id="79" name="Rectángulo 15"/>
            <p:cNvSpPr/>
            <p:nvPr/>
          </p:nvSpPr>
          <p:spPr>
            <a:xfrm>
              <a:off x="4995333" y="1673366"/>
              <a:ext cx="2556934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360045"/>
              <a:r>
                <a:rPr lang="es-ES_tradnl" sz="1300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De los adjudicatarios no explotaban el predio antes de la adjudicación.</a:t>
              </a: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5801312" y="2820245"/>
              <a:ext cx="946093" cy="863600"/>
              <a:chOff x="6410912" y="0"/>
              <a:chExt cx="946093" cy="863600"/>
            </a:xfrm>
          </p:grpSpPr>
          <p:sp>
            <p:nvSpPr>
              <p:cNvPr id="81" name="Oval 80"/>
              <p:cNvSpPr/>
              <p:nvPr/>
            </p:nvSpPr>
            <p:spPr>
              <a:xfrm>
                <a:off x="6434667" y="0"/>
                <a:ext cx="863600" cy="863600"/>
              </a:xfrm>
              <a:prstGeom prst="ellipse">
                <a:avLst/>
              </a:prstGeom>
              <a:solidFill>
                <a:srgbClr val="0084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ángulo 11"/>
              <p:cNvSpPr/>
              <p:nvPr/>
            </p:nvSpPr>
            <p:spPr>
              <a:xfrm>
                <a:off x="6410912" y="165598"/>
                <a:ext cx="946093" cy="577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60045"/>
                <a:r>
                  <a:rPr lang="es-ES" sz="3150" dirty="0" smtClean="0">
                    <a:solidFill>
                      <a:prstClr val="white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44%</a:t>
                </a:r>
                <a:endParaRPr lang="es-ES" sz="3150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  <p:sp>
          <p:nvSpPr>
            <p:cNvPr id="83" name="Rectángulo 15"/>
            <p:cNvSpPr/>
            <p:nvPr/>
          </p:nvSpPr>
          <p:spPr>
            <a:xfrm>
              <a:off x="6722534" y="2909500"/>
              <a:ext cx="1828799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60045"/>
              <a:r>
                <a:rPr lang="es-ES_tradnl" sz="1300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De los adjudicatarios explotan el predio. </a:t>
              </a:r>
              <a:endParaRPr lang="es-ES" sz="130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7460779" y="4072253"/>
              <a:ext cx="946093" cy="863600"/>
              <a:chOff x="6410912" y="0"/>
              <a:chExt cx="946093" cy="863600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6434667" y="0"/>
                <a:ext cx="863600" cy="863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ectángulo 11"/>
              <p:cNvSpPr/>
              <p:nvPr/>
            </p:nvSpPr>
            <p:spPr>
              <a:xfrm>
                <a:off x="6410912" y="165597"/>
                <a:ext cx="946093" cy="5770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60045"/>
                <a:r>
                  <a:rPr lang="es-ES" sz="3150" dirty="0" smtClean="0">
                    <a:solidFill>
                      <a:prstClr val="white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39%</a:t>
                </a:r>
                <a:endParaRPr lang="es-ES" sz="3150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  <p:sp>
          <p:nvSpPr>
            <p:cNvPr id="87" name="Rectángulo 15"/>
            <p:cNvSpPr/>
            <p:nvPr/>
          </p:nvSpPr>
          <p:spPr>
            <a:xfrm>
              <a:off x="5147733" y="4060966"/>
              <a:ext cx="2404534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360045"/>
              <a:r>
                <a:rPr lang="es-ES_tradnl" sz="1300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De los adjudicatarios manifiesta que sus condiciones de vida han mejorado.</a:t>
              </a:r>
              <a:endParaRPr lang="es-ES" sz="130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-105909" y="4004558"/>
            <a:ext cx="5307776" cy="1528040"/>
            <a:chOff x="174311" y="4506001"/>
            <a:chExt cx="5307776" cy="1528040"/>
          </a:xfrm>
        </p:grpSpPr>
        <p:sp>
          <p:nvSpPr>
            <p:cNvPr id="89" name="Rectángulo 21"/>
            <p:cNvSpPr/>
            <p:nvPr/>
          </p:nvSpPr>
          <p:spPr>
            <a:xfrm>
              <a:off x="174311" y="4506001"/>
              <a:ext cx="54534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60045"/>
              <a:r>
                <a:rPr lang="es-ES" sz="8000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[</a:t>
              </a:r>
            </a:p>
          </p:txBody>
        </p:sp>
        <p:sp>
          <p:nvSpPr>
            <p:cNvPr id="90" name="Rectángulo 22"/>
            <p:cNvSpPr/>
            <p:nvPr/>
          </p:nvSpPr>
          <p:spPr>
            <a:xfrm>
              <a:off x="595192" y="4827471"/>
              <a:ext cx="4476606" cy="9651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60045"/>
              <a:r>
                <a:rPr lang="es-ES_tradnl" sz="1400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Las restricciones de compra no lograron evitar su propósito. Sumieron en la ilegalidad e incertidumbre a miles de compradores y frenaron millonarias inversiones.</a:t>
              </a:r>
              <a:endParaRPr lang="es-ES" sz="140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91" name="Rectángulo 23"/>
            <p:cNvSpPr/>
            <p:nvPr/>
          </p:nvSpPr>
          <p:spPr>
            <a:xfrm rot="10800000">
              <a:off x="4936745" y="4710602"/>
              <a:ext cx="54534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60045"/>
              <a:r>
                <a:rPr lang="es-ES" sz="8000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[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75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60" t="20202" r="-1" b="11498"/>
          <a:stretch/>
        </p:blipFill>
        <p:spPr>
          <a:xfrm flipH="1">
            <a:off x="2559503" y="-293057"/>
            <a:ext cx="6440035" cy="569373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rot="5400000" flipH="1" flipV="1">
            <a:off x="7025757" y="1421803"/>
            <a:ext cx="2583311" cy="5374433"/>
          </a:xfrm>
          <a:prstGeom prst="rect">
            <a:avLst/>
          </a:prstGeom>
          <a:gradFill>
            <a:gsLst>
              <a:gs pos="6000">
                <a:schemeClr val="tx1">
                  <a:alpha val="75000"/>
                </a:schemeClr>
              </a:gs>
              <a:gs pos="46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4" name="Group 3"/>
          <p:cNvGrpSpPr/>
          <p:nvPr/>
        </p:nvGrpSpPr>
        <p:grpSpPr>
          <a:xfrm flipH="1">
            <a:off x="0" y="-317500"/>
            <a:ext cx="6446838" cy="5718175"/>
            <a:chOff x="1311184" y="-317500"/>
            <a:chExt cx="7688354" cy="6866233"/>
          </a:xfrm>
        </p:grpSpPr>
        <p:sp>
          <p:nvSpPr>
            <p:cNvPr id="15" name="Rectangle 1"/>
            <p:cNvSpPr/>
            <p:nvPr/>
          </p:nvSpPr>
          <p:spPr>
            <a:xfrm rot="10800000">
              <a:off x="1311184" y="-317500"/>
              <a:ext cx="7279419" cy="6858000"/>
            </a:xfrm>
            <a:custGeom>
              <a:avLst/>
              <a:gdLst>
                <a:gd name="connsiteX0" fmla="*/ 0 w 7279419"/>
                <a:gd name="connsiteY0" fmla="*/ 0 h 6858000"/>
                <a:gd name="connsiteX1" fmla="*/ 7279419 w 7279419"/>
                <a:gd name="connsiteY1" fmla="*/ 0 h 6858000"/>
                <a:gd name="connsiteX2" fmla="*/ 7279419 w 7279419"/>
                <a:gd name="connsiteY2" fmla="*/ 6858000 h 6858000"/>
                <a:gd name="connsiteX3" fmla="*/ 0 w 7279419"/>
                <a:gd name="connsiteY3" fmla="*/ 6858000 h 6858000"/>
                <a:gd name="connsiteX4" fmla="*/ 0 w 7279419"/>
                <a:gd name="connsiteY4" fmla="*/ 0 h 6858000"/>
                <a:gd name="connsiteX0" fmla="*/ 0 w 7279419"/>
                <a:gd name="connsiteY0" fmla="*/ 0 h 6858000"/>
                <a:gd name="connsiteX1" fmla="*/ 7279419 w 7279419"/>
                <a:gd name="connsiteY1" fmla="*/ 0 h 6858000"/>
                <a:gd name="connsiteX2" fmla="*/ 7279419 w 7279419"/>
                <a:gd name="connsiteY2" fmla="*/ 6858000 h 6858000"/>
                <a:gd name="connsiteX3" fmla="*/ 0 w 7279419"/>
                <a:gd name="connsiteY3" fmla="*/ 6858000 h 6858000"/>
                <a:gd name="connsiteX4" fmla="*/ 0 w 7279419"/>
                <a:gd name="connsiteY4" fmla="*/ 0 h 6858000"/>
                <a:gd name="connsiteX0" fmla="*/ 0 w 7279419"/>
                <a:gd name="connsiteY0" fmla="*/ 0 h 6858000"/>
                <a:gd name="connsiteX1" fmla="*/ 7279419 w 7279419"/>
                <a:gd name="connsiteY1" fmla="*/ 0 h 6858000"/>
                <a:gd name="connsiteX2" fmla="*/ 7279419 w 7279419"/>
                <a:gd name="connsiteY2" fmla="*/ 6858000 h 6858000"/>
                <a:gd name="connsiteX3" fmla="*/ 0 w 7279419"/>
                <a:gd name="connsiteY3" fmla="*/ 6858000 h 6858000"/>
                <a:gd name="connsiteX4" fmla="*/ 0 w 7279419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9419" h="6858000">
                  <a:moveTo>
                    <a:pt x="0" y="0"/>
                  </a:moveTo>
                  <a:lnTo>
                    <a:pt x="7279419" y="0"/>
                  </a:lnTo>
                  <a:cubicBezTo>
                    <a:pt x="6570759" y="2606040"/>
                    <a:pt x="6799359" y="4480560"/>
                    <a:pt x="7279419" y="6858000"/>
                  </a:cubicBez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Freeform 15"/>
            <p:cNvSpPr/>
            <p:nvPr/>
          </p:nvSpPr>
          <p:spPr>
            <a:xfrm flipH="1">
              <a:off x="7958940" y="5519147"/>
              <a:ext cx="1040598" cy="1029586"/>
            </a:xfrm>
            <a:custGeom>
              <a:avLst/>
              <a:gdLst>
                <a:gd name="connsiteX0" fmla="*/ 0 w 1471334"/>
                <a:gd name="connsiteY0" fmla="*/ 0 h 1029586"/>
                <a:gd name="connsiteX1" fmla="*/ 175578 w 1471334"/>
                <a:gd name="connsiteY1" fmla="*/ 13284 h 1029586"/>
                <a:gd name="connsiteX2" fmla="*/ 1467870 w 1471334"/>
                <a:gd name="connsiteY2" fmla="*/ 1020121 h 1029586"/>
                <a:gd name="connsiteX3" fmla="*/ 1471334 w 1471334"/>
                <a:gd name="connsiteY3" fmla="*/ 1029586 h 1029586"/>
                <a:gd name="connsiteX4" fmla="*/ 0 w 1471334"/>
                <a:gd name="connsiteY4" fmla="*/ 1029586 h 102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334" h="1029586">
                  <a:moveTo>
                    <a:pt x="0" y="0"/>
                  </a:moveTo>
                  <a:lnTo>
                    <a:pt x="175578" y="13284"/>
                  </a:lnTo>
                  <a:cubicBezTo>
                    <a:pt x="759604" y="102521"/>
                    <a:pt x="1244684" y="492450"/>
                    <a:pt x="1467870" y="1020121"/>
                  </a:cubicBezTo>
                  <a:lnTo>
                    <a:pt x="1471334" y="1029586"/>
                  </a:lnTo>
                  <a:lnTo>
                    <a:pt x="0" y="1029586"/>
                  </a:lnTo>
                  <a:close/>
                </a:path>
              </a:pathLst>
            </a:custGeom>
            <a:solidFill>
              <a:srgbClr val="92D050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7796957" y="5358878"/>
              <a:ext cx="1202581" cy="1189855"/>
            </a:xfrm>
            <a:custGeom>
              <a:avLst/>
              <a:gdLst>
                <a:gd name="connsiteX0" fmla="*/ 0 w 1471334"/>
                <a:gd name="connsiteY0" fmla="*/ 0 h 1029586"/>
                <a:gd name="connsiteX1" fmla="*/ 175578 w 1471334"/>
                <a:gd name="connsiteY1" fmla="*/ 13284 h 1029586"/>
                <a:gd name="connsiteX2" fmla="*/ 1467870 w 1471334"/>
                <a:gd name="connsiteY2" fmla="*/ 1020121 h 1029586"/>
                <a:gd name="connsiteX3" fmla="*/ 1471334 w 1471334"/>
                <a:gd name="connsiteY3" fmla="*/ 1029586 h 1029586"/>
                <a:gd name="connsiteX4" fmla="*/ 0 w 1471334"/>
                <a:gd name="connsiteY4" fmla="*/ 1029586 h 102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334" h="1029586">
                  <a:moveTo>
                    <a:pt x="0" y="0"/>
                  </a:moveTo>
                  <a:lnTo>
                    <a:pt x="175578" y="13284"/>
                  </a:lnTo>
                  <a:cubicBezTo>
                    <a:pt x="759604" y="102521"/>
                    <a:pt x="1244684" y="492450"/>
                    <a:pt x="1467870" y="1020121"/>
                  </a:cubicBezTo>
                  <a:lnTo>
                    <a:pt x="1471334" y="1029586"/>
                  </a:lnTo>
                  <a:lnTo>
                    <a:pt x="0" y="1029586"/>
                  </a:lnTo>
                  <a:close/>
                </a:path>
              </a:pathLst>
            </a:custGeom>
            <a:solidFill>
              <a:srgbClr val="9DC8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30" y="3974035"/>
            <a:ext cx="1748232" cy="1103073"/>
          </a:xfrm>
          <a:prstGeom prst="rect">
            <a:avLst/>
          </a:prstGeom>
          <a:effectLst>
            <a:outerShdw blurRad="101600" dist="76200" dir="2700000" algn="tl" rotWithShape="0">
              <a:prstClr val="black">
                <a:alpha val="75000"/>
              </a:prstClr>
            </a:outerShdw>
          </a:effec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227971" y="1466849"/>
            <a:ext cx="5687054" cy="3219451"/>
          </a:xfrm>
          <a:prstGeom prst="rect">
            <a:avLst/>
          </a:prstGeom>
        </p:spPr>
        <p:txBody>
          <a:bodyPr anchor="ctr"/>
          <a:lstStyle>
            <a:lvl1pPr marL="253112" indent="-253112" algn="l" defTabSz="337482" rtl="0" eaLnBrk="1" latinLnBrk="0" hangingPunct="1">
              <a:spcBef>
                <a:spcPct val="20000"/>
              </a:spcBef>
              <a:buFont typeface="Arial"/>
              <a:buChar char="•"/>
              <a:defRPr sz="23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408" indent="-210926" algn="l" defTabSz="337482" rtl="0" eaLnBrk="1" latinLnBrk="0" hangingPunct="1">
              <a:spcBef>
                <a:spcPct val="20000"/>
              </a:spcBef>
              <a:buFont typeface="Arial"/>
              <a:buChar char="–"/>
              <a:defRPr sz="2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3705" indent="-168741" algn="l" defTabSz="337482" rtl="0" eaLnBrk="1" latinLnBrk="0" hangingPunct="1">
              <a:spcBef>
                <a:spcPct val="20000"/>
              </a:spcBef>
              <a:buFont typeface="Arial"/>
              <a:buChar char="•"/>
              <a:defRPr sz="1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1187" indent="-168741" algn="l" defTabSz="337482" rtl="0" eaLnBrk="1" latinLnBrk="0" hangingPunct="1">
              <a:spcBef>
                <a:spcPct val="20000"/>
              </a:spcBef>
              <a:buFont typeface="Arial"/>
              <a:buChar char="–"/>
              <a:defRPr sz="14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8669" indent="-168741" algn="l" defTabSz="337482" rtl="0" eaLnBrk="1" latinLnBrk="0" hangingPunct="1">
              <a:spcBef>
                <a:spcPct val="20000"/>
              </a:spcBef>
              <a:buFont typeface="Arial"/>
              <a:buChar char="»"/>
              <a:defRPr sz="14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56151" indent="-168741" algn="l" defTabSz="337482" rtl="0" eaLnBrk="1" latinLnBrk="0" hangingPunct="1">
              <a:spcBef>
                <a:spcPct val="20000"/>
              </a:spcBef>
              <a:buFont typeface="Arial"/>
              <a:buChar char="•"/>
              <a:defRPr sz="14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3633" indent="-168741" algn="l" defTabSz="337482" rtl="0" eaLnBrk="1" latinLnBrk="0" hangingPunct="1">
              <a:spcBef>
                <a:spcPct val="20000"/>
              </a:spcBef>
              <a:buFont typeface="Arial"/>
              <a:buChar char="•"/>
              <a:defRPr sz="14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1115" indent="-168741" algn="l" defTabSz="337482" rtl="0" eaLnBrk="1" latinLnBrk="0" hangingPunct="1">
              <a:spcBef>
                <a:spcPct val="20000"/>
              </a:spcBef>
              <a:buFont typeface="Arial"/>
              <a:buChar char="•"/>
              <a:defRPr sz="14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8597" indent="-168741" algn="l" defTabSz="337482" rtl="0" eaLnBrk="1" latinLnBrk="0" hangingPunct="1">
              <a:spcBef>
                <a:spcPct val="20000"/>
              </a:spcBef>
              <a:buFont typeface="Arial"/>
              <a:buChar char="•"/>
              <a:defRPr sz="14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spcBef>
                <a:spcPts val="400"/>
              </a:spcBef>
              <a:spcAft>
                <a:spcPts val="400"/>
              </a:spcAft>
              <a:buBlip>
                <a:blip r:embed="rId5"/>
              </a:buBlip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La cantidad, ubicación y situación de tenencia de los baldíos adjudicables.</a:t>
            </a:r>
          </a:p>
          <a:p>
            <a:pPr marL="357188" indent="-357188">
              <a:spcBef>
                <a:spcPts val="400"/>
              </a:spcBef>
              <a:spcAft>
                <a:spcPts val="400"/>
              </a:spcAft>
              <a:buBlip>
                <a:blip r:embed="rId5"/>
              </a:buBlip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La cantidad de tierras que pueden ingresar al Fondo para la Reforma Rural Integral.</a:t>
            </a:r>
          </a:p>
          <a:p>
            <a:pPr marL="357188" indent="-357188">
              <a:spcBef>
                <a:spcPts val="400"/>
              </a:spcBef>
              <a:spcAft>
                <a:spcPts val="400"/>
              </a:spcAft>
              <a:buBlip>
                <a:blip r:embed="rId5"/>
              </a:buBlip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¿Cuántas tierras le han usurpado al Estado?</a:t>
            </a:r>
          </a:p>
          <a:p>
            <a:pPr marL="357188" indent="-357188">
              <a:spcBef>
                <a:spcPts val="400"/>
              </a:spcBef>
              <a:spcAft>
                <a:spcPts val="400"/>
              </a:spcAft>
              <a:buBlip>
                <a:blip r:embed="rId5"/>
              </a:buBlip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¿Cuántas personas ejercen relaciones informales con la tierra, en las zonas rurales, y cuáles de esas relaciones son formalizables?</a:t>
            </a:r>
          </a:p>
          <a:p>
            <a:pPr marL="357188" indent="-357188">
              <a:spcBef>
                <a:spcPts val="400"/>
              </a:spcBef>
              <a:spcAft>
                <a:spcPts val="400"/>
              </a:spcAft>
              <a:buBlip>
                <a:blip r:embed="rId5"/>
              </a:buBlip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¿Cuántos predios pertenecen, son poseídos u ocupados por personas que incumplen la función social de la propiedad sobre la tierra? </a:t>
            </a:r>
          </a:p>
          <a:p>
            <a:pPr marL="357188" indent="-357188">
              <a:spcBef>
                <a:spcPts val="400"/>
              </a:spcBef>
              <a:spcAft>
                <a:spcPts val="400"/>
              </a:spcAft>
              <a:buBlip>
                <a:blip r:embed="rId5"/>
              </a:buBlip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¿Cuántos campesinos realmente necesitan acceder a la tierra?</a:t>
            </a:r>
          </a:p>
          <a:p>
            <a:pPr marL="357188" indent="-357188">
              <a:spcBef>
                <a:spcPts val="400"/>
              </a:spcBef>
              <a:spcAft>
                <a:spcPts val="400"/>
              </a:spcAft>
              <a:buBlip>
                <a:blip r:embed="rId5"/>
              </a:buBlip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¿Cuánto puede costar y durar el ordenamiento social de la propiedad sobre la tierra?</a:t>
            </a:r>
          </a:p>
        </p:txBody>
      </p:sp>
      <p:sp>
        <p:nvSpPr>
          <p:cNvPr id="12" name="Rectángulo 1">
            <a:extLst>
              <a:ext uri="{FF2B5EF4-FFF2-40B4-BE49-F238E27FC236}">
                <a16:creationId xmlns="" xmlns:a16="http://schemas.microsoft.com/office/drawing/2014/main" id="{A42963F6-E34A-4570-9A04-00A7E31AEF2E}"/>
              </a:ext>
            </a:extLst>
          </p:cNvPr>
          <p:cNvSpPr/>
          <p:nvPr/>
        </p:nvSpPr>
        <p:spPr>
          <a:xfrm>
            <a:off x="197113" y="132849"/>
            <a:ext cx="51892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37482"/>
            <a:r>
              <a:rPr lang="es-CO" sz="2000" b="1" dirty="0" smtClean="0">
                <a:solidFill>
                  <a:srgbClr val="138830"/>
                </a:solidFill>
                <a:latin typeface="Century Gothic" charset="0"/>
                <a:ea typeface="Century Gothic" charset="0"/>
                <a:cs typeface="Century Gothic" charset="0"/>
              </a:rPr>
              <a:t>Se desconoce la real dimensión de los problemas sobre la tierra</a:t>
            </a:r>
            <a:endParaRPr lang="es-CO" sz="2000" b="1" dirty="0">
              <a:solidFill>
                <a:srgbClr val="13883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Rectángulo 2"/>
          <p:cNvSpPr/>
          <p:nvPr/>
        </p:nvSpPr>
        <p:spPr>
          <a:xfrm>
            <a:off x="212306" y="882116"/>
            <a:ext cx="543374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45"/>
            <a:r>
              <a:rPr lang="es-ES_tradnl" sz="1575" dirty="0">
                <a:solidFill>
                  <a:srgbClr val="92D050"/>
                </a:solidFill>
                <a:latin typeface="Century Gothic" charset="0"/>
                <a:ea typeface="Century Gothic" charset="0"/>
                <a:cs typeface="Century Gothic" charset="0"/>
              </a:rPr>
              <a:t>Si se sigue aplicando el modelo de demanda seguiríamos desconociendo:</a:t>
            </a:r>
            <a:endParaRPr lang="es-ES" sz="1575" dirty="0">
              <a:solidFill>
                <a:srgbClr val="92D05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012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29" b="12340"/>
          <a:stretch/>
        </p:blipFill>
        <p:spPr>
          <a:xfrm>
            <a:off x="1900238" y="0"/>
            <a:ext cx="7099300" cy="543329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rot="5400000" flipH="1" flipV="1">
            <a:off x="7025757" y="1421803"/>
            <a:ext cx="2583311" cy="5374433"/>
          </a:xfrm>
          <a:prstGeom prst="rect">
            <a:avLst/>
          </a:prstGeom>
          <a:gradFill>
            <a:gsLst>
              <a:gs pos="6000">
                <a:schemeClr val="tx1">
                  <a:alpha val="75000"/>
                </a:schemeClr>
              </a:gs>
              <a:gs pos="46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4" name="Group 3"/>
          <p:cNvGrpSpPr/>
          <p:nvPr/>
        </p:nvGrpSpPr>
        <p:grpSpPr>
          <a:xfrm flipH="1">
            <a:off x="-428625" y="-246060"/>
            <a:ext cx="6446838" cy="5718175"/>
            <a:chOff x="1311184" y="-317500"/>
            <a:chExt cx="7688354" cy="6866233"/>
          </a:xfrm>
        </p:grpSpPr>
        <p:sp>
          <p:nvSpPr>
            <p:cNvPr id="15" name="Rectangle 1"/>
            <p:cNvSpPr/>
            <p:nvPr/>
          </p:nvSpPr>
          <p:spPr>
            <a:xfrm rot="10800000">
              <a:off x="1311184" y="-317500"/>
              <a:ext cx="7279419" cy="6858000"/>
            </a:xfrm>
            <a:custGeom>
              <a:avLst/>
              <a:gdLst>
                <a:gd name="connsiteX0" fmla="*/ 0 w 7279419"/>
                <a:gd name="connsiteY0" fmla="*/ 0 h 6858000"/>
                <a:gd name="connsiteX1" fmla="*/ 7279419 w 7279419"/>
                <a:gd name="connsiteY1" fmla="*/ 0 h 6858000"/>
                <a:gd name="connsiteX2" fmla="*/ 7279419 w 7279419"/>
                <a:gd name="connsiteY2" fmla="*/ 6858000 h 6858000"/>
                <a:gd name="connsiteX3" fmla="*/ 0 w 7279419"/>
                <a:gd name="connsiteY3" fmla="*/ 6858000 h 6858000"/>
                <a:gd name="connsiteX4" fmla="*/ 0 w 7279419"/>
                <a:gd name="connsiteY4" fmla="*/ 0 h 6858000"/>
                <a:gd name="connsiteX0" fmla="*/ 0 w 7279419"/>
                <a:gd name="connsiteY0" fmla="*/ 0 h 6858000"/>
                <a:gd name="connsiteX1" fmla="*/ 7279419 w 7279419"/>
                <a:gd name="connsiteY1" fmla="*/ 0 h 6858000"/>
                <a:gd name="connsiteX2" fmla="*/ 7279419 w 7279419"/>
                <a:gd name="connsiteY2" fmla="*/ 6858000 h 6858000"/>
                <a:gd name="connsiteX3" fmla="*/ 0 w 7279419"/>
                <a:gd name="connsiteY3" fmla="*/ 6858000 h 6858000"/>
                <a:gd name="connsiteX4" fmla="*/ 0 w 7279419"/>
                <a:gd name="connsiteY4" fmla="*/ 0 h 6858000"/>
                <a:gd name="connsiteX0" fmla="*/ 0 w 7279419"/>
                <a:gd name="connsiteY0" fmla="*/ 0 h 6858000"/>
                <a:gd name="connsiteX1" fmla="*/ 7279419 w 7279419"/>
                <a:gd name="connsiteY1" fmla="*/ 0 h 6858000"/>
                <a:gd name="connsiteX2" fmla="*/ 7279419 w 7279419"/>
                <a:gd name="connsiteY2" fmla="*/ 6858000 h 6858000"/>
                <a:gd name="connsiteX3" fmla="*/ 0 w 7279419"/>
                <a:gd name="connsiteY3" fmla="*/ 6858000 h 6858000"/>
                <a:gd name="connsiteX4" fmla="*/ 0 w 7279419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9419" h="6858000">
                  <a:moveTo>
                    <a:pt x="0" y="0"/>
                  </a:moveTo>
                  <a:lnTo>
                    <a:pt x="7279419" y="0"/>
                  </a:lnTo>
                  <a:cubicBezTo>
                    <a:pt x="6570759" y="2606040"/>
                    <a:pt x="6799359" y="4480560"/>
                    <a:pt x="7279419" y="6858000"/>
                  </a:cubicBez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Freeform 15"/>
            <p:cNvSpPr/>
            <p:nvPr/>
          </p:nvSpPr>
          <p:spPr>
            <a:xfrm flipH="1">
              <a:off x="7958940" y="5519147"/>
              <a:ext cx="1040598" cy="1029586"/>
            </a:xfrm>
            <a:custGeom>
              <a:avLst/>
              <a:gdLst>
                <a:gd name="connsiteX0" fmla="*/ 0 w 1471334"/>
                <a:gd name="connsiteY0" fmla="*/ 0 h 1029586"/>
                <a:gd name="connsiteX1" fmla="*/ 175578 w 1471334"/>
                <a:gd name="connsiteY1" fmla="*/ 13284 h 1029586"/>
                <a:gd name="connsiteX2" fmla="*/ 1467870 w 1471334"/>
                <a:gd name="connsiteY2" fmla="*/ 1020121 h 1029586"/>
                <a:gd name="connsiteX3" fmla="*/ 1471334 w 1471334"/>
                <a:gd name="connsiteY3" fmla="*/ 1029586 h 1029586"/>
                <a:gd name="connsiteX4" fmla="*/ 0 w 1471334"/>
                <a:gd name="connsiteY4" fmla="*/ 1029586 h 102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334" h="1029586">
                  <a:moveTo>
                    <a:pt x="0" y="0"/>
                  </a:moveTo>
                  <a:lnTo>
                    <a:pt x="175578" y="13284"/>
                  </a:lnTo>
                  <a:cubicBezTo>
                    <a:pt x="759604" y="102521"/>
                    <a:pt x="1244684" y="492450"/>
                    <a:pt x="1467870" y="1020121"/>
                  </a:cubicBezTo>
                  <a:lnTo>
                    <a:pt x="1471334" y="1029586"/>
                  </a:lnTo>
                  <a:lnTo>
                    <a:pt x="0" y="1029586"/>
                  </a:lnTo>
                  <a:close/>
                </a:path>
              </a:pathLst>
            </a:custGeom>
            <a:solidFill>
              <a:srgbClr val="92D050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7796957" y="5358878"/>
              <a:ext cx="1202581" cy="1189855"/>
            </a:xfrm>
            <a:custGeom>
              <a:avLst/>
              <a:gdLst>
                <a:gd name="connsiteX0" fmla="*/ 0 w 1471334"/>
                <a:gd name="connsiteY0" fmla="*/ 0 h 1029586"/>
                <a:gd name="connsiteX1" fmla="*/ 175578 w 1471334"/>
                <a:gd name="connsiteY1" fmla="*/ 13284 h 1029586"/>
                <a:gd name="connsiteX2" fmla="*/ 1467870 w 1471334"/>
                <a:gd name="connsiteY2" fmla="*/ 1020121 h 1029586"/>
                <a:gd name="connsiteX3" fmla="*/ 1471334 w 1471334"/>
                <a:gd name="connsiteY3" fmla="*/ 1029586 h 1029586"/>
                <a:gd name="connsiteX4" fmla="*/ 0 w 1471334"/>
                <a:gd name="connsiteY4" fmla="*/ 1029586 h 102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334" h="1029586">
                  <a:moveTo>
                    <a:pt x="0" y="0"/>
                  </a:moveTo>
                  <a:lnTo>
                    <a:pt x="175578" y="13284"/>
                  </a:lnTo>
                  <a:cubicBezTo>
                    <a:pt x="759604" y="102521"/>
                    <a:pt x="1244684" y="492450"/>
                    <a:pt x="1467870" y="1020121"/>
                  </a:cubicBezTo>
                  <a:lnTo>
                    <a:pt x="1471334" y="1029586"/>
                  </a:lnTo>
                  <a:lnTo>
                    <a:pt x="0" y="1029586"/>
                  </a:lnTo>
                  <a:close/>
                </a:path>
              </a:pathLst>
            </a:custGeom>
            <a:solidFill>
              <a:srgbClr val="9DC8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30" y="3974035"/>
            <a:ext cx="1748232" cy="1103073"/>
          </a:xfrm>
          <a:prstGeom prst="rect">
            <a:avLst/>
          </a:prstGeom>
          <a:effectLst>
            <a:outerShdw blurRad="101600" dist="76200" dir="2700000" algn="tl" rotWithShape="0">
              <a:prstClr val="black">
                <a:alpha val="75000"/>
              </a:prstClr>
            </a:outerShdw>
          </a:effectLst>
        </p:spPr>
      </p:pic>
      <p:sp>
        <p:nvSpPr>
          <p:cNvPr id="12" name="Rectángulo 1">
            <a:extLst>
              <a:ext uri="{FF2B5EF4-FFF2-40B4-BE49-F238E27FC236}">
                <a16:creationId xmlns="" xmlns:a16="http://schemas.microsoft.com/office/drawing/2014/main" id="{A42963F6-E34A-4570-9A04-00A7E31AEF2E}"/>
              </a:ext>
            </a:extLst>
          </p:cNvPr>
          <p:cNvSpPr/>
          <p:nvPr/>
        </p:nvSpPr>
        <p:spPr>
          <a:xfrm>
            <a:off x="197113" y="132849"/>
            <a:ext cx="56036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37482"/>
            <a:r>
              <a:rPr lang="es-CO" sz="2000" b="1" dirty="0" smtClean="0">
                <a:solidFill>
                  <a:srgbClr val="138830"/>
                </a:solidFill>
                <a:latin typeface="Century Gothic" charset="0"/>
                <a:ea typeface="Century Gothic" charset="0"/>
                <a:cs typeface="Century Gothic" charset="0"/>
              </a:rPr>
              <a:t>Los procesos agrarios no permiten una gestión eficiente de la resolución de conflictos sobre la tierra</a:t>
            </a:r>
            <a:endParaRPr lang="es-CO" sz="2000" b="1" dirty="0">
              <a:solidFill>
                <a:srgbClr val="13883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8" name="Rectángulo 2"/>
          <p:cNvSpPr/>
          <p:nvPr/>
        </p:nvSpPr>
        <p:spPr>
          <a:xfrm>
            <a:off x="400050" y="1190872"/>
            <a:ext cx="474822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60045"/>
            <a:r>
              <a:rPr lang="es-ES_tradnl" sz="1575" b="1" dirty="0">
                <a:solidFill>
                  <a:srgbClr val="92D050"/>
                </a:solidFill>
                <a:latin typeface="Century Gothic" charset="0"/>
                <a:ea typeface="Century Gothic" charset="0"/>
                <a:cs typeface="Century Gothic" charset="0"/>
              </a:rPr>
              <a:t>En 2014 existían los siguientes procesos agrarios</a:t>
            </a:r>
            <a:endParaRPr lang="es-ES" sz="1575" b="1" dirty="0">
              <a:solidFill>
                <a:srgbClr val="92D05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17736" t="4967" r="17186" b="6990"/>
          <a:stretch/>
        </p:blipFill>
        <p:spPr>
          <a:xfrm>
            <a:off x="1884896" y="1897798"/>
            <a:ext cx="726707" cy="7193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82232" y="1840212"/>
            <a:ext cx="1232452" cy="875870"/>
            <a:chOff x="3568032" y="1811637"/>
            <a:chExt cx="1232452" cy="87587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94917" y="1811637"/>
              <a:ext cx="543340" cy="553219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568032" y="2348953"/>
              <a:ext cx="123245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60045"/>
              <a:r>
                <a:rPr lang="es-ES_tradnl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Ministerio de Agricultura</a:t>
              </a:r>
              <a:endParaRPr lang="es-E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29" name="Rectángulo 6"/>
          <p:cNvSpPr/>
          <p:nvPr/>
        </p:nvSpPr>
        <p:spPr>
          <a:xfrm>
            <a:off x="2765849" y="4839437"/>
            <a:ext cx="2882905" cy="310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45"/>
            <a:r>
              <a:rPr lang="is-IS" sz="1418" b="1" dirty="0">
                <a:solidFill>
                  <a:prstClr val="white"/>
                </a:solidFill>
                <a:latin typeface="Calibri"/>
              </a:rPr>
              <a:t>TRÁMITES DE PROCESOS AGRARIOS</a:t>
            </a:r>
            <a:endParaRPr lang="es-ES" sz="1418" b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59142"/>
              </p:ext>
            </p:extLst>
          </p:nvPr>
        </p:nvGraphicFramePr>
        <p:xfrm>
          <a:off x="371211" y="2728912"/>
          <a:ext cx="4843728" cy="2380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0932"/>
                <a:gridCol w="1210932"/>
                <a:gridCol w="1210932"/>
                <a:gridCol w="1210932"/>
              </a:tblGrid>
              <a:tr h="414372">
                <a:tc gridSpan="4"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Trámites de procesos agrarios</a:t>
                      </a:r>
                      <a:endParaRPr lang="es-ES_tradnl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rgbClr val="00716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</a:tr>
              <a:tr h="367497"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>
                          <a:solidFill>
                            <a:schemeClr val="bg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Década de inicio</a:t>
                      </a:r>
                      <a:endParaRPr lang="es-ES_tradnl" b="1" dirty="0">
                        <a:solidFill>
                          <a:schemeClr val="bg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>
                          <a:solidFill>
                            <a:schemeClr val="bg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Nivel Central</a:t>
                      </a:r>
                      <a:endParaRPr lang="es-ES_tradnl" b="1" dirty="0">
                        <a:solidFill>
                          <a:schemeClr val="bg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>
                          <a:solidFill>
                            <a:schemeClr val="bg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Nivel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Territorial</a:t>
                      </a:r>
                      <a:endParaRPr lang="es-ES_tradnl" b="1" dirty="0">
                        <a:solidFill>
                          <a:schemeClr val="bg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b="1" dirty="0" smtClean="0">
                          <a:solidFill>
                            <a:schemeClr val="bg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Totales</a:t>
                      </a:r>
                      <a:endParaRPr lang="es-ES_tradnl" b="1" dirty="0">
                        <a:solidFill>
                          <a:schemeClr val="bg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274448">
                <a:tc>
                  <a:txBody>
                    <a:bodyPr/>
                    <a:lstStyle/>
                    <a:p>
                      <a:pPr algn="l"/>
                      <a:r>
                        <a:rPr lang="es-ES_tradnl" b="1" dirty="0" smtClean="0">
                          <a:solidFill>
                            <a:schemeClr val="bg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1970 - 1980</a:t>
                      </a:r>
                      <a:endParaRPr lang="es-ES_tradnl" b="1" dirty="0">
                        <a:solidFill>
                          <a:schemeClr val="bg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13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20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74448">
                <a:tc>
                  <a:txBody>
                    <a:bodyPr/>
                    <a:lstStyle/>
                    <a:p>
                      <a:pPr marL="0" marR="0" indent="0" algn="l" defTabSz="337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b="1" dirty="0" smtClean="0">
                          <a:solidFill>
                            <a:schemeClr val="bg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1981 - !990</a:t>
                      </a:r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30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35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4448">
                <a:tc>
                  <a:txBody>
                    <a:bodyPr/>
                    <a:lstStyle/>
                    <a:p>
                      <a:pPr marL="0" marR="0" indent="0" algn="l" defTabSz="337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b="1" dirty="0" smtClean="0">
                          <a:solidFill>
                            <a:schemeClr val="bg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1991</a:t>
                      </a:r>
                      <a:r>
                        <a:rPr lang="es-ES_tradnl" b="1" baseline="0" dirty="0" smtClean="0">
                          <a:solidFill>
                            <a:schemeClr val="bg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- 2000</a:t>
                      </a:r>
                      <a:endParaRPr lang="es-ES_tradnl" b="1" dirty="0" smtClean="0">
                        <a:solidFill>
                          <a:schemeClr val="bg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64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12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76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74448">
                <a:tc>
                  <a:txBody>
                    <a:bodyPr/>
                    <a:lstStyle/>
                    <a:p>
                      <a:pPr marL="0" marR="0" indent="0" algn="l" defTabSz="337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b="1" dirty="0" smtClean="0">
                          <a:solidFill>
                            <a:schemeClr val="bg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2001 - 2012</a:t>
                      </a:r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716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851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1,567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4448">
                <a:tc>
                  <a:txBody>
                    <a:bodyPr/>
                    <a:lstStyle/>
                    <a:p>
                      <a:pPr marL="0" marR="0" indent="0" algn="l" defTabSz="337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b="1" dirty="0" smtClean="0">
                          <a:solidFill>
                            <a:schemeClr val="bg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Totales</a:t>
                      </a:r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823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875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1,698</a:t>
                      </a:r>
                      <a:endParaRPr lang="es-ES_tradn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314325" y="1785937"/>
            <a:ext cx="4943475" cy="0"/>
          </a:xfrm>
          <a:prstGeom prst="line">
            <a:avLst/>
          </a:prstGeom>
          <a:ln w="3175">
            <a:solidFill>
              <a:srgbClr val="00716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38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"/>
          <a:stretch/>
        </p:blipFill>
        <p:spPr>
          <a:xfrm>
            <a:off x="0" y="-100013"/>
            <a:ext cx="8999538" cy="567214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489977" y="-157163"/>
            <a:ext cx="9705416" cy="5929313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/>
          <p:cNvSpPr/>
          <p:nvPr/>
        </p:nvSpPr>
        <p:spPr>
          <a:xfrm>
            <a:off x="646665" y="503363"/>
            <a:ext cx="6718299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482">
              <a:lnSpc>
                <a:spcPct val="80000"/>
              </a:lnSpc>
            </a:pPr>
            <a:r>
              <a:rPr lang="es-CO" sz="32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Problemas principales a resolver</a:t>
            </a:r>
            <a:endParaRPr lang="es-CO" sz="32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33465" y="1899945"/>
            <a:ext cx="2282440" cy="228244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606121" y="2477910"/>
            <a:ext cx="1972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7482"/>
            <a:r>
              <a:rPr lang="es-CO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charset="0"/>
                <a:ea typeface="Century Gothic" charset="0"/>
                <a:cs typeface="Century Gothic" charset="0"/>
              </a:rPr>
              <a:t>Falta de acceso a la tierra para la población campesina</a:t>
            </a:r>
          </a:p>
        </p:txBody>
      </p:sp>
      <p:sp>
        <p:nvSpPr>
          <p:cNvPr id="12" name="Oval 11"/>
          <p:cNvSpPr/>
          <p:nvPr/>
        </p:nvSpPr>
        <p:spPr>
          <a:xfrm>
            <a:off x="3211402" y="1904428"/>
            <a:ext cx="2282440" cy="22824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CuadroTexto 3"/>
          <p:cNvSpPr txBox="1"/>
          <p:nvPr/>
        </p:nvSpPr>
        <p:spPr>
          <a:xfrm>
            <a:off x="3400028" y="2774025"/>
            <a:ext cx="1972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7482"/>
            <a:r>
              <a:rPr lang="es-CO" sz="18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Falta de uso de la tierra</a:t>
            </a:r>
          </a:p>
        </p:txBody>
      </p:sp>
      <p:sp>
        <p:nvSpPr>
          <p:cNvPr id="14" name="Oval 13"/>
          <p:cNvSpPr/>
          <p:nvPr/>
        </p:nvSpPr>
        <p:spPr>
          <a:xfrm>
            <a:off x="6179840" y="1904428"/>
            <a:ext cx="2282440" cy="22824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CuadroTexto 3"/>
          <p:cNvSpPr txBox="1"/>
          <p:nvPr/>
        </p:nvSpPr>
        <p:spPr>
          <a:xfrm>
            <a:off x="6339893" y="2836218"/>
            <a:ext cx="1972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7482"/>
            <a:r>
              <a:rPr lang="es-CO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Informalidad</a:t>
            </a:r>
          </a:p>
        </p:txBody>
      </p:sp>
    </p:spTree>
    <p:extLst>
      <p:ext uri="{BB962C8B-B14F-4D97-AF65-F5344CB8AC3E}">
        <p14:creationId xmlns:p14="http://schemas.microsoft.com/office/powerpoint/2010/main" val="104999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"/>
          <a:stretch/>
        </p:blipFill>
        <p:spPr>
          <a:xfrm>
            <a:off x="0" y="-100013"/>
            <a:ext cx="8999538" cy="567214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489977" y="-157163"/>
            <a:ext cx="9705416" cy="5929313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/>
          <p:cNvSpPr/>
          <p:nvPr/>
        </p:nvSpPr>
        <p:spPr>
          <a:xfrm>
            <a:off x="646665" y="503363"/>
            <a:ext cx="6718299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482">
              <a:lnSpc>
                <a:spcPct val="80000"/>
              </a:lnSpc>
            </a:pPr>
            <a:r>
              <a:rPr lang="es-CO" sz="32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Problemas principales a resolver</a:t>
            </a:r>
            <a:endParaRPr lang="es-CO" sz="32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22448" y="1518263"/>
            <a:ext cx="2664123" cy="2664123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CuadroTexto 3"/>
          <p:cNvSpPr txBox="1"/>
          <p:nvPr/>
        </p:nvSpPr>
        <p:spPr>
          <a:xfrm>
            <a:off x="390623" y="1926051"/>
            <a:ext cx="2461100" cy="204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45"/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Se estima que más de 800.000 hogares campesinos no tienen tierra bajo ningún concepto, equivalente aproximadamente el 53 % de quienes se dedican a la actividad agropecuaria.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83267" y="1522746"/>
            <a:ext cx="2664123" cy="266412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CuadroTexto 3"/>
          <p:cNvSpPr txBox="1"/>
          <p:nvPr/>
        </p:nvSpPr>
        <p:spPr>
          <a:xfrm>
            <a:off x="3362177" y="2025437"/>
            <a:ext cx="2321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45">
              <a:lnSpc>
                <a:spcPct val="90000"/>
              </a:lnSpc>
            </a:pPr>
            <a:r>
              <a:rPr lang="es-CO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El 69,9% de las Unidades de Producción Agropecuaria UPA en Colombia tiene menos de 5 hectáreas y ocupan menos del 5% del área censada. Apenas existe producción agropecuaria en UPAS de más de 100 hectáreas, en el 2.8 % de los casos. </a:t>
            </a:r>
            <a:endParaRPr lang="es-ES" sz="12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151703" y="1522746"/>
            <a:ext cx="2664123" cy="266412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0" name="CuadroTexto 3"/>
          <p:cNvSpPr txBox="1"/>
          <p:nvPr/>
        </p:nvSpPr>
        <p:spPr>
          <a:xfrm>
            <a:off x="6414867" y="2360662"/>
            <a:ext cx="2264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7482"/>
            <a:r>
              <a:rPr lang="es-CO" sz="1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Podrían existir más de 8 millones de predios poseídos u ocupados sin título de propiedad.</a:t>
            </a:r>
          </a:p>
        </p:txBody>
      </p:sp>
    </p:spTree>
    <p:extLst>
      <p:ext uri="{BB962C8B-B14F-4D97-AF65-F5344CB8AC3E}">
        <p14:creationId xmlns:p14="http://schemas.microsoft.com/office/powerpoint/2010/main" val="1536633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599824" cy="54006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0800000">
            <a:off x="1935214" y="345596"/>
            <a:ext cx="7659748" cy="5055079"/>
          </a:xfrm>
          <a:prstGeom prst="rect">
            <a:avLst/>
          </a:prstGeom>
          <a:gradFill>
            <a:gsLst>
              <a:gs pos="0">
                <a:schemeClr val="tx1"/>
              </a:gs>
              <a:gs pos="41000">
                <a:schemeClr val="tx1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7659748" cy="5055079"/>
          </a:xfrm>
          <a:prstGeom prst="rect">
            <a:avLst/>
          </a:prstGeom>
          <a:gradFill>
            <a:gsLst>
              <a:gs pos="0">
                <a:schemeClr val="tx1"/>
              </a:gs>
              <a:gs pos="41000">
                <a:schemeClr val="tx1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" y="257426"/>
            <a:ext cx="2638307" cy="1664680"/>
          </a:xfrm>
          <a:prstGeom prst="rect">
            <a:avLst/>
          </a:prstGeom>
          <a:effectLst>
            <a:outerShdw blurRad="101600" dist="76200" dir="2700000" algn="tl" rotWithShape="0">
              <a:prstClr val="black">
                <a:alpha val="75000"/>
              </a:prstClr>
            </a:outerShdw>
          </a:effectLst>
        </p:spPr>
      </p:pic>
      <p:sp>
        <p:nvSpPr>
          <p:cNvPr id="8" name="Rectángulo 1"/>
          <p:cNvSpPr/>
          <p:nvPr/>
        </p:nvSpPr>
        <p:spPr>
          <a:xfrm>
            <a:off x="558621" y="2383327"/>
            <a:ext cx="8800756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482">
              <a:lnSpc>
                <a:spcPct val="80000"/>
              </a:lnSpc>
            </a:pP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DECRETO </a:t>
            </a:r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902 DE 2017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rot="17100000">
            <a:off x="7901891" y="1390634"/>
            <a:ext cx="1514808" cy="6932360"/>
            <a:chOff x="3567744" y="-778409"/>
            <a:chExt cx="1514808" cy="6932360"/>
          </a:xfrm>
        </p:grpSpPr>
        <p:sp>
          <p:nvSpPr>
            <p:cNvPr id="10" name="平行四辺形 15"/>
            <p:cNvSpPr/>
            <p:nvPr/>
          </p:nvSpPr>
          <p:spPr>
            <a:xfrm rot="15207519">
              <a:off x="4528496" y="4226934"/>
              <a:ext cx="1062443" cy="45669"/>
            </a:xfrm>
            <a:prstGeom prst="parallelogram">
              <a:avLst/>
            </a:prstGeom>
            <a:solidFill>
              <a:srgbClr val="3F89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1" name="平行四辺形 13"/>
            <p:cNvSpPr/>
            <p:nvPr/>
          </p:nvSpPr>
          <p:spPr>
            <a:xfrm rot="15340135">
              <a:off x="3416160" y="-24142"/>
              <a:ext cx="911938" cy="48284"/>
            </a:xfrm>
            <a:prstGeom prst="parallelogram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2" name="平行四辺形 9"/>
            <p:cNvSpPr/>
            <p:nvPr/>
          </p:nvSpPr>
          <p:spPr>
            <a:xfrm rot="15340135">
              <a:off x="2906364" y="-117029"/>
              <a:ext cx="1403701" cy="80941"/>
            </a:xfrm>
            <a:prstGeom prst="parallelogram">
              <a:avLst/>
            </a:prstGeom>
            <a:solidFill>
              <a:srgbClr val="F49B0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3" name="平行四辺形 7"/>
            <p:cNvSpPr/>
            <p:nvPr/>
          </p:nvSpPr>
          <p:spPr>
            <a:xfrm rot="15340135">
              <a:off x="2802013" y="602622"/>
              <a:ext cx="2221866" cy="80941"/>
            </a:xfrm>
            <a:prstGeom prst="parallelogram">
              <a:avLst/>
            </a:prstGeom>
            <a:solidFill>
              <a:srgbClr val="3F89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4" name="平行四辺形 13"/>
            <p:cNvSpPr/>
            <p:nvPr/>
          </p:nvSpPr>
          <p:spPr>
            <a:xfrm rot="15239787">
              <a:off x="2415829" y="3402533"/>
              <a:ext cx="4512030" cy="47830"/>
            </a:xfrm>
            <a:prstGeom prst="parallelogram">
              <a:avLst/>
            </a:prstGeom>
            <a:solidFill>
              <a:srgbClr val="72C25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  <p:sp>
          <p:nvSpPr>
            <p:cNvPr id="15" name="平行四辺形 13"/>
            <p:cNvSpPr/>
            <p:nvPr/>
          </p:nvSpPr>
          <p:spPr>
            <a:xfrm rot="15239787">
              <a:off x="2630143" y="3874021"/>
              <a:ext cx="4512030" cy="47830"/>
            </a:xfrm>
            <a:prstGeom prst="parallelogram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17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 Light"/>
                <a:ea typeface="Spica Neue Light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394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r="-16579"/>
          <a:stretch/>
        </p:blipFill>
        <p:spPr>
          <a:xfrm>
            <a:off x="-35031" y="-146957"/>
            <a:ext cx="8315431" cy="554763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rot="5400000" flipH="1" flipV="1">
            <a:off x="1395561" y="1421803"/>
            <a:ext cx="2583311" cy="5374433"/>
          </a:xfrm>
          <a:prstGeom prst="rect">
            <a:avLst/>
          </a:prstGeom>
          <a:gradFill>
            <a:gsLst>
              <a:gs pos="6000">
                <a:schemeClr val="tx1">
                  <a:alpha val="75000"/>
                </a:schemeClr>
              </a:gs>
              <a:gs pos="46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4" name="Group 3"/>
          <p:cNvGrpSpPr/>
          <p:nvPr/>
        </p:nvGrpSpPr>
        <p:grpSpPr>
          <a:xfrm>
            <a:off x="2895600" y="-317500"/>
            <a:ext cx="6103938" cy="5718175"/>
            <a:chOff x="1720119" y="-317500"/>
            <a:chExt cx="7279419" cy="6866233"/>
          </a:xfrm>
        </p:grpSpPr>
        <p:sp>
          <p:nvSpPr>
            <p:cNvPr id="15" name="Rectangle 1"/>
            <p:cNvSpPr/>
            <p:nvPr/>
          </p:nvSpPr>
          <p:spPr>
            <a:xfrm rot="10800000">
              <a:off x="1720119" y="-317500"/>
              <a:ext cx="7279419" cy="6858000"/>
            </a:xfrm>
            <a:custGeom>
              <a:avLst/>
              <a:gdLst>
                <a:gd name="connsiteX0" fmla="*/ 0 w 7279419"/>
                <a:gd name="connsiteY0" fmla="*/ 0 h 6858000"/>
                <a:gd name="connsiteX1" fmla="*/ 7279419 w 7279419"/>
                <a:gd name="connsiteY1" fmla="*/ 0 h 6858000"/>
                <a:gd name="connsiteX2" fmla="*/ 7279419 w 7279419"/>
                <a:gd name="connsiteY2" fmla="*/ 6858000 h 6858000"/>
                <a:gd name="connsiteX3" fmla="*/ 0 w 7279419"/>
                <a:gd name="connsiteY3" fmla="*/ 6858000 h 6858000"/>
                <a:gd name="connsiteX4" fmla="*/ 0 w 7279419"/>
                <a:gd name="connsiteY4" fmla="*/ 0 h 6858000"/>
                <a:gd name="connsiteX0" fmla="*/ 0 w 7279419"/>
                <a:gd name="connsiteY0" fmla="*/ 0 h 6858000"/>
                <a:gd name="connsiteX1" fmla="*/ 7279419 w 7279419"/>
                <a:gd name="connsiteY1" fmla="*/ 0 h 6858000"/>
                <a:gd name="connsiteX2" fmla="*/ 7279419 w 7279419"/>
                <a:gd name="connsiteY2" fmla="*/ 6858000 h 6858000"/>
                <a:gd name="connsiteX3" fmla="*/ 0 w 7279419"/>
                <a:gd name="connsiteY3" fmla="*/ 6858000 h 6858000"/>
                <a:gd name="connsiteX4" fmla="*/ 0 w 7279419"/>
                <a:gd name="connsiteY4" fmla="*/ 0 h 6858000"/>
                <a:gd name="connsiteX0" fmla="*/ 0 w 7279419"/>
                <a:gd name="connsiteY0" fmla="*/ 0 h 6858000"/>
                <a:gd name="connsiteX1" fmla="*/ 7279419 w 7279419"/>
                <a:gd name="connsiteY1" fmla="*/ 0 h 6858000"/>
                <a:gd name="connsiteX2" fmla="*/ 7279419 w 7279419"/>
                <a:gd name="connsiteY2" fmla="*/ 6858000 h 6858000"/>
                <a:gd name="connsiteX3" fmla="*/ 0 w 7279419"/>
                <a:gd name="connsiteY3" fmla="*/ 6858000 h 6858000"/>
                <a:gd name="connsiteX4" fmla="*/ 0 w 7279419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9419" h="6858000">
                  <a:moveTo>
                    <a:pt x="0" y="0"/>
                  </a:moveTo>
                  <a:lnTo>
                    <a:pt x="7279419" y="0"/>
                  </a:lnTo>
                  <a:cubicBezTo>
                    <a:pt x="6570759" y="2606040"/>
                    <a:pt x="6799359" y="4480560"/>
                    <a:pt x="7279419" y="6858000"/>
                  </a:cubicBez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Freeform 15"/>
            <p:cNvSpPr/>
            <p:nvPr/>
          </p:nvSpPr>
          <p:spPr>
            <a:xfrm flipH="1">
              <a:off x="7958940" y="5519147"/>
              <a:ext cx="1040598" cy="1029586"/>
            </a:xfrm>
            <a:custGeom>
              <a:avLst/>
              <a:gdLst>
                <a:gd name="connsiteX0" fmla="*/ 0 w 1471334"/>
                <a:gd name="connsiteY0" fmla="*/ 0 h 1029586"/>
                <a:gd name="connsiteX1" fmla="*/ 175578 w 1471334"/>
                <a:gd name="connsiteY1" fmla="*/ 13284 h 1029586"/>
                <a:gd name="connsiteX2" fmla="*/ 1467870 w 1471334"/>
                <a:gd name="connsiteY2" fmla="*/ 1020121 h 1029586"/>
                <a:gd name="connsiteX3" fmla="*/ 1471334 w 1471334"/>
                <a:gd name="connsiteY3" fmla="*/ 1029586 h 1029586"/>
                <a:gd name="connsiteX4" fmla="*/ 0 w 1471334"/>
                <a:gd name="connsiteY4" fmla="*/ 1029586 h 102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334" h="1029586">
                  <a:moveTo>
                    <a:pt x="0" y="0"/>
                  </a:moveTo>
                  <a:lnTo>
                    <a:pt x="175578" y="13284"/>
                  </a:lnTo>
                  <a:cubicBezTo>
                    <a:pt x="759604" y="102521"/>
                    <a:pt x="1244684" y="492450"/>
                    <a:pt x="1467870" y="1020121"/>
                  </a:cubicBezTo>
                  <a:lnTo>
                    <a:pt x="1471334" y="1029586"/>
                  </a:lnTo>
                  <a:lnTo>
                    <a:pt x="0" y="1029586"/>
                  </a:lnTo>
                  <a:close/>
                </a:path>
              </a:pathLst>
            </a:custGeom>
            <a:solidFill>
              <a:srgbClr val="92D050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7684256" y="5247370"/>
              <a:ext cx="1315282" cy="1301363"/>
            </a:xfrm>
            <a:custGeom>
              <a:avLst/>
              <a:gdLst>
                <a:gd name="connsiteX0" fmla="*/ 0 w 1471334"/>
                <a:gd name="connsiteY0" fmla="*/ 0 h 1029586"/>
                <a:gd name="connsiteX1" fmla="*/ 175578 w 1471334"/>
                <a:gd name="connsiteY1" fmla="*/ 13284 h 1029586"/>
                <a:gd name="connsiteX2" fmla="*/ 1467870 w 1471334"/>
                <a:gd name="connsiteY2" fmla="*/ 1020121 h 1029586"/>
                <a:gd name="connsiteX3" fmla="*/ 1471334 w 1471334"/>
                <a:gd name="connsiteY3" fmla="*/ 1029586 h 1029586"/>
                <a:gd name="connsiteX4" fmla="*/ 0 w 1471334"/>
                <a:gd name="connsiteY4" fmla="*/ 1029586 h 102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334" h="1029586">
                  <a:moveTo>
                    <a:pt x="0" y="0"/>
                  </a:moveTo>
                  <a:lnTo>
                    <a:pt x="175578" y="13284"/>
                  </a:lnTo>
                  <a:cubicBezTo>
                    <a:pt x="759604" y="102521"/>
                    <a:pt x="1244684" y="492450"/>
                    <a:pt x="1467870" y="1020121"/>
                  </a:cubicBezTo>
                  <a:lnTo>
                    <a:pt x="1471334" y="1029586"/>
                  </a:lnTo>
                  <a:lnTo>
                    <a:pt x="0" y="1029586"/>
                  </a:lnTo>
                  <a:close/>
                </a:path>
              </a:pathLst>
            </a:custGeom>
            <a:solidFill>
              <a:srgbClr val="9DC8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95" y="3974035"/>
            <a:ext cx="1748232" cy="1103073"/>
          </a:xfrm>
          <a:prstGeom prst="rect">
            <a:avLst/>
          </a:prstGeom>
          <a:effectLst>
            <a:outerShdw blurRad="101600" dist="76200" dir="2700000" algn="tl" rotWithShape="0">
              <a:prstClr val="black">
                <a:alpha val="75000"/>
              </a:prstClr>
            </a:outerShdw>
          </a:effec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3524422" y="2447777"/>
            <a:ext cx="5027908" cy="2572395"/>
          </a:xfrm>
          <a:prstGeom prst="rect">
            <a:avLst/>
          </a:prstGeom>
        </p:spPr>
        <p:txBody>
          <a:bodyPr anchor="ctr"/>
          <a:lstStyle>
            <a:lvl1pPr marL="253112" indent="-253112" algn="l" defTabSz="337482" rtl="0" eaLnBrk="1" latinLnBrk="0" hangingPunct="1">
              <a:spcBef>
                <a:spcPct val="20000"/>
              </a:spcBef>
              <a:buFont typeface="Arial"/>
              <a:buChar char="•"/>
              <a:defRPr sz="23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408" indent="-210926" algn="l" defTabSz="337482" rtl="0" eaLnBrk="1" latinLnBrk="0" hangingPunct="1">
              <a:spcBef>
                <a:spcPct val="20000"/>
              </a:spcBef>
              <a:buFont typeface="Arial"/>
              <a:buChar char="–"/>
              <a:defRPr sz="2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3705" indent="-168741" algn="l" defTabSz="337482" rtl="0" eaLnBrk="1" latinLnBrk="0" hangingPunct="1">
              <a:spcBef>
                <a:spcPct val="20000"/>
              </a:spcBef>
              <a:buFont typeface="Arial"/>
              <a:buChar char="•"/>
              <a:defRPr sz="1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1187" indent="-168741" algn="l" defTabSz="337482" rtl="0" eaLnBrk="1" latinLnBrk="0" hangingPunct="1">
              <a:spcBef>
                <a:spcPct val="20000"/>
              </a:spcBef>
              <a:buFont typeface="Arial"/>
              <a:buChar char="–"/>
              <a:defRPr sz="14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8669" indent="-168741" algn="l" defTabSz="337482" rtl="0" eaLnBrk="1" latinLnBrk="0" hangingPunct="1">
              <a:spcBef>
                <a:spcPct val="20000"/>
              </a:spcBef>
              <a:buFont typeface="Arial"/>
              <a:buChar char="»"/>
              <a:defRPr sz="14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56151" indent="-168741" algn="l" defTabSz="337482" rtl="0" eaLnBrk="1" latinLnBrk="0" hangingPunct="1">
              <a:spcBef>
                <a:spcPct val="20000"/>
              </a:spcBef>
              <a:buFont typeface="Arial"/>
              <a:buChar char="•"/>
              <a:defRPr sz="14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3633" indent="-168741" algn="l" defTabSz="337482" rtl="0" eaLnBrk="1" latinLnBrk="0" hangingPunct="1">
              <a:spcBef>
                <a:spcPct val="20000"/>
              </a:spcBef>
              <a:buFont typeface="Arial"/>
              <a:buChar char="•"/>
              <a:defRPr sz="14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1115" indent="-168741" algn="l" defTabSz="337482" rtl="0" eaLnBrk="1" latinLnBrk="0" hangingPunct="1">
              <a:spcBef>
                <a:spcPct val="20000"/>
              </a:spcBef>
              <a:buFont typeface="Arial"/>
              <a:buChar char="•"/>
              <a:defRPr sz="14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8597" indent="-168741" algn="l" defTabSz="337482" rtl="0" eaLnBrk="1" latinLnBrk="0" hangingPunct="1">
              <a:spcBef>
                <a:spcPct val="20000"/>
              </a:spcBef>
              <a:buFont typeface="Arial"/>
              <a:buChar char="•"/>
              <a:defRPr sz="14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 algn="just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es-CO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Principio de respeto absoluto de la propiedad </a:t>
            </a:r>
            <a:r>
              <a:rPr 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</a:t>
            </a:r>
            <a:r>
              <a:rPr lang="es-CO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rivada.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CO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57188" indent="-357188" algn="just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</a:pPr>
            <a:r>
              <a:rPr lang="es-CO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El Objeto es ordenar el territorio y las relaciones de los campesinos con la tierra.</a:t>
            </a:r>
            <a:endParaRPr lang="es-CO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Rectángulo 1">
            <a:extLst>
              <a:ext uri="{FF2B5EF4-FFF2-40B4-BE49-F238E27FC236}">
                <a16:creationId xmlns="" xmlns:a16="http://schemas.microsoft.com/office/drawing/2014/main" id="{A42963F6-E34A-4570-9A04-00A7E31AEF2E}"/>
              </a:ext>
            </a:extLst>
          </p:cNvPr>
          <p:cNvSpPr/>
          <p:nvPr/>
        </p:nvSpPr>
        <p:spPr>
          <a:xfrm>
            <a:off x="3580189" y="187277"/>
            <a:ext cx="4734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37482"/>
            <a:r>
              <a:rPr lang="es-CO" sz="2400" b="1" dirty="0" smtClean="0">
                <a:solidFill>
                  <a:srgbClr val="138830"/>
                </a:solidFill>
                <a:latin typeface="Century Gothic" charset="0"/>
                <a:ea typeface="Century Gothic" charset="0"/>
                <a:cs typeface="Century Gothic" charset="0"/>
              </a:rPr>
              <a:t>Objeto </a:t>
            </a:r>
            <a:r>
              <a:rPr lang="es-CO" sz="2400" b="1" dirty="0" smtClean="0">
                <a:solidFill>
                  <a:srgbClr val="138830"/>
                </a:solidFill>
                <a:latin typeface="Century Gothic" charset="0"/>
                <a:ea typeface="Century Gothic" charset="0"/>
                <a:cs typeface="Century Gothic" charset="0"/>
              </a:rPr>
              <a:t>del Decreto Ley</a:t>
            </a:r>
            <a:endParaRPr lang="es-ES" sz="2400" b="1" dirty="0">
              <a:solidFill>
                <a:srgbClr val="13883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46945" y="1118554"/>
            <a:ext cx="4881489" cy="1067085"/>
          </a:xfrm>
          <a:prstGeom prst="roundRect">
            <a:avLst/>
          </a:prstGeom>
          <a:gradFill>
            <a:gsLst>
              <a:gs pos="9000">
                <a:srgbClr val="007161"/>
              </a:gs>
              <a:gs pos="100000">
                <a:srgbClr val="92D050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">
            <a:extLst>
              <a:ext uri="{FF2B5EF4-FFF2-40B4-BE49-F238E27FC236}">
                <a16:creationId xmlns="" xmlns:a16="http://schemas.microsoft.com/office/drawing/2014/main" id="{A42963F6-E34A-4570-9A04-00A7E31AEF2E}"/>
              </a:ext>
            </a:extLst>
          </p:cNvPr>
          <p:cNvSpPr/>
          <p:nvPr/>
        </p:nvSpPr>
        <p:spPr>
          <a:xfrm>
            <a:off x="3735659" y="1224856"/>
            <a:ext cx="4662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482"/>
            <a:r>
              <a:rPr lang="es-CO" sz="16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Establecer el marco normativo para la implementación de la política de Ordenamiento Social de la Propiedad Rural</a:t>
            </a:r>
            <a:endParaRPr lang="es-ES" sz="16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1"/>
          <a:stretch/>
        </p:blipFill>
        <p:spPr>
          <a:xfrm>
            <a:off x="7817404" y="334536"/>
            <a:ext cx="1282999" cy="223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3862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-422052"/>
            <a:ext cx="9088438" cy="6412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317"/>
            <a:ext cx="8999538" cy="16573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54563" y="-378154"/>
            <a:ext cx="9517224" cy="510216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5000">
                <a:srgbClr val="00B0F0">
                  <a:alpha val="68000"/>
                </a:srgbClr>
              </a:gs>
              <a:gs pos="3000">
                <a:schemeClr val="bg1">
                  <a:alpha val="74000"/>
                </a:schemeClr>
              </a:gs>
              <a:gs pos="80000">
                <a:srgbClr val="2278CD">
                  <a:alpha val="3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7"/>
          <p:cNvSpPr/>
          <p:nvPr/>
        </p:nvSpPr>
        <p:spPr>
          <a:xfrm>
            <a:off x="82339" y="77392"/>
            <a:ext cx="5435631" cy="40011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337482"/>
            <a:r>
              <a:rPr lang="is-IS" sz="2000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Aspectos relevantes del Decreto Ley 902</a:t>
            </a:r>
            <a:endParaRPr lang="es-ES" sz="2000" b="1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Rectángulo 1"/>
          <p:cNvSpPr/>
          <p:nvPr/>
        </p:nvSpPr>
        <p:spPr>
          <a:xfrm>
            <a:off x="0" y="3250182"/>
            <a:ext cx="1425664" cy="63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482"/>
            <a:r>
              <a:rPr lang="es-CO" sz="1181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Sujetos de Acceso a Tierra y Formalización </a:t>
            </a:r>
            <a:endParaRPr lang="es-ES" sz="1181" b="1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797790"/>
            <a:ext cx="1499674" cy="27295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01264" y="2797790"/>
            <a:ext cx="1499674" cy="27295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87419" y="2797790"/>
            <a:ext cx="1520637" cy="271087"/>
          </a:xfrm>
          <a:prstGeom prst="rect">
            <a:avLst/>
          </a:prstGeom>
          <a:solidFill>
            <a:srgbClr val="0C89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03792" y="2797790"/>
            <a:ext cx="1499674" cy="27295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65371" y="2797790"/>
            <a:ext cx="1539360" cy="2729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99864" y="2797790"/>
            <a:ext cx="1499674" cy="272955"/>
          </a:xfrm>
          <a:prstGeom prst="rect">
            <a:avLst/>
          </a:prstGeom>
          <a:solidFill>
            <a:srgbClr val="FF7E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31" name="Rectángulo 1"/>
          <p:cNvSpPr/>
          <p:nvPr/>
        </p:nvSpPr>
        <p:spPr>
          <a:xfrm>
            <a:off x="1519312" y="1946766"/>
            <a:ext cx="1425664" cy="81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482"/>
            <a:r>
              <a:rPr lang="es-CO" sz="1181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Registro de Sujetos de Ordenamiento - Reso</a:t>
            </a:r>
          </a:p>
        </p:txBody>
      </p:sp>
      <p:sp>
        <p:nvSpPr>
          <p:cNvPr id="32" name="Rectángulo 1"/>
          <p:cNvSpPr/>
          <p:nvPr/>
        </p:nvSpPr>
        <p:spPr>
          <a:xfrm>
            <a:off x="3010487" y="3226926"/>
            <a:ext cx="1425664" cy="63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482"/>
            <a:r>
              <a:rPr lang="es-CO" sz="1181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Fondo de Tierras para la Reforma Rural Integral</a:t>
            </a:r>
          </a:p>
        </p:txBody>
      </p:sp>
      <p:sp>
        <p:nvSpPr>
          <p:cNvPr id="33" name="Rectángulo 1"/>
          <p:cNvSpPr/>
          <p:nvPr/>
        </p:nvSpPr>
        <p:spPr>
          <a:xfrm>
            <a:off x="4515730" y="2054234"/>
            <a:ext cx="1425664" cy="455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482"/>
            <a:r>
              <a:rPr lang="es-CO" sz="1181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Formas de acceso </a:t>
            </a:r>
          </a:p>
        </p:txBody>
      </p:sp>
      <p:sp>
        <p:nvSpPr>
          <p:cNvPr id="34" name="Rectángulo 1"/>
          <p:cNvSpPr/>
          <p:nvPr/>
        </p:nvSpPr>
        <p:spPr>
          <a:xfrm>
            <a:off x="6006905" y="3184723"/>
            <a:ext cx="1547445" cy="81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482"/>
            <a:r>
              <a:rPr lang="es-CO" sz="1181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Formalización de la Propiedad Privada y Seguridad Jurídica </a:t>
            </a:r>
          </a:p>
        </p:txBody>
      </p:sp>
      <p:sp>
        <p:nvSpPr>
          <p:cNvPr id="35" name="Rectángulo 1"/>
          <p:cNvSpPr/>
          <p:nvPr/>
        </p:nvSpPr>
        <p:spPr>
          <a:xfrm>
            <a:off x="7357404" y="1693547"/>
            <a:ext cx="1552274" cy="81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7482"/>
            <a:r>
              <a:rPr lang="es-CO" sz="1181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Implementación del Ordenamiento Social de la Propiedad Rural 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63486" y="2265529"/>
            <a:ext cx="789" cy="54591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696036" y="2866030"/>
            <a:ext cx="109182" cy="1091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</a:endParaRPr>
          </a:p>
        </p:txBody>
      </p:sp>
      <p:pic>
        <p:nvPicPr>
          <p:cNvPr id="36" name="Imagen 4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6" t="26615" r="20131"/>
          <a:stretch/>
        </p:blipFill>
        <p:spPr>
          <a:xfrm>
            <a:off x="101600" y="1326930"/>
            <a:ext cx="1333500" cy="1330618"/>
          </a:xfrm>
          <a:prstGeom prst="ellipse">
            <a:avLst/>
          </a:prstGeom>
          <a:ln>
            <a:solidFill>
              <a:srgbClr val="FFC000"/>
            </a:solidFill>
          </a:ln>
        </p:spPr>
      </p:pic>
      <p:grpSp>
        <p:nvGrpSpPr>
          <p:cNvPr id="43" name="Group 42"/>
          <p:cNvGrpSpPr/>
          <p:nvPr/>
        </p:nvGrpSpPr>
        <p:grpSpPr>
          <a:xfrm>
            <a:off x="1549401" y="2866030"/>
            <a:ext cx="1346199" cy="1884561"/>
            <a:chOff x="1549401" y="2866030"/>
            <a:chExt cx="1346199" cy="1884561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37444" y="2961565"/>
              <a:ext cx="789" cy="545910"/>
            </a:xfrm>
            <a:prstGeom prst="line">
              <a:avLst/>
            </a:prstGeom>
            <a:ln>
              <a:solidFill>
                <a:srgbClr val="92D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2184066" y="2866030"/>
              <a:ext cx="109182" cy="1091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348"/>
            <a:stretch/>
          </p:blipFill>
          <p:spPr>
            <a:xfrm>
              <a:off x="1549401" y="3403600"/>
              <a:ext cx="1346199" cy="1346991"/>
            </a:xfrm>
            <a:prstGeom prst="ellipse">
              <a:avLst/>
            </a:prstGeom>
            <a:ln>
              <a:solidFill>
                <a:srgbClr val="92D050"/>
              </a:solidFill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3073400" y="1336748"/>
            <a:ext cx="1320024" cy="1638464"/>
            <a:chOff x="3073400" y="1336748"/>
            <a:chExt cx="1320024" cy="1638464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3757085" y="2374711"/>
              <a:ext cx="789" cy="545910"/>
            </a:xfrm>
            <a:prstGeom prst="line">
              <a:avLst/>
            </a:prstGeom>
            <a:ln>
              <a:solidFill>
                <a:srgbClr val="0C896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3705148" y="2866030"/>
              <a:ext cx="109182" cy="1091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prstClr val="white"/>
                </a:solidFill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646"/>
            <a:stretch/>
          </p:blipFill>
          <p:spPr>
            <a:xfrm>
              <a:off x="3073400" y="1336748"/>
              <a:ext cx="1320024" cy="1320800"/>
            </a:xfrm>
            <a:prstGeom prst="ellipse">
              <a:avLst/>
            </a:prstGeom>
            <a:ln>
              <a:solidFill>
                <a:srgbClr val="0C8964"/>
              </a:solidFill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4582887" y="2866030"/>
            <a:ext cx="1349828" cy="1892062"/>
            <a:chOff x="4582887" y="2866030"/>
            <a:chExt cx="1349828" cy="189206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5212657" y="2975212"/>
              <a:ext cx="789" cy="54591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5160126" y="2866030"/>
              <a:ext cx="109182" cy="1091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prstClr val="white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60"/>
            <a:stretch/>
          </p:blipFill>
          <p:spPr>
            <a:xfrm>
              <a:off x="4582887" y="3407229"/>
              <a:ext cx="1349828" cy="135086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</p:grpSp>
      <p:grpSp>
        <p:nvGrpSpPr>
          <p:cNvPr id="46" name="Group 45"/>
          <p:cNvGrpSpPr/>
          <p:nvPr/>
        </p:nvGrpSpPr>
        <p:grpSpPr>
          <a:xfrm>
            <a:off x="6017384" y="1299411"/>
            <a:ext cx="1360093" cy="1675801"/>
            <a:chOff x="6017384" y="1299411"/>
            <a:chExt cx="1360093" cy="1675801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6727559" y="2388358"/>
              <a:ext cx="789" cy="54591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6676554" y="2866030"/>
              <a:ext cx="109182" cy="1091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prstClr val="white"/>
                </a:solidFill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5"/>
            <a:stretch/>
          </p:blipFill>
          <p:spPr>
            <a:xfrm>
              <a:off x="6017384" y="1299411"/>
              <a:ext cx="1360093" cy="1358137"/>
            </a:xfrm>
            <a:prstGeom prst="ellips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</p:grpSp>
      <p:grpSp>
        <p:nvGrpSpPr>
          <p:cNvPr id="47" name="Group 46"/>
          <p:cNvGrpSpPr/>
          <p:nvPr/>
        </p:nvGrpSpPr>
        <p:grpSpPr>
          <a:xfrm>
            <a:off x="7569007" y="2866030"/>
            <a:ext cx="1358426" cy="1848828"/>
            <a:chOff x="7569007" y="2866030"/>
            <a:chExt cx="1358426" cy="1848828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8256108" y="2975211"/>
              <a:ext cx="789" cy="545910"/>
            </a:xfrm>
            <a:prstGeom prst="line">
              <a:avLst/>
            </a:prstGeom>
            <a:ln>
              <a:solidFill>
                <a:srgbClr val="FF7E0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8204340" y="2866030"/>
              <a:ext cx="109182" cy="1091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prstClr val="white"/>
                </a:solidFill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0" r="28380"/>
            <a:stretch/>
          </p:blipFill>
          <p:spPr>
            <a:xfrm>
              <a:off x="7569007" y="3356810"/>
              <a:ext cx="1358426" cy="1358048"/>
            </a:xfrm>
            <a:prstGeom prst="ellipse">
              <a:avLst/>
            </a:prstGeom>
            <a:ln>
              <a:solidFill>
                <a:srgbClr val="FF7E08"/>
              </a:solidFill>
            </a:ln>
          </p:spPr>
        </p:pic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555" y="150490"/>
            <a:ext cx="1474235" cy="930191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08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832E-6 4.8736E-6 L 0.00318 -0.04704 " pathEditMode="relative" rAng="0" ptsTypes="AA">
                                      <p:cBhvr>
                                        <p:cTn id="13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-235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1" grpId="0"/>
      <p:bldP spid="32" grpId="0"/>
      <p:bldP spid="33" grpId="0"/>
      <p:bldP spid="34" grpId="0"/>
      <p:bldP spid="35" grpId="0"/>
      <p:bldP spid="25" grpId="0" animBg="1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4805</TotalTime>
  <Words>739</Words>
  <Application>Microsoft Macintosh PowerPoint</Application>
  <PresentationFormat>Personalizado</PresentationFormat>
  <Paragraphs>138</Paragraphs>
  <Slides>13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Calibri</vt:lpstr>
      <vt:lpstr>Century Gothic</vt:lpstr>
      <vt:lpstr>Roboto Light</vt:lpstr>
      <vt:lpstr>Spica Neue Light</vt:lpstr>
      <vt:lpstr>Arial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UGT NOROCIDENTE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 LEONARDO PARRA CRISTANCHO</dc:creator>
  <cp:lastModifiedBy>amolaya@gmail.com</cp:lastModifiedBy>
  <cp:revision>312</cp:revision>
  <dcterms:created xsi:type="dcterms:W3CDTF">2017-07-12T21:24:52Z</dcterms:created>
  <dcterms:modified xsi:type="dcterms:W3CDTF">2017-07-31T02:54:13Z</dcterms:modified>
</cp:coreProperties>
</file>