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18"/>
  </p:notesMasterIdLst>
  <p:handoutMasterIdLst>
    <p:handoutMasterId r:id="rId19"/>
  </p:handoutMasterIdLst>
  <p:sldIdLst>
    <p:sldId id="264" r:id="rId3"/>
    <p:sldId id="282" r:id="rId4"/>
    <p:sldId id="307" r:id="rId5"/>
    <p:sldId id="323" r:id="rId6"/>
    <p:sldId id="326" r:id="rId7"/>
    <p:sldId id="324" r:id="rId8"/>
    <p:sldId id="327" r:id="rId9"/>
    <p:sldId id="325" r:id="rId10"/>
    <p:sldId id="306" r:id="rId11"/>
    <p:sldId id="313" r:id="rId12"/>
    <p:sldId id="328" r:id="rId13"/>
    <p:sldId id="329" r:id="rId14"/>
    <p:sldId id="330" r:id="rId15"/>
    <p:sldId id="331" r:id="rId16"/>
    <p:sldId id="322" r:id="rId17"/>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Milena Avendano Paez" initials="AMAP" lastIdx="2" clrIdx="0">
    <p:extLst>
      <p:ext uri="{19B8F6BF-5375-455C-9EA6-DF929625EA0E}">
        <p15:presenceInfo xmlns:p15="http://schemas.microsoft.com/office/powerpoint/2012/main" userId="S-1-5-21-1385568035-1675961066-622671684-12258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F43"/>
    <a:srgbClr val="139AF0"/>
    <a:srgbClr val="80848C"/>
    <a:srgbClr val="A9ACB1"/>
    <a:srgbClr val="92D050"/>
    <a:srgbClr val="0C74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13" autoAdjust="0"/>
  </p:normalViewPr>
  <p:slideViewPr>
    <p:cSldViewPr snapToGrid="0" snapToObjects="1">
      <p:cViewPr>
        <p:scale>
          <a:sx n="100" d="100"/>
          <a:sy n="100" d="100"/>
        </p:scale>
        <p:origin x="1920"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smtClean="0">
                <a:latin typeface="Trebuchet MS" pitchFamily="34" charset="0"/>
                <a:ea typeface="+mn-ea"/>
                <a:cs typeface="Times New Roman" pitchFamily="18" charset="0"/>
              </a:defRPr>
            </a:lvl1pPr>
          </a:lstStyle>
          <a:p>
            <a:pPr>
              <a:defRPr/>
            </a:pPr>
            <a:fld id="{D9FF1D31-704A-1D47-932E-4408DE38F663}" type="datetimeFigureOut">
              <a:rPr lang="en-US"/>
              <a:pPr>
                <a:defRPr/>
              </a:pPr>
              <a:t>9/13/2017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smtClean="0">
                <a:latin typeface="Trebuchet MS" pitchFamily="34" charset="0"/>
                <a:ea typeface="+mn-ea"/>
                <a:cs typeface="Times New Roman" pitchFamily="18" charset="0"/>
              </a:defRPr>
            </a:lvl1pPr>
          </a:lstStyle>
          <a:p>
            <a:pPr>
              <a:defRPr/>
            </a:pPr>
            <a:fld id="{E893712B-3FDD-D64A-AC1D-F1219EF9EEDB}" type="slidenum">
              <a:rPr lang="en-US"/>
              <a:pPr>
                <a:defRPr/>
              </a:pPr>
              <a:t>‹#›</a:t>
            </a:fld>
            <a:endParaRPr lang="en-US"/>
          </a:p>
        </p:txBody>
      </p:sp>
    </p:spTree>
    <p:extLst>
      <p:ext uri="{BB962C8B-B14F-4D97-AF65-F5344CB8AC3E}">
        <p14:creationId xmlns:p14="http://schemas.microsoft.com/office/powerpoint/2010/main" val="684199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smtClean="0">
                <a:latin typeface="Trebuchet MS" pitchFamily="34" charset="0"/>
                <a:ea typeface="+mn-ea"/>
                <a:cs typeface="Times New Roman" pitchFamily="18" charset="0"/>
              </a:defRPr>
            </a:lvl1pPr>
          </a:lstStyle>
          <a:p>
            <a:pPr>
              <a:defRPr/>
            </a:pPr>
            <a:fld id="{B88DE92D-CAB7-9B48-9D03-D605F992CC9C}" type="datetimeFigureOut">
              <a:rPr lang="en-US"/>
              <a:pPr>
                <a:defRPr/>
              </a:pPr>
              <a:t>9/13/2017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smtClean="0">
                <a:latin typeface="Trebuchet MS" pitchFamily="34" charset="0"/>
                <a:ea typeface="+mn-ea"/>
                <a:cs typeface="Times New Roman" pitchFamily="18" charset="0"/>
              </a:defRPr>
            </a:lvl1pPr>
          </a:lstStyle>
          <a:p>
            <a:pPr>
              <a:defRPr/>
            </a:pPr>
            <a:fld id="{D4323161-123A-F443-B763-F2600E5EF858}" type="slidenum">
              <a:rPr lang="en-US"/>
              <a:pPr>
                <a:defRPr/>
              </a:pPr>
              <a:t>‹#›</a:t>
            </a:fld>
            <a:endParaRPr lang="en-US"/>
          </a:p>
        </p:txBody>
      </p:sp>
    </p:spTree>
    <p:extLst>
      <p:ext uri="{BB962C8B-B14F-4D97-AF65-F5344CB8AC3E}">
        <p14:creationId xmlns:p14="http://schemas.microsoft.com/office/powerpoint/2010/main" val="175809546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pPr>
              <a:defRPr/>
            </a:pPr>
            <a:fld id="{D4323161-123A-F443-B763-F2600E5EF858}" type="slidenum">
              <a:rPr lang="en-US" smtClean="0"/>
              <a:pPr>
                <a:defRPr/>
              </a:pPr>
              <a:t>0</a:t>
            </a:fld>
            <a:endParaRPr lang="en-US"/>
          </a:p>
        </p:txBody>
      </p:sp>
    </p:spTree>
    <p:extLst>
      <p:ext uri="{BB962C8B-B14F-4D97-AF65-F5344CB8AC3E}">
        <p14:creationId xmlns:p14="http://schemas.microsoft.com/office/powerpoint/2010/main" val="165267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323161-123A-F443-B763-F2600E5EF858}" type="slidenum">
              <a:rPr lang="en-US" smtClean="0"/>
              <a:pPr>
                <a:defRPr/>
              </a:pPr>
              <a:t>9</a:t>
            </a:fld>
            <a:endParaRPr lang="en-US"/>
          </a:p>
        </p:txBody>
      </p:sp>
    </p:spTree>
    <p:extLst>
      <p:ext uri="{BB962C8B-B14F-4D97-AF65-F5344CB8AC3E}">
        <p14:creationId xmlns:p14="http://schemas.microsoft.com/office/powerpoint/2010/main" val="371809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pPr>
              <a:defRPr/>
            </a:pPr>
            <a:fld id="{D4323161-123A-F443-B763-F2600E5EF858}" type="slidenum">
              <a:rPr lang="en-US" smtClean="0"/>
              <a:pPr>
                <a:defRPr/>
              </a:pPr>
              <a:t>14</a:t>
            </a:fld>
            <a:endParaRPr lang="en-US"/>
          </a:p>
        </p:txBody>
      </p:sp>
    </p:spTree>
    <p:extLst>
      <p:ext uri="{BB962C8B-B14F-4D97-AF65-F5344CB8AC3E}">
        <p14:creationId xmlns:p14="http://schemas.microsoft.com/office/powerpoint/2010/main" val="179566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s-CO" sz="1200" noProof="0" dirty="0">
                <a:solidFill>
                  <a:srgbClr val="414752"/>
                </a:solidFill>
              </a:rPr>
              <a:t>El 80% del PIB global es generado por las ciudades. </a:t>
            </a:r>
          </a:p>
          <a:p>
            <a:pPr marL="285750" indent="-285750">
              <a:buFont typeface="Arial" panose="020B0604020202020204" pitchFamily="34" charset="0"/>
              <a:buChar char="•"/>
            </a:pPr>
            <a:r>
              <a:rPr lang="es-CO" sz="1200" noProof="0" dirty="0">
                <a:solidFill>
                  <a:srgbClr val="414752"/>
                </a:solidFill>
              </a:rPr>
              <a:t>Las ciudades generan la mayoría de la actividad económica mundial y su infraestructura define parámetros clave para la productividad, la creación de empleo, el bienestar de los ciudadanos e impactos en el cambio climático. </a:t>
            </a:r>
          </a:p>
          <a:p>
            <a:pPr marL="285750" indent="-285750">
              <a:buFont typeface="Arial" panose="020B0604020202020204" pitchFamily="34" charset="0"/>
              <a:buChar char="•"/>
            </a:pPr>
            <a:r>
              <a:rPr lang="es-CO" sz="1200" noProof="0" dirty="0">
                <a:solidFill>
                  <a:srgbClr val="414752"/>
                </a:solidFill>
              </a:rPr>
              <a:t>Las ciudades son responsables por el 70% de las emisiones globales de gases de efecto invernadero.</a:t>
            </a:r>
          </a:p>
          <a:p>
            <a:pPr marL="285750" indent="-285750">
              <a:buFont typeface="Arial" panose="020B0604020202020204" pitchFamily="34" charset="0"/>
              <a:buChar char="•"/>
            </a:pPr>
            <a:r>
              <a:rPr lang="es-CO" sz="1200" noProof="0" dirty="0">
                <a:solidFill>
                  <a:srgbClr val="414752"/>
                </a:solidFill>
              </a:rPr>
              <a:t>Latinoamérica y el Caribe (LAC) es la región en desarrollo más urbanizada del mundo. </a:t>
            </a:r>
          </a:p>
          <a:p>
            <a:pPr marL="285750" indent="-285750">
              <a:buFont typeface="Arial" panose="020B0604020202020204" pitchFamily="34" charset="0"/>
              <a:buChar char="•"/>
            </a:pPr>
            <a:r>
              <a:rPr lang="es-CO" sz="1200" noProof="0" dirty="0">
                <a:solidFill>
                  <a:srgbClr val="414752"/>
                </a:solidFill>
              </a:rPr>
              <a:t>Las ciudades en LAC contribuyen más del 60% del PIB regional. La mitad de esto es producido dentro de las 10 ciudades más grandes de la </a:t>
            </a:r>
            <a:r>
              <a:rPr lang="es-CO" sz="1200" noProof="0" dirty="0" err="1">
                <a:solidFill>
                  <a:srgbClr val="414752"/>
                </a:solidFill>
              </a:rPr>
              <a:t>region</a:t>
            </a:r>
            <a:r>
              <a:rPr lang="es-CO" sz="1200" noProof="0" dirty="0">
                <a:solidFill>
                  <a:srgbClr val="414752"/>
                </a:solidFill>
              </a:rPr>
              <a:t>. </a:t>
            </a:r>
          </a:p>
        </p:txBody>
      </p:sp>
      <p:sp>
        <p:nvSpPr>
          <p:cNvPr id="4" name="Slide Number Placeholder 3"/>
          <p:cNvSpPr>
            <a:spLocks noGrp="1"/>
          </p:cNvSpPr>
          <p:nvPr>
            <p:ph type="sldNum" sz="quarter" idx="10"/>
          </p:nvPr>
        </p:nvSpPr>
        <p:spPr/>
        <p:txBody>
          <a:bodyPr/>
          <a:lstStyle/>
          <a:p>
            <a:pPr>
              <a:defRPr/>
            </a:pPr>
            <a:fld id="{D4323161-123A-F443-B763-F2600E5EF858}" type="slidenum">
              <a:rPr lang="en-US" smtClean="0"/>
              <a:pPr>
                <a:defRPr/>
              </a:pPr>
              <a:t>1</a:t>
            </a:fld>
            <a:endParaRPr lang="en-US"/>
          </a:p>
        </p:txBody>
      </p:sp>
    </p:spTree>
    <p:extLst>
      <p:ext uri="{BB962C8B-B14F-4D97-AF65-F5344CB8AC3E}">
        <p14:creationId xmlns:p14="http://schemas.microsoft.com/office/powerpoint/2010/main" val="121962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Do Competitive Cities Look </a:t>
            </a:r>
            <a:r>
              <a:rPr lang="es-VE" sz="1200" b="1" i="0" u="none" strike="noStrike" kern="1200" baseline="0" dirty="0" err="1">
                <a:solidFill>
                  <a:schemeClr val="tx1"/>
                </a:solidFill>
                <a:latin typeface="+mn-lt"/>
                <a:ea typeface="+mn-ea"/>
                <a:cs typeface="+mn-cs"/>
              </a:rPr>
              <a:t>Like</a:t>
            </a:r>
            <a:r>
              <a:rPr lang="es-VE" sz="1200" b="1"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Cities vary on their economic performance, and competitive cities are a cut above the norm. </a:t>
            </a:r>
            <a:r>
              <a:rPr lang="en-US" sz="1200" b="0" i="0" u="none" strike="noStrike" kern="1200" baseline="0" dirty="0">
                <a:solidFill>
                  <a:schemeClr val="tx1"/>
                </a:solidFill>
                <a:latin typeface="+mn-lt"/>
                <a:ea typeface="+mn-ea"/>
                <a:cs typeface="+mn-cs"/>
              </a:rPr>
              <a:t>Using data from 2005 to 2012, the report finds the following:</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Accelerated economic growth. </a:t>
            </a:r>
            <a:r>
              <a:rPr lang="en-US" sz="1200" b="0" i="0" u="none" strike="noStrike" kern="1200" baseline="0" dirty="0">
                <a:solidFill>
                  <a:schemeClr val="tx1"/>
                </a:solidFill>
                <a:latin typeface="+mn-lt"/>
                <a:ea typeface="+mn-ea"/>
                <a:cs typeface="+mn-cs"/>
              </a:rPr>
              <a:t>The top 10 percent of cities achieved 13.5 percent annual gross domestic product (GDP) per capita growth, compared with 4.7 percent in </a:t>
            </a:r>
            <a:r>
              <a:rPr lang="es-VE" sz="1200" b="0" i="0" u="none" strike="noStrike" kern="1200" baseline="0" dirty="0" err="1">
                <a:solidFill>
                  <a:schemeClr val="tx1"/>
                </a:solidFill>
                <a:latin typeface="+mn-lt"/>
                <a:ea typeface="+mn-ea"/>
                <a:cs typeface="+mn-cs"/>
              </a:rPr>
              <a:t>an</a:t>
            </a:r>
            <a:r>
              <a:rPr lang="es-VE" sz="1200" b="0" i="0" u="none" strike="noStrike" kern="1200" baseline="0" dirty="0">
                <a:solidFill>
                  <a:schemeClr val="tx1"/>
                </a:solidFill>
                <a:latin typeface="+mn-lt"/>
                <a:ea typeface="+mn-ea"/>
                <a:cs typeface="+mn-cs"/>
              </a:rPr>
              <a:t> </a:t>
            </a:r>
            <a:r>
              <a:rPr lang="es-VE" sz="1200" b="0" i="0" u="none" strike="noStrike" kern="1200" baseline="0" dirty="0" err="1">
                <a:solidFill>
                  <a:schemeClr val="tx1"/>
                </a:solidFill>
                <a:latin typeface="+mn-lt"/>
                <a:ea typeface="+mn-ea"/>
                <a:cs typeface="+mn-cs"/>
              </a:rPr>
              <a:t>average</a:t>
            </a:r>
            <a:r>
              <a:rPr lang="es-VE" sz="1200" b="0" i="0" u="none" strike="noStrike" kern="1200" baseline="0" dirty="0">
                <a:solidFill>
                  <a:schemeClr val="tx1"/>
                </a:solidFill>
                <a:latin typeface="+mn-lt"/>
                <a:ea typeface="+mn-ea"/>
                <a:cs typeface="+mn-cs"/>
              </a:rPr>
              <a:t> </a:t>
            </a:r>
            <a:r>
              <a:rPr lang="es-VE" sz="1200" b="0" i="0" u="none" strike="noStrike" kern="1200" baseline="0" dirty="0" err="1">
                <a:solidFill>
                  <a:schemeClr val="tx1"/>
                </a:solidFill>
                <a:latin typeface="+mn-lt"/>
                <a:ea typeface="+mn-ea"/>
                <a:cs typeface="+mn-cs"/>
              </a:rPr>
              <a:t>city</a:t>
            </a:r>
            <a:r>
              <a:rPr lang="es-VE"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Outstanding job growth. </a:t>
            </a:r>
            <a:r>
              <a:rPr lang="en-US" sz="1200" b="0" i="0" u="none" strike="noStrike" kern="1200" baseline="0" dirty="0">
                <a:solidFill>
                  <a:schemeClr val="tx1"/>
                </a:solidFill>
                <a:latin typeface="+mn-lt"/>
                <a:ea typeface="+mn-ea"/>
                <a:cs typeface="+mn-cs"/>
              </a:rPr>
              <a:t>The top 10 percent of cities achieved 9.2 percent annual jobs growth, compared with 1.9 percent in the remaining 90 percent.</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Increased incomes and productivity. </a:t>
            </a:r>
            <a:r>
              <a:rPr lang="en-US" sz="1200" b="0" i="0" u="none" strike="noStrike" kern="1200" baseline="0" dirty="0">
                <a:solidFill>
                  <a:schemeClr val="tx1"/>
                </a:solidFill>
                <a:latin typeface="+mn-lt"/>
                <a:ea typeface="+mn-ea"/>
                <a:cs typeface="+mn-cs"/>
              </a:rPr>
              <a:t>The top 10 percent of cities increased the average disposable income of their households by 9.8 percent annually.</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Magnets for foreign direct investment (FDI). </a:t>
            </a:r>
            <a:r>
              <a:rPr lang="en-US" sz="1200" b="0" i="0" u="none" strike="noStrike" kern="1200" baseline="0" dirty="0">
                <a:solidFill>
                  <a:schemeClr val="tx1"/>
                </a:solidFill>
                <a:latin typeface="+mn-lt"/>
                <a:ea typeface="+mn-ea"/>
                <a:cs typeface="+mn-cs"/>
              </a:rPr>
              <a:t>The top 5 percent of cities obtained as much FDI as the bottom 95 </a:t>
            </a:r>
            <a:r>
              <a:rPr lang="es-VE" sz="1200" b="0" i="0" u="none" strike="noStrike" kern="1200" baseline="0" dirty="0" err="1">
                <a:solidFill>
                  <a:schemeClr val="tx1"/>
                </a:solidFill>
                <a:latin typeface="+mn-lt"/>
                <a:ea typeface="+mn-ea"/>
                <a:cs typeface="+mn-cs"/>
              </a:rPr>
              <a:t>percent</a:t>
            </a:r>
            <a:r>
              <a:rPr lang="es-VE" sz="1200" b="0" i="0" u="none" strike="noStrike" kern="1200" baseline="0" dirty="0">
                <a:solidFill>
                  <a:schemeClr val="tx1"/>
                </a:solidFill>
                <a:latin typeface="+mn-lt"/>
                <a:ea typeface="+mn-ea"/>
                <a:cs typeface="+mn-cs"/>
              </a:rPr>
              <a:t> of </a:t>
            </a:r>
            <a:r>
              <a:rPr lang="es-VE" sz="1200" b="0" i="0" u="none" strike="noStrike" kern="1200" baseline="0" dirty="0" err="1">
                <a:solidFill>
                  <a:schemeClr val="tx1"/>
                </a:solidFill>
                <a:latin typeface="+mn-lt"/>
                <a:ea typeface="+mn-ea"/>
                <a:cs typeface="+mn-cs"/>
              </a:rPr>
              <a:t>cities</a:t>
            </a:r>
            <a:r>
              <a:rPr lang="es-VE" sz="1200" b="0" i="0" u="none" strike="noStrike" kern="1200" baseline="0" dirty="0">
                <a:solidFill>
                  <a:schemeClr val="tx1"/>
                </a:solidFill>
                <a:latin typeface="+mn-lt"/>
                <a:ea typeface="+mn-ea"/>
                <a:cs typeface="+mn-cs"/>
              </a:rPr>
              <a:t> </a:t>
            </a:r>
            <a:r>
              <a:rPr lang="es-VE" sz="1200" b="0" i="0" u="none" strike="noStrike" kern="1200" baseline="0" dirty="0" err="1">
                <a:solidFill>
                  <a:schemeClr val="tx1"/>
                </a:solidFill>
                <a:latin typeface="+mn-lt"/>
                <a:ea typeface="+mn-ea"/>
                <a:cs typeface="+mn-cs"/>
              </a:rPr>
              <a:t>combined</a:t>
            </a:r>
            <a:r>
              <a:rPr lang="es-VE"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Although 72 percent of cities outperformed their national economies in GDP growth alone, only 18 percent of cities were able to outperform their national economies on jobs, growth, and productivity simultaneously. Thus it appears that usually trade-offs are made between these economic outcomes and that city competitiveness carries risks as well </a:t>
            </a:r>
            <a:r>
              <a:rPr lang="es-VE" sz="1200" b="0" i="0" u="none" strike="noStrike" kern="1200" baseline="0" dirty="0">
                <a:solidFill>
                  <a:schemeClr val="tx1"/>
                </a:solidFill>
                <a:latin typeface="+mn-lt"/>
                <a:ea typeface="+mn-ea"/>
                <a:cs typeface="+mn-cs"/>
              </a:rPr>
              <a:t>as opportunities.</a:t>
            </a:r>
          </a:p>
          <a:p>
            <a:endParaRPr lang="es-VE" sz="1200" b="0" i="0" u="none" strike="noStrike" kern="1200" baseline="0" dirty="0">
              <a:solidFill>
                <a:schemeClr val="tx1"/>
              </a:solidFill>
              <a:latin typeface="+mn-lt"/>
              <a:ea typeface="+mn-ea"/>
              <a:cs typeface="+mn-cs"/>
            </a:endParaRPr>
          </a:p>
          <a:p>
            <a:r>
              <a:rPr lang="es-VE" sz="1200" b="0" i="0" u="none" strike="noStrike" kern="1200" baseline="0" dirty="0">
                <a:solidFill>
                  <a:schemeClr val="tx1"/>
                </a:solidFill>
                <a:latin typeface="+mn-lt"/>
                <a:ea typeface="+mn-ea"/>
                <a:cs typeface="+mn-cs"/>
              </a:rPr>
              <a:t>Bases on Penaloza interview:</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latin typeface="+mn-lt"/>
                <a:ea typeface="+mn-ea"/>
                <a:cs typeface="+mn-cs"/>
              </a:rPr>
              <a:t>On cars and pedestrian safety… </a:t>
            </a:r>
            <a:r>
              <a:rPr lang="en-US" sz="1200" kern="1200" dirty="0">
                <a:solidFill>
                  <a:schemeClr val="tx1"/>
                </a:solidFill>
                <a:latin typeface="+mn-lt"/>
                <a:ea typeface="+mn-ea"/>
                <a:cs typeface="+mn-cs"/>
              </a:rPr>
              <a:t>I am certain that in our time, on any given month, there are more children killed by cars than were killed by wolves all through the Middle Ages.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 For 5,000 years, we designed cities for people without cars. When cars appeared, we should have begun to design totally different cities. We did not. We just made bigger roads.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latin typeface="+mn-lt"/>
                <a:ea typeface="+mn-ea"/>
                <a:cs typeface="+mn-cs"/>
              </a:rPr>
              <a:t>On building people-friendly streets… </a:t>
            </a:r>
            <a:r>
              <a:rPr lang="en-US" sz="1200" kern="1200" dirty="0">
                <a:solidFill>
                  <a:schemeClr val="tx1"/>
                </a:solidFill>
                <a:latin typeface="+mn-lt"/>
                <a:ea typeface="+mn-ea"/>
                <a:cs typeface="+mn-cs"/>
              </a:rPr>
              <a:t>The fact that you have good sidewalks, quality, great sidewalks. This is really the most basic thing of democratic cities.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latin typeface="+mn-lt"/>
                <a:ea typeface="+mn-ea"/>
                <a:cs typeface="+mn-cs"/>
              </a:rPr>
              <a:t>On the use of data in city planning…T</a:t>
            </a:r>
            <a:r>
              <a:rPr lang="en-US" sz="1200" kern="1200" dirty="0">
                <a:solidFill>
                  <a:schemeClr val="tx1"/>
                </a:solidFill>
                <a:latin typeface="+mn-lt"/>
                <a:ea typeface="+mn-ea"/>
                <a:cs typeface="+mn-cs"/>
              </a:rPr>
              <a:t>he first thing that Habitat III can do is to promote serious growth projections for cities. If we at least have that, later we can discuss where and how cities should grow.</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latin typeface="+mn-lt"/>
                <a:ea typeface="+mn-ea"/>
                <a:cs typeface="+mn-cs"/>
              </a:rPr>
              <a:t>On the importance of parks…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latin typeface="+mn-lt"/>
                <a:ea typeface="+mn-ea"/>
                <a:cs typeface="+mn-cs"/>
              </a:rPr>
              <a:t>Shopping malls suck</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6D12F9-81A6-456D-80F1-56B5CDD1ED91}" type="slidenum">
              <a:rPr lang="en-US" smtClean="0"/>
              <a:t>2</a:t>
            </a:fld>
            <a:endParaRPr lang="en-US"/>
          </a:p>
        </p:txBody>
      </p:sp>
    </p:spTree>
    <p:extLst>
      <p:ext uri="{BB962C8B-B14F-4D97-AF65-F5344CB8AC3E}">
        <p14:creationId xmlns:p14="http://schemas.microsoft.com/office/powerpoint/2010/main" val="379882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Take Institutions &amp; Regulations. </a:t>
            </a:r>
            <a:r>
              <a:rPr lang="en-US" dirty="0"/>
              <a:t>We have worked with the city on improving business climate</a:t>
            </a:r>
            <a:r>
              <a:rPr lang="en-US" baseline="0" dirty="0"/>
              <a:t> – specifically in the areas of streamlining business registration and construction permits. Colombia was a top performer in Doing Business report in 2014 and Bogota certainly was a big contributor to that success. </a:t>
            </a:r>
            <a:endParaRPr lang="en-US" dirty="0"/>
          </a:p>
          <a:p>
            <a:endParaRPr lang="en-US" dirty="0"/>
          </a:p>
        </p:txBody>
      </p:sp>
      <p:sp>
        <p:nvSpPr>
          <p:cNvPr id="4" name="Slide Number Placeholder 3"/>
          <p:cNvSpPr>
            <a:spLocks noGrp="1"/>
          </p:cNvSpPr>
          <p:nvPr>
            <p:ph type="sldNum" sz="quarter" idx="10"/>
          </p:nvPr>
        </p:nvSpPr>
        <p:spPr/>
        <p:txBody>
          <a:bodyPr/>
          <a:lstStyle/>
          <a:p>
            <a:fld id="{1F0B954E-BAF1-4AB4-91EB-AFEF1A8E4E45}" type="slidenum">
              <a:rPr lang="en-US" smtClean="0"/>
              <a:t>3</a:t>
            </a:fld>
            <a:endParaRPr lang="en-US" dirty="0"/>
          </a:p>
        </p:txBody>
      </p:sp>
    </p:spTree>
    <p:extLst>
      <p:ext uri="{BB962C8B-B14F-4D97-AF65-F5344CB8AC3E}">
        <p14:creationId xmlns:p14="http://schemas.microsoft.com/office/powerpoint/2010/main" val="270175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category of</a:t>
            </a:r>
            <a:r>
              <a:rPr lang="en-US" dirty="0"/>
              <a:t> infrastructure, we have been working with the city on improving mobility and connectivity, providing advice and financing directly to the municipality and private sector players. We are now also actively engaged in the</a:t>
            </a:r>
            <a:r>
              <a:rPr lang="en-US" baseline="0" dirty="0"/>
              <a:t> issue of waste management, which, like in any big city, is a significant challenge for Bogota. </a:t>
            </a:r>
          </a:p>
          <a:p>
            <a:endParaRPr lang="en-US" baseline="0" dirty="0"/>
          </a:p>
          <a:p>
            <a:r>
              <a:rPr lang="en-US" baseline="0" dirty="0"/>
              <a:t>I already mentioned financing. As to skills and innovation, I believe that the way the mayor and his team are looking to develop </a:t>
            </a:r>
            <a:r>
              <a:rPr lang="en-US" baseline="0" dirty="0" err="1"/>
              <a:t>TransMilenio</a:t>
            </a:r>
            <a:r>
              <a:rPr lang="en-US" baseline="0" dirty="0"/>
              <a:t> and the overall concept of mobility as a way to fight urban inequality has a potential to really transform the city. There is a lot of innovation happening there and we are very proud to be part of that process. </a:t>
            </a:r>
            <a:endParaRPr lang="en-US" dirty="0"/>
          </a:p>
        </p:txBody>
      </p:sp>
      <p:sp>
        <p:nvSpPr>
          <p:cNvPr id="4" name="Slide Number Placeholder 3"/>
          <p:cNvSpPr>
            <a:spLocks noGrp="1"/>
          </p:cNvSpPr>
          <p:nvPr>
            <p:ph type="sldNum" sz="quarter" idx="10"/>
          </p:nvPr>
        </p:nvSpPr>
        <p:spPr/>
        <p:txBody>
          <a:bodyPr/>
          <a:lstStyle/>
          <a:p>
            <a:fld id="{1F0B954E-BAF1-4AB4-91EB-AFEF1A8E4E45}" type="slidenum">
              <a:rPr lang="en-US" smtClean="0"/>
              <a:t>4</a:t>
            </a:fld>
            <a:endParaRPr lang="en-US" dirty="0"/>
          </a:p>
        </p:txBody>
      </p:sp>
    </p:spTree>
    <p:extLst>
      <p:ext uri="{BB962C8B-B14F-4D97-AF65-F5344CB8AC3E}">
        <p14:creationId xmlns:p14="http://schemas.microsoft.com/office/powerpoint/2010/main" val="206284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category of</a:t>
            </a:r>
            <a:r>
              <a:rPr lang="en-US" dirty="0"/>
              <a:t> infrastructure, we have been working with the city on improving mobility and connectivity, providing advice and financing directly to the municipality and private sector players. We are now also actively engaged in the</a:t>
            </a:r>
            <a:r>
              <a:rPr lang="en-US" baseline="0" dirty="0"/>
              <a:t> issue of waste management, which, like in any big city, is a significant challenge for Bogota. </a:t>
            </a:r>
          </a:p>
          <a:p>
            <a:endParaRPr lang="en-US" baseline="0" dirty="0"/>
          </a:p>
          <a:p>
            <a:r>
              <a:rPr lang="en-US" baseline="0" dirty="0"/>
              <a:t>I already mentioned financing. As to skills and innovation, I believe that the way the mayor and his team are looking to develop </a:t>
            </a:r>
            <a:r>
              <a:rPr lang="en-US" baseline="0" dirty="0" err="1"/>
              <a:t>TransMilenio</a:t>
            </a:r>
            <a:r>
              <a:rPr lang="en-US" baseline="0" dirty="0"/>
              <a:t> and the overall concept of mobility as a way to fight urban inequality has a potential to really transform the city. There is a lot of innovation happening there and we are very proud to be part of that process. </a:t>
            </a:r>
            <a:endParaRPr lang="en-US" dirty="0"/>
          </a:p>
        </p:txBody>
      </p:sp>
      <p:sp>
        <p:nvSpPr>
          <p:cNvPr id="4" name="Slide Number Placeholder 3"/>
          <p:cNvSpPr>
            <a:spLocks noGrp="1"/>
          </p:cNvSpPr>
          <p:nvPr>
            <p:ph type="sldNum" sz="quarter" idx="10"/>
          </p:nvPr>
        </p:nvSpPr>
        <p:spPr/>
        <p:txBody>
          <a:bodyPr/>
          <a:lstStyle/>
          <a:p>
            <a:fld id="{1F0B954E-BAF1-4AB4-91EB-AFEF1A8E4E45}" type="slidenum">
              <a:rPr lang="en-US" smtClean="0"/>
              <a:t>5</a:t>
            </a:fld>
            <a:endParaRPr lang="en-US" dirty="0"/>
          </a:p>
        </p:txBody>
      </p:sp>
    </p:spTree>
    <p:extLst>
      <p:ext uri="{BB962C8B-B14F-4D97-AF65-F5344CB8AC3E}">
        <p14:creationId xmlns:p14="http://schemas.microsoft.com/office/powerpoint/2010/main" val="105150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category of</a:t>
            </a:r>
            <a:r>
              <a:rPr lang="en-US" dirty="0"/>
              <a:t> infrastructure, we have been working with the city on improving mobility and connectivity, providing advice and financing directly to the municipality and private sector players. We are now also actively engaged in the</a:t>
            </a:r>
            <a:r>
              <a:rPr lang="en-US" baseline="0" dirty="0"/>
              <a:t> issue of waste management, which, like in any big city, is a significant challenge for Bogota. </a:t>
            </a:r>
          </a:p>
          <a:p>
            <a:endParaRPr lang="en-US" baseline="0" dirty="0"/>
          </a:p>
          <a:p>
            <a:r>
              <a:rPr lang="en-US" baseline="0" dirty="0"/>
              <a:t>I already mentioned financing. As to skills and innovation, I believe that the way the mayor and his team are looking to develop </a:t>
            </a:r>
            <a:r>
              <a:rPr lang="en-US" baseline="0" dirty="0" err="1"/>
              <a:t>TransMilenio</a:t>
            </a:r>
            <a:r>
              <a:rPr lang="en-US" baseline="0" dirty="0"/>
              <a:t> and the overall concept of mobility as a way to fight urban inequality has a potential to really transform the city. There is a lot of innovation happening there and we are very proud to be part of that process. </a:t>
            </a:r>
            <a:endParaRPr lang="en-US" dirty="0"/>
          </a:p>
        </p:txBody>
      </p:sp>
      <p:sp>
        <p:nvSpPr>
          <p:cNvPr id="4" name="Slide Number Placeholder 3"/>
          <p:cNvSpPr>
            <a:spLocks noGrp="1"/>
          </p:cNvSpPr>
          <p:nvPr>
            <p:ph type="sldNum" sz="quarter" idx="10"/>
          </p:nvPr>
        </p:nvSpPr>
        <p:spPr/>
        <p:txBody>
          <a:bodyPr/>
          <a:lstStyle/>
          <a:p>
            <a:fld id="{1F0B954E-BAF1-4AB4-91EB-AFEF1A8E4E45}" type="slidenum">
              <a:rPr lang="en-US" smtClean="0"/>
              <a:t>6</a:t>
            </a:fld>
            <a:endParaRPr lang="en-US" dirty="0"/>
          </a:p>
        </p:txBody>
      </p:sp>
    </p:spTree>
    <p:extLst>
      <p:ext uri="{BB962C8B-B14F-4D97-AF65-F5344CB8AC3E}">
        <p14:creationId xmlns:p14="http://schemas.microsoft.com/office/powerpoint/2010/main" val="3363309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a:prstGeom prst="rect">
            <a:avLst/>
          </a:prstGeom>
        </p:spPr>
      </p:sp>
      <p:sp>
        <p:nvSpPr>
          <p:cNvPr id="3" name="Notes Placeholder 2"/>
          <p:cNvSpPr>
            <a:spLocks noGrp="1"/>
          </p:cNvSpPr>
          <p:nvPr>
            <p:ph type="body" idx="1"/>
          </p:nvPr>
        </p:nvSpPr>
        <p:spPr/>
        <p:txBody>
          <a:bodyPr/>
          <a:lstStyle/>
          <a:p>
            <a:r>
              <a:rPr lang="en-US" baseline="0" dirty="0"/>
              <a:t>Coming back to the key question for this panel – what kind of investment do we need for Bogota – we are focusing on three areas: urban transport; waste management; and water. Smart investments in these sectors are necessary for Bogota to be a highly competitive city. They are also essential for it to be an inclusive, clean, safe, and healthy city. </a:t>
            </a:r>
            <a:endParaRPr lang="en-US" dirty="0"/>
          </a:p>
        </p:txBody>
      </p:sp>
      <p:sp>
        <p:nvSpPr>
          <p:cNvPr id="4" name="Slide Number Placeholder 3"/>
          <p:cNvSpPr>
            <a:spLocks noGrp="1"/>
          </p:cNvSpPr>
          <p:nvPr>
            <p:ph type="sldNum" sz="quarter" idx="10"/>
          </p:nvPr>
        </p:nvSpPr>
        <p:spPr/>
        <p:txBody>
          <a:bodyPr/>
          <a:lstStyle/>
          <a:p>
            <a:fld id="{1F0B954E-BAF1-4AB4-91EB-AFEF1A8E4E4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3750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323161-123A-F443-B763-F2600E5EF858}" type="slidenum">
              <a:rPr lang="en-US" smtClean="0"/>
              <a:pPr>
                <a:defRPr/>
              </a:pPr>
              <a:t>8</a:t>
            </a:fld>
            <a:endParaRPr lang="en-US"/>
          </a:p>
        </p:txBody>
      </p:sp>
    </p:spTree>
    <p:extLst>
      <p:ext uri="{BB962C8B-B14F-4D97-AF65-F5344CB8AC3E}">
        <p14:creationId xmlns:p14="http://schemas.microsoft.com/office/powerpoint/2010/main" val="1585861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7" name="Rectangle 5"/>
          <p:cNvSpPr>
            <a:spLocks noChangeArrowheads="1"/>
          </p:cNvSpPr>
          <p:nvPr/>
        </p:nvSpPr>
        <p:spPr bwMode="auto">
          <a:xfrm flipV="1">
            <a:off x="0" y="2"/>
            <a:ext cx="9144000" cy="4479925"/>
          </a:xfrm>
          <a:prstGeom prst="rect">
            <a:avLst/>
          </a:prstGeom>
          <a:solidFill>
            <a:srgbClr val="139A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p>
        </p:txBody>
      </p:sp>
      <p:sp>
        <p:nvSpPr>
          <p:cNvPr id="8" name="Line 1086"/>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 name="Line 1087"/>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1" name="Rectangle 1089"/>
          <p:cNvSpPr>
            <a:spLocks noChangeArrowheads="1"/>
          </p:cNvSpPr>
          <p:nvPr/>
        </p:nvSpPr>
        <p:spPr bwMode="auto">
          <a:xfrm>
            <a:off x="484189" y="617540"/>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2" name="Freeform 1098"/>
          <p:cNvSpPr>
            <a:spLocks/>
          </p:cNvSpPr>
          <p:nvPr/>
        </p:nvSpPr>
        <p:spPr bwMode="auto">
          <a:xfrm>
            <a:off x="487364" y="617540"/>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3" name="Freeform 1115"/>
          <p:cNvSpPr>
            <a:spLocks/>
          </p:cNvSpPr>
          <p:nvPr/>
        </p:nvSpPr>
        <p:spPr bwMode="auto">
          <a:xfrm>
            <a:off x="458789"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4" name="Freeform 1120"/>
          <p:cNvSpPr>
            <a:spLocks/>
          </p:cNvSpPr>
          <p:nvPr/>
        </p:nvSpPr>
        <p:spPr bwMode="auto">
          <a:xfrm>
            <a:off x="458789" y="463552"/>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5" name="Freeform 1134"/>
          <p:cNvSpPr>
            <a:spLocks/>
          </p:cNvSpPr>
          <p:nvPr/>
        </p:nvSpPr>
        <p:spPr bwMode="auto">
          <a:xfrm>
            <a:off x="703264"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6" name="Freeform 1141"/>
          <p:cNvSpPr>
            <a:spLocks/>
          </p:cNvSpPr>
          <p:nvPr/>
        </p:nvSpPr>
        <p:spPr bwMode="auto">
          <a:xfrm>
            <a:off x="706439"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7" name="Freeform 1148"/>
          <p:cNvSpPr>
            <a:spLocks/>
          </p:cNvSpPr>
          <p:nvPr/>
        </p:nvSpPr>
        <p:spPr bwMode="auto">
          <a:xfrm>
            <a:off x="693739" y="460376"/>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8" name="Freeform 1150"/>
          <p:cNvSpPr>
            <a:spLocks/>
          </p:cNvSpPr>
          <p:nvPr/>
        </p:nvSpPr>
        <p:spPr bwMode="auto">
          <a:xfrm>
            <a:off x="684214" y="447677"/>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9" name="Freeform 1152"/>
          <p:cNvSpPr>
            <a:spLocks/>
          </p:cNvSpPr>
          <p:nvPr/>
        </p:nvSpPr>
        <p:spPr bwMode="auto">
          <a:xfrm>
            <a:off x="684214" y="447677"/>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0" name="Freeform 1154"/>
          <p:cNvSpPr>
            <a:spLocks/>
          </p:cNvSpPr>
          <p:nvPr/>
        </p:nvSpPr>
        <p:spPr bwMode="auto">
          <a:xfrm>
            <a:off x="665164"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1" name="Freeform 1156"/>
          <p:cNvSpPr>
            <a:spLocks/>
          </p:cNvSpPr>
          <p:nvPr/>
        </p:nvSpPr>
        <p:spPr bwMode="auto">
          <a:xfrm>
            <a:off x="665164" y="431801"/>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2" name="Freeform 1163"/>
          <p:cNvSpPr>
            <a:spLocks/>
          </p:cNvSpPr>
          <p:nvPr/>
        </p:nvSpPr>
        <p:spPr bwMode="auto">
          <a:xfrm>
            <a:off x="611188" y="415927"/>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3" name="Freeform 1172"/>
          <p:cNvSpPr>
            <a:spLocks/>
          </p:cNvSpPr>
          <p:nvPr/>
        </p:nvSpPr>
        <p:spPr bwMode="auto">
          <a:xfrm>
            <a:off x="582614" y="476252"/>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4" name="Freeform 1177"/>
          <p:cNvSpPr>
            <a:spLocks/>
          </p:cNvSpPr>
          <p:nvPr/>
        </p:nvSpPr>
        <p:spPr bwMode="auto">
          <a:xfrm>
            <a:off x="557214" y="534990"/>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5" name="Freeform 1180"/>
          <p:cNvSpPr>
            <a:spLocks/>
          </p:cNvSpPr>
          <p:nvPr/>
        </p:nvSpPr>
        <p:spPr bwMode="auto">
          <a:xfrm>
            <a:off x="560389" y="530227"/>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6" name="Line 1187"/>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7" name="Line 1188"/>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8"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9" name="Freeform 1210"/>
          <p:cNvSpPr>
            <a:spLocks/>
          </p:cNvSpPr>
          <p:nvPr/>
        </p:nvSpPr>
        <p:spPr bwMode="auto">
          <a:xfrm>
            <a:off x="595314" y="557215"/>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0" name="Freeform 1214"/>
          <p:cNvSpPr>
            <a:spLocks/>
          </p:cNvSpPr>
          <p:nvPr/>
        </p:nvSpPr>
        <p:spPr bwMode="auto">
          <a:xfrm>
            <a:off x="595314" y="557215"/>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1"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32"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3"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4" name="Freeform 1221"/>
          <p:cNvSpPr>
            <a:spLocks/>
          </p:cNvSpPr>
          <p:nvPr/>
        </p:nvSpPr>
        <p:spPr bwMode="auto">
          <a:xfrm>
            <a:off x="731839" y="541340"/>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5" name="Freeform 1234"/>
          <p:cNvSpPr>
            <a:spLocks/>
          </p:cNvSpPr>
          <p:nvPr/>
        </p:nvSpPr>
        <p:spPr bwMode="auto">
          <a:xfrm>
            <a:off x="722314" y="550865"/>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6" name="Line 1237"/>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7" name="Line 1238"/>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8" name="Freeform 1240"/>
          <p:cNvSpPr>
            <a:spLocks/>
          </p:cNvSpPr>
          <p:nvPr/>
        </p:nvSpPr>
        <p:spPr bwMode="auto">
          <a:xfrm>
            <a:off x="728663" y="541340"/>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9" name="Freeform 1243"/>
          <p:cNvSpPr>
            <a:spLocks/>
          </p:cNvSpPr>
          <p:nvPr/>
        </p:nvSpPr>
        <p:spPr bwMode="auto">
          <a:xfrm>
            <a:off x="728664" y="538165"/>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0" name="Freeform 1246"/>
          <p:cNvSpPr>
            <a:spLocks/>
          </p:cNvSpPr>
          <p:nvPr/>
        </p:nvSpPr>
        <p:spPr bwMode="auto">
          <a:xfrm>
            <a:off x="725489" y="547690"/>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1" name="Freeform 1250"/>
          <p:cNvSpPr>
            <a:spLocks/>
          </p:cNvSpPr>
          <p:nvPr/>
        </p:nvSpPr>
        <p:spPr bwMode="auto">
          <a:xfrm>
            <a:off x="731839"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2" name="Freeform 1252"/>
          <p:cNvSpPr>
            <a:spLocks/>
          </p:cNvSpPr>
          <p:nvPr/>
        </p:nvSpPr>
        <p:spPr bwMode="auto">
          <a:xfrm>
            <a:off x="731839"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3" name="Freeform 1255"/>
          <p:cNvSpPr>
            <a:spLocks/>
          </p:cNvSpPr>
          <p:nvPr/>
        </p:nvSpPr>
        <p:spPr bwMode="auto">
          <a:xfrm>
            <a:off x="712789" y="550865"/>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4"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5"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6"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7" name="Freeform 1269"/>
          <p:cNvSpPr>
            <a:spLocks/>
          </p:cNvSpPr>
          <p:nvPr/>
        </p:nvSpPr>
        <p:spPr bwMode="auto">
          <a:xfrm>
            <a:off x="728664" y="530227"/>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4" name="Freeform 1277"/>
          <p:cNvSpPr>
            <a:spLocks/>
          </p:cNvSpPr>
          <p:nvPr/>
        </p:nvSpPr>
        <p:spPr bwMode="auto">
          <a:xfrm>
            <a:off x="728663" y="523877"/>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5" name="Freeform 1287"/>
          <p:cNvSpPr>
            <a:spLocks/>
          </p:cNvSpPr>
          <p:nvPr/>
        </p:nvSpPr>
        <p:spPr bwMode="auto">
          <a:xfrm>
            <a:off x="719139"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6" name="Freeform 1290"/>
          <p:cNvSpPr>
            <a:spLocks/>
          </p:cNvSpPr>
          <p:nvPr/>
        </p:nvSpPr>
        <p:spPr bwMode="auto">
          <a:xfrm>
            <a:off x="719139" y="517527"/>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7"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8"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9"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0"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1"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2"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3"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4"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5" name="Rectangle 63"/>
          <p:cNvSpPr>
            <a:spLocks noChangeArrowheads="1"/>
          </p:cNvSpPr>
          <p:nvPr/>
        </p:nvSpPr>
        <p:spPr bwMode="auto">
          <a:xfrm>
            <a:off x="0" y="4311652"/>
            <a:ext cx="9144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chemeClr val="bg1"/>
              </a:solidFill>
            </a:endParaRPr>
          </a:p>
        </p:txBody>
      </p:sp>
      <p:sp>
        <p:nvSpPr>
          <p:cNvPr id="330" name="Title 329"/>
          <p:cNvSpPr>
            <a:spLocks noGrp="1"/>
          </p:cNvSpPr>
          <p:nvPr>
            <p:ph type="title"/>
          </p:nvPr>
        </p:nvSpPr>
        <p:spPr>
          <a:xfrm>
            <a:off x="1512624" y="1189791"/>
            <a:ext cx="6971806" cy="1822161"/>
          </a:xfrm>
        </p:spPr>
        <p:txBody>
          <a:bodyPr anchor="b"/>
          <a:lstStyle>
            <a:lvl1pPr>
              <a:lnSpc>
                <a:spcPct val="100000"/>
              </a:lnSpc>
              <a:spcBef>
                <a:spcPts val="0"/>
              </a:spcBef>
              <a:defRPr sz="27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3" y="3000005"/>
            <a:ext cx="6959257" cy="875885"/>
          </a:xfrm>
        </p:spPr>
        <p:txBody>
          <a:bodyPr>
            <a:normAutofit/>
          </a:bodyPr>
          <a:lstStyle>
            <a:lvl1pPr>
              <a:lnSpc>
                <a:spcPct val="100000"/>
              </a:lnSpc>
              <a:spcBef>
                <a:spcPts val="0"/>
              </a:spcBef>
              <a:defRPr sz="18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944825" y="4663925"/>
            <a:ext cx="2821170" cy="1428714"/>
          </a:xfrm>
        </p:spPr>
        <p:txBody>
          <a:bodyPr anchor="b"/>
          <a:lstStyle>
            <a:lvl1pPr algn="r">
              <a:lnSpc>
                <a:spcPct val="100000"/>
              </a:lnSpc>
              <a:defRPr sz="1050" b="0" i="0" baseline="0">
                <a:solidFill>
                  <a:schemeClr val="tx1"/>
                </a:solidFill>
                <a:latin typeface="+mn-lt"/>
                <a:cs typeface="Arial"/>
              </a:defRPr>
            </a:lvl1pPr>
            <a:lvl2pPr algn="r">
              <a:defRPr sz="105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2" name="Picture Placeholder 4"/>
          <p:cNvSpPr>
            <a:spLocks noGrp="1"/>
          </p:cNvSpPr>
          <p:nvPr>
            <p:ph type="pic" sz="quarter" idx="16" hasCustomPrompt="1"/>
          </p:nvPr>
        </p:nvSpPr>
        <p:spPr>
          <a:xfrm>
            <a:off x="2025440" y="4684292"/>
            <a:ext cx="1861095" cy="1695483"/>
          </a:xfrm>
          <a:solidFill>
            <a:srgbClr val="FFFFFF"/>
          </a:solidFill>
        </p:spPr>
        <p:txBody>
          <a:bodyPr anchor="ctr">
            <a:normAutofit/>
          </a:bodyPr>
          <a:lstStyle>
            <a:lvl1pPr algn="ctr">
              <a:defRPr baseline="0">
                <a:solidFill>
                  <a:srgbClr val="021F43"/>
                </a:solidFill>
              </a:defRPr>
            </a:lvl1pPr>
          </a:lstStyle>
          <a:p>
            <a:pPr lvl="0"/>
            <a:r>
              <a:rPr lang="en-US" noProof="0" dirty="0"/>
              <a:t>Insert co-branded logo here</a:t>
            </a:r>
          </a:p>
        </p:txBody>
      </p:sp>
      <p:sp>
        <p:nvSpPr>
          <p:cNvPr id="66" name="Rectangle 1028"/>
          <p:cNvSpPr>
            <a:spLocks noGrp="1" noChangeArrowheads="1"/>
          </p:cNvSpPr>
          <p:nvPr>
            <p:ph type="dt" sz="half" idx="18"/>
          </p:nvPr>
        </p:nvSpPr>
        <p:spPr>
          <a:xfrm>
            <a:off x="5944415" y="6107115"/>
            <a:ext cx="2811462" cy="306387"/>
          </a:xfrm>
        </p:spPr>
        <p:txBody>
          <a:bodyPr rIns="0" anchor="ctr"/>
          <a:lstStyle>
            <a:lvl1pPr algn="r">
              <a:defRPr b="0" i="0" dirty="0">
                <a:solidFill>
                  <a:schemeClr val="tx1"/>
                </a:solidFill>
                <a:latin typeface="Arial"/>
                <a:cs typeface="Arial"/>
              </a:defRPr>
            </a:lvl1pPr>
          </a:lstStyle>
          <a:p>
            <a:pPr>
              <a:defRPr/>
            </a:pPr>
            <a:endParaRPr lang="en-US" dirty="0"/>
          </a:p>
        </p:txBody>
      </p:sp>
      <p:sp>
        <p:nvSpPr>
          <p:cNvPr id="67" name="Picture Placeholder 4"/>
          <p:cNvSpPr>
            <a:spLocks noGrp="1"/>
          </p:cNvSpPr>
          <p:nvPr>
            <p:ph type="pic" sz="quarter" idx="19" hasCustomPrompt="1"/>
          </p:nvPr>
        </p:nvSpPr>
        <p:spPr>
          <a:xfrm>
            <a:off x="3963298" y="4684292"/>
            <a:ext cx="1861095" cy="1695483"/>
          </a:xfrm>
          <a:solidFill>
            <a:srgbClr val="FFFFFF"/>
          </a:solidFill>
        </p:spPr>
        <p:txBody>
          <a:bodyPr anchor="ctr">
            <a:normAutofit/>
          </a:bodyPr>
          <a:lstStyle>
            <a:lvl1pPr algn="ctr">
              <a:defRPr baseline="0">
                <a:solidFill>
                  <a:srgbClr val="021F43"/>
                </a:solidFill>
              </a:defRPr>
            </a:lvl1pPr>
          </a:lstStyle>
          <a:p>
            <a:pPr lvl="0"/>
            <a:r>
              <a:rPr lang="en-US" noProof="0" dirty="0"/>
              <a:t>Insert co-branded logo here</a:t>
            </a:r>
          </a:p>
        </p:txBody>
      </p:sp>
      <p:pic>
        <p:nvPicPr>
          <p:cNvPr id="70" name="Picture Placeholder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326523" y="4657243"/>
            <a:ext cx="1499637" cy="1749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7173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a:p>
        </p:txBody>
      </p:sp>
      <p:sp>
        <p:nvSpPr>
          <p:cNvPr id="5"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0" name="Freeform 1098"/>
          <p:cNvSpPr>
            <a:spLocks/>
          </p:cNvSpPr>
          <p:nvPr/>
        </p:nvSpPr>
        <p:spPr bwMode="auto">
          <a:xfrm>
            <a:off x="487364" y="617540"/>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1" name="Freeform 1115"/>
          <p:cNvSpPr>
            <a:spLocks/>
          </p:cNvSpPr>
          <p:nvPr/>
        </p:nvSpPr>
        <p:spPr bwMode="auto">
          <a:xfrm>
            <a:off x="458789"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2" name="Freeform 1120"/>
          <p:cNvSpPr>
            <a:spLocks/>
          </p:cNvSpPr>
          <p:nvPr/>
        </p:nvSpPr>
        <p:spPr bwMode="auto">
          <a:xfrm>
            <a:off x="458789" y="463552"/>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3" name="Freeform 1134"/>
          <p:cNvSpPr>
            <a:spLocks/>
          </p:cNvSpPr>
          <p:nvPr/>
        </p:nvSpPr>
        <p:spPr bwMode="auto">
          <a:xfrm>
            <a:off x="703264"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4" name="Freeform 1141"/>
          <p:cNvSpPr>
            <a:spLocks/>
          </p:cNvSpPr>
          <p:nvPr/>
        </p:nvSpPr>
        <p:spPr bwMode="auto">
          <a:xfrm>
            <a:off x="706439"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5" name="Freeform 1148"/>
          <p:cNvSpPr>
            <a:spLocks/>
          </p:cNvSpPr>
          <p:nvPr/>
        </p:nvSpPr>
        <p:spPr bwMode="auto">
          <a:xfrm>
            <a:off x="693739" y="460376"/>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6" name="Freeform 1150"/>
          <p:cNvSpPr>
            <a:spLocks/>
          </p:cNvSpPr>
          <p:nvPr/>
        </p:nvSpPr>
        <p:spPr bwMode="auto">
          <a:xfrm>
            <a:off x="684214" y="447677"/>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7" name="Freeform 1152"/>
          <p:cNvSpPr>
            <a:spLocks/>
          </p:cNvSpPr>
          <p:nvPr/>
        </p:nvSpPr>
        <p:spPr bwMode="auto">
          <a:xfrm>
            <a:off x="684214" y="447677"/>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8" name="Freeform 1154"/>
          <p:cNvSpPr>
            <a:spLocks/>
          </p:cNvSpPr>
          <p:nvPr/>
        </p:nvSpPr>
        <p:spPr bwMode="auto">
          <a:xfrm>
            <a:off x="665164"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9" name="Freeform 1156"/>
          <p:cNvSpPr>
            <a:spLocks/>
          </p:cNvSpPr>
          <p:nvPr/>
        </p:nvSpPr>
        <p:spPr bwMode="auto">
          <a:xfrm>
            <a:off x="665164" y="431801"/>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0" name="Freeform 1163"/>
          <p:cNvSpPr>
            <a:spLocks/>
          </p:cNvSpPr>
          <p:nvPr/>
        </p:nvSpPr>
        <p:spPr bwMode="auto">
          <a:xfrm>
            <a:off x="611188" y="415927"/>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1" name="Freeform 1172"/>
          <p:cNvSpPr>
            <a:spLocks/>
          </p:cNvSpPr>
          <p:nvPr/>
        </p:nvSpPr>
        <p:spPr bwMode="auto">
          <a:xfrm>
            <a:off x="582614" y="476252"/>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2" name="Freeform 1177"/>
          <p:cNvSpPr>
            <a:spLocks/>
          </p:cNvSpPr>
          <p:nvPr/>
        </p:nvSpPr>
        <p:spPr bwMode="auto">
          <a:xfrm>
            <a:off x="557214" y="534990"/>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3" name="Freeform 1180"/>
          <p:cNvSpPr>
            <a:spLocks/>
          </p:cNvSpPr>
          <p:nvPr/>
        </p:nvSpPr>
        <p:spPr bwMode="auto">
          <a:xfrm>
            <a:off x="560389" y="530227"/>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7" name="Freeform 1210"/>
          <p:cNvSpPr>
            <a:spLocks/>
          </p:cNvSpPr>
          <p:nvPr/>
        </p:nvSpPr>
        <p:spPr bwMode="auto">
          <a:xfrm>
            <a:off x="595314" y="557215"/>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8" name="Freeform 1214"/>
          <p:cNvSpPr>
            <a:spLocks/>
          </p:cNvSpPr>
          <p:nvPr/>
        </p:nvSpPr>
        <p:spPr bwMode="auto">
          <a:xfrm>
            <a:off x="595314" y="557215"/>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2" name="Freeform 1221"/>
          <p:cNvSpPr>
            <a:spLocks/>
          </p:cNvSpPr>
          <p:nvPr/>
        </p:nvSpPr>
        <p:spPr bwMode="auto">
          <a:xfrm>
            <a:off x="731839" y="541340"/>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6" name="Freeform 1240"/>
          <p:cNvSpPr>
            <a:spLocks/>
          </p:cNvSpPr>
          <p:nvPr/>
        </p:nvSpPr>
        <p:spPr bwMode="auto">
          <a:xfrm>
            <a:off x="728663" y="541340"/>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7" name="Freeform 1243"/>
          <p:cNvSpPr>
            <a:spLocks/>
          </p:cNvSpPr>
          <p:nvPr/>
        </p:nvSpPr>
        <p:spPr bwMode="auto">
          <a:xfrm>
            <a:off x="728664" y="538165"/>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8" name="Freeform 1246"/>
          <p:cNvSpPr>
            <a:spLocks/>
          </p:cNvSpPr>
          <p:nvPr/>
        </p:nvSpPr>
        <p:spPr bwMode="auto">
          <a:xfrm>
            <a:off x="725489" y="547690"/>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9" name="Freeform 1250"/>
          <p:cNvSpPr>
            <a:spLocks/>
          </p:cNvSpPr>
          <p:nvPr/>
        </p:nvSpPr>
        <p:spPr bwMode="auto">
          <a:xfrm>
            <a:off x="731839"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0" name="Freeform 1252"/>
          <p:cNvSpPr>
            <a:spLocks/>
          </p:cNvSpPr>
          <p:nvPr/>
        </p:nvSpPr>
        <p:spPr bwMode="auto">
          <a:xfrm>
            <a:off x="731839"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1" name="Freeform 1255"/>
          <p:cNvSpPr>
            <a:spLocks/>
          </p:cNvSpPr>
          <p:nvPr/>
        </p:nvSpPr>
        <p:spPr bwMode="auto">
          <a:xfrm>
            <a:off x="712789" y="550865"/>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5" name="Freeform 1269"/>
          <p:cNvSpPr>
            <a:spLocks/>
          </p:cNvSpPr>
          <p:nvPr/>
        </p:nvSpPr>
        <p:spPr bwMode="auto">
          <a:xfrm>
            <a:off x="728664" y="530227"/>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2" name="Freeform 1277"/>
          <p:cNvSpPr>
            <a:spLocks/>
          </p:cNvSpPr>
          <p:nvPr/>
        </p:nvSpPr>
        <p:spPr bwMode="auto">
          <a:xfrm>
            <a:off x="728663" y="523877"/>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3" name="Freeform 1287"/>
          <p:cNvSpPr>
            <a:spLocks/>
          </p:cNvSpPr>
          <p:nvPr/>
        </p:nvSpPr>
        <p:spPr bwMode="auto">
          <a:xfrm>
            <a:off x="719139"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4" name="Freeform 1290"/>
          <p:cNvSpPr>
            <a:spLocks/>
          </p:cNvSpPr>
          <p:nvPr/>
        </p:nvSpPr>
        <p:spPr bwMode="auto">
          <a:xfrm>
            <a:off x="719139" y="517527"/>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324" name="Title 323"/>
          <p:cNvSpPr>
            <a:spLocks noGrp="1"/>
          </p:cNvSpPr>
          <p:nvPr>
            <p:ph type="title"/>
          </p:nvPr>
        </p:nvSpPr>
        <p:spPr>
          <a:xfrm>
            <a:off x="343401" y="301627"/>
            <a:ext cx="8439652" cy="1031875"/>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Footer Information</a:t>
            </a:r>
            <a:endParaRPr lang="en-US" dirty="0"/>
          </a:p>
        </p:txBody>
      </p:sp>
      <p:sp>
        <p:nvSpPr>
          <p:cNvPr id="64" name="Slide Number Placeholder 9"/>
          <p:cNvSpPr>
            <a:spLocks noGrp="1"/>
          </p:cNvSpPr>
          <p:nvPr>
            <p:ph type="sldNum" sz="quarter" idx="12"/>
          </p:nvPr>
        </p:nvSpPr>
        <p:spPr/>
        <p:txBody>
          <a:bodyPr/>
          <a:lstStyle>
            <a:lvl1pPr>
              <a:defRPr/>
            </a:lvl1pPr>
          </a:lstStyle>
          <a:p>
            <a:pPr>
              <a:defRPr/>
            </a:pPr>
            <a:fld id="{89569AED-CAED-AA4C-8C58-3F6616CFD3E5}" type="slidenum">
              <a:rPr lang="en-US"/>
              <a:pPr>
                <a:defRPr/>
              </a:pPr>
              <a:t>‹#›</a:t>
            </a:fld>
            <a:endParaRPr lang="en-US" dirty="0"/>
          </a:p>
        </p:txBody>
      </p:sp>
      <p:sp>
        <p:nvSpPr>
          <p:cNvPr id="65" name="Rectangle 64"/>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45183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a:p>
        </p:txBody>
      </p:sp>
      <p:sp>
        <p:nvSpPr>
          <p:cNvPr id="7"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a:p>
        </p:txBody>
      </p:sp>
      <p:sp>
        <p:nvSpPr>
          <p:cNvPr id="324" name="Title 323"/>
          <p:cNvSpPr>
            <a:spLocks noGrp="1"/>
          </p:cNvSpPr>
          <p:nvPr>
            <p:ph type="title"/>
          </p:nvPr>
        </p:nvSpPr>
        <p:spPr>
          <a:xfrm>
            <a:off x="356935" y="301625"/>
            <a:ext cx="8439487" cy="667338"/>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418338">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200" b="0" cap="none" baseline="0">
                <a:solidFill>
                  <a:schemeClr val="bg2"/>
                </a:solidFill>
              </a:defRPr>
            </a:lvl1pPr>
            <a:lvl2pPr>
              <a:defRPr sz="1200" cap="all">
                <a:solidFill>
                  <a:schemeClr val="tx2">
                    <a:lumMod val="50000"/>
                    <a:lumOff val="50000"/>
                  </a:schemeClr>
                </a:solidFill>
              </a:defRPr>
            </a:lvl2pPr>
            <a:lvl3pPr>
              <a:defRPr sz="1200" cap="all">
                <a:solidFill>
                  <a:schemeClr val="tx2">
                    <a:lumMod val="50000"/>
                    <a:lumOff val="50000"/>
                  </a:schemeClr>
                </a:solidFill>
              </a:defRPr>
            </a:lvl3pPr>
            <a:lvl4pPr>
              <a:defRPr sz="1200" cap="all">
                <a:solidFill>
                  <a:schemeClr val="tx2">
                    <a:lumMod val="50000"/>
                    <a:lumOff val="50000"/>
                  </a:schemeClr>
                </a:solidFill>
              </a:defRPr>
            </a:lvl4pPr>
            <a:lvl5pPr>
              <a:defRPr sz="12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Footer Information</a:t>
            </a:r>
            <a:endParaRPr lang="en-US" dirty="0"/>
          </a:p>
        </p:txBody>
      </p:sp>
      <p:sp>
        <p:nvSpPr>
          <p:cNvPr id="9" name="Slide Number Placeholder 2"/>
          <p:cNvSpPr>
            <a:spLocks noGrp="1"/>
          </p:cNvSpPr>
          <p:nvPr>
            <p:ph type="sldNum" sz="quarter" idx="16"/>
          </p:nvPr>
        </p:nvSpPr>
        <p:spPr/>
        <p:txBody>
          <a:bodyPr/>
          <a:lstStyle>
            <a:lvl1pPr>
              <a:defRPr/>
            </a:lvl1pPr>
          </a:lstStyle>
          <a:p>
            <a:pPr>
              <a:defRPr/>
            </a:pPr>
            <a:fld id="{3B5FF27F-C90A-A749-80AC-2A92C6CBAA6F}" type="slidenum">
              <a:rPr lang="en-US"/>
              <a:pPr>
                <a:defRPr/>
              </a:pPr>
              <a:t>‹#›</a:t>
            </a:fld>
            <a:endParaRPr lang="en-US" dirty="0"/>
          </a:p>
        </p:txBody>
      </p:sp>
      <p:sp>
        <p:nvSpPr>
          <p:cNvPr id="10" name="Rectangle 9"/>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2286799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405102"/>
            <a:ext cx="3010890" cy="5517716"/>
          </a:xfrm>
        </p:spPr>
        <p:txBody>
          <a:bodyPr anchor="ctr"/>
          <a:lstStyle>
            <a:lvl1pPr algn="l">
              <a:defRPr sz="1800" b="0" i="0" cap="all" baseline="0">
                <a:solidFill>
                  <a:schemeClr val="bg2"/>
                </a:solidFill>
                <a:latin typeface="+mn-lt"/>
                <a:cs typeface="Andes ExtraLight"/>
              </a:defRPr>
            </a:lvl1pPr>
            <a:lvl2pPr algn="l">
              <a:defRPr sz="1800" b="0" i="0" cap="all">
                <a:solidFill>
                  <a:schemeClr val="tx2">
                    <a:lumMod val="50000"/>
                    <a:lumOff val="50000"/>
                  </a:schemeClr>
                </a:solidFill>
                <a:latin typeface="+mn-lt"/>
                <a:cs typeface="Andes ExtraLight"/>
              </a:defRPr>
            </a:lvl2pPr>
            <a:lvl3pPr algn="l">
              <a:defRPr sz="1800" b="0" i="0" cap="all">
                <a:solidFill>
                  <a:schemeClr val="tx2">
                    <a:lumMod val="50000"/>
                    <a:lumOff val="50000"/>
                  </a:schemeClr>
                </a:solidFill>
                <a:latin typeface="+mn-lt"/>
                <a:cs typeface="Andes ExtraLight"/>
              </a:defRPr>
            </a:lvl3pPr>
            <a:lvl4pPr algn="l">
              <a:defRPr sz="1800" b="0" i="0" cap="all">
                <a:solidFill>
                  <a:schemeClr val="tx2">
                    <a:lumMod val="50000"/>
                    <a:lumOff val="50000"/>
                  </a:schemeClr>
                </a:solidFill>
                <a:latin typeface="+mn-lt"/>
                <a:cs typeface="Andes ExtraLight"/>
              </a:defRPr>
            </a:lvl4pPr>
            <a:lvl5pPr algn="l">
              <a:defRPr sz="1800" b="0" i="0" cap="all">
                <a:solidFill>
                  <a:schemeClr val="tx2">
                    <a:lumMod val="50000"/>
                    <a:lumOff val="50000"/>
                  </a:schemeClr>
                </a:solidFill>
                <a:latin typeface="+mn-lt"/>
                <a:cs typeface="Andes ExtraLight"/>
              </a:defRPr>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3683001" y="405102"/>
            <a:ext cx="5207000" cy="5483080"/>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10465EE0-55E4-7941-86CD-86A1E74888C8}"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Footer Information</a:t>
            </a:r>
            <a:endParaRPr lang="en-US" dirty="0"/>
          </a:p>
        </p:txBody>
      </p:sp>
      <p:sp>
        <p:nvSpPr>
          <p:cNvPr id="7" name="Rectangle 6"/>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2654070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nchor="b"/>
          <a:lstStyle>
            <a:lvl1pPr>
              <a:defRPr sz="165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1" y="983838"/>
            <a:ext cx="5207000" cy="4904344"/>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A917B0B5-2BF0-C34C-9B70-8DAE66E371D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Footer Information</a:t>
            </a:r>
            <a:endParaRPr lang="en-US" dirty="0"/>
          </a:p>
        </p:txBody>
      </p:sp>
      <p:sp>
        <p:nvSpPr>
          <p:cNvPr id="7" name="Rectangle 6"/>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94324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80413" y="307476"/>
            <a:ext cx="8410104" cy="983693"/>
          </a:xfrm>
        </p:spPr>
        <p:txBody>
          <a:bodyPr/>
          <a:lstStyle>
            <a:lvl1pPr>
              <a:defRPr sz="165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5" y="1788583"/>
            <a:ext cx="4133273" cy="4399780"/>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11"/>
            <a:ext cx="4133088" cy="4402163"/>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5" y="1429562"/>
            <a:ext cx="4133273"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8" name="Content Placeholder 3"/>
          <p:cNvSpPr>
            <a:spLocks noGrp="1"/>
          </p:cNvSpPr>
          <p:nvPr>
            <p:ph sz="half" idx="14"/>
          </p:nvPr>
        </p:nvSpPr>
        <p:spPr>
          <a:xfrm>
            <a:off x="4657429" y="1421541"/>
            <a:ext cx="4133088"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4B8F0C6E-7FA3-8743-B399-5E6671462321}" type="slidenum">
              <a:rPr lang="en-US"/>
              <a:pPr>
                <a:defRPr/>
              </a:pPr>
              <a:t>‹#›</a:t>
            </a:fld>
            <a:endParaRPr lang="en-US" dirty="0"/>
          </a:p>
        </p:txBody>
      </p:sp>
      <p:sp>
        <p:nvSpPr>
          <p:cNvPr id="10" name="Footer Placeholder 4"/>
          <p:cNvSpPr>
            <a:spLocks noGrp="1"/>
          </p:cNvSpPr>
          <p:nvPr>
            <p:ph type="ftr" sz="quarter" idx="16"/>
          </p:nvPr>
        </p:nvSpPr>
        <p:spPr/>
        <p:txBody>
          <a:bodyPr/>
          <a:lstStyle>
            <a:lvl1pPr>
              <a:defRPr/>
            </a:lvl1pPr>
          </a:lstStyle>
          <a:p>
            <a:pPr>
              <a:defRPr/>
            </a:pPr>
            <a:r>
              <a:rPr lang="en-US"/>
              <a:t>Footer Information</a:t>
            </a:r>
            <a:endParaRPr lang="en-US" dirty="0"/>
          </a:p>
        </p:txBody>
      </p:sp>
      <p:sp>
        <p:nvSpPr>
          <p:cNvPr id="14" name="Rectangle 13"/>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93532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C28C1097-5A09-2B46-8183-B04B6C14DCE8}"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Footer Information</a:t>
            </a:r>
            <a:endParaRPr lang="en-US" dirty="0"/>
          </a:p>
        </p:txBody>
      </p:sp>
      <p:sp>
        <p:nvSpPr>
          <p:cNvPr id="8" name="Rectangle 7"/>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415107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6"/>
            <a:ext cx="3145592" cy="2795917"/>
          </a:xfrm>
        </p:spPr>
        <p:txBody>
          <a:bodyPr anchor="b"/>
          <a:lstStyle>
            <a:lvl1pPr>
              <a:defRPr sz="2400" b="0" i="0" cap="all">
                <a:solidFill>
                  <a:schemeClr val="tx1"/>
                </a:solidFill>
                <a:latin typeface="+mn-lt"/>
                <a:cs typeface="Andes ExtraLight"/>
              </a:defRPr>
            </a:lvl1pPr>
          </a:lstStyle>
          <a:p>
            <a:r>
              <a:rPr lang="en-US" dirty="0"/>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200">
                <a:solidFill>
                  <a:schemeClr val="tx2">
                    <a:lumMod val="50000"/>
                    <a:lumOff val="50000"/>
                  </a:schemeClr>
                </a:solidFill>
              </a:defRPr>
            </a:lvl1pPr>
            <a:lvl2pPr marL="0" indent="0">
              <a:lnSpc>
                <a:spcPct val="125000"/>
              </a:lnSpc>
              <a:spcBef>
                <a:spcPts val="0"/>
              </a:spcBef>
              <a:spcAft>
                <a:spcPts val="1650"/>
              </a:spcAft>
              <a:buNone/>
              <a:defRPr sz="12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72FE60A3-86A7-9647-9695-C182FFD2FB3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Footer Information</a:t>
            </a:r>
            <a:endParaRPr lang="en-US" dirty="0"/>
          </a:p>
        </p:txBody>
      </p:sp>
      <p:sp>
        <p:nvSpPr>
          <p:cNvPr id="7" name="Content Placeholder 3"/>
          <p:cNvSpPr>
            <a:spLocks noGrp="1"/>
          </p:cNvSpPr>
          <p:nvPr>
            <p:ph sz="half" idx="12"/>
          </p:nvPr>
        </p:nvSpPr>
        <p:spPr>
          <a:xfrm>
            <a:off x="360364" y="3284616"/>
            <a:ext cx="3142163" cy="2846021"/>
          </a:xfrm>
        </p:spPr>
        <p:txBody>
          <a:bodyPr anchor="t"/>
          <a:lstStyle>
            <a:lvl1pPr>
              <a:lnSpc>
                <a:spcPct val="125000"/>
              </a:lnSpc>
              <a:spcBef>
                <a:spcPts val="0"/>
              </a:spcBef>
              <a:spcAft>
                <a:spcPts val="1650"/>
              </a:spcAft>
              <a:defRPr sz="1650" baseline="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dirty="0"/>
              <a:t>Click to edit Master text styles</a:t>
            </a:r>
          </a:p>
        </p:txBody>
      </p:sp>
      <p:sp>
        <p:nvSpPr>
          <p:cNvPr id="9" name="Rectangle 8"/>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293161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7" name="Title 1"/>
          <p:cNvSpPr>
            <a:spLocks noGrp="1"/>
          </p:cNvSpPr>
          <p:nvPr>
            <p:ph type="title"/>
          </p:nvPr>
        </p:nvSpPr>
        <p:spPr>
          <a:xfrm>
            <a:off x="5110480" y="3200403"/>
            <a:ext cx="3627120" cy="761999"/>
          </a:xfrm>
        </p:spPr>
        <p:txBody>
          <a:bodyPr/>
          <a:lstStyle>
            <a:lvl1pPr>
              <a:defRPr b="1"/>
            </a:lvl1pPr>
          </a:lstStyle>
          <a:p>
            <a:r>
              <a:rPr lang="en-US" dirty="0"/>
              <a:t>Click to edit Master title style</a:t>
            </a:r>
          </a:p>
        </p:txBody>
      </p:sp>
      <p:sp>
        <p:nvSpPr>
          <p:cNvPr id="8" name="Text Placeholder 5"/>
          <p:cNvSpPr>
            <a:spLocks noGrp="1"/>
          </p:cNvSpPr>
          <p:nvPr>
            <p:ph type="body" sz="quarter" idx="14"/>
          </p:nvPr>
        </p:nvSpPr>
        <p:spPr>
          <a:xfrm>
            <a:off x="5100639" y="3982722"/>
            <a:ext cx="3647122" cy="1767839"/>
          </a:xfrm>
        </p:spPr>
        <p:txBody>
          <a:bodyPr/>
          <a:lstStyle>
            <a:lvl1pPr>
              <a:defRPr b="1">
                <a:solidFill>
                  <a:srgbClr val="FFFFFF"/>
                </a:solidFill>
              </a:defRPr>
            </a:lvl1pPr>
          </a:lstStyle>
          <a:p>
            <a:pPr lvl="0"/>
            <a:r>
              <a:rPr lang="en-US" dirty="0"/>
              <a:t>Click to edit Master text styles</a:t>
            </a:r>
          </a:p>
        </p:txBody>
      </p:sp>
      <p:sp>
        <p:nvSpPr>
          <p:cNvPr id="5" name="Slide Number Placeholder 3"/>
          <p:cNvSpPr>
            <a:spLocks noGrp="1"/>
          </p:cNvSpPr>
          <p:nvPr>
            <p:ph type="sldNum" sz="quarter" idx="15"/>
          </p:nvPr>
        </p:nvSpPr>
        <p:spPr/>
        <p:txBody>
          <a:bodyPr/>
          <a:lstStyle>
            <a:lvl1pPr>
              <a:defRPr/>
            </a:lvl1pPr>
          </a:lstStyle>
          <a:p>
            <a:pPr>
              <a:defRPr/>
            </a:pPr>
            <a:fld id="{5975C576-45EB-174B-9764-40B077F0738B}" type="slidenum">
              <a:rPr lang="en-US"/>
              <a:pPr>
                <a:defRPr/>
              </a:pPr>
              <a:t>‹#›</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a:t>Footer Information</a:t>
            </a:r>
            <a:endParaRPr lang="en-US" dirty="0"/>
          </a:p>
        </p:txBody>
      </p:sp>
      <p:sp>
        <p:nvSpPr>
          <p:cNvPr id="10" name="Rectangle 9"/>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039844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10"/>
          <p:cNvSpPr>
            <a:spLocks noChangeArrowheads="1"/>
          </p:cNvSpPr>
          <p:nvPr/>
        </p:nvSpPr>
        <p:spPr bwMode="auto">
          <a:xfrm>
            <a:off x="3846514" y="5302250"/>
            <a:ext cx="5297487" cy="155575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5110480" y="3200403"/>
            <a:ext cx="3627120" cy="761999"/>
          </a:xfrm>
        </p:spPr>
        <p:txBody>
          <a:bodyPr/>
          <a:lstStyle>
            <a:lvl1pPr>
              <a:defRPr b="1">
                <a:solidFill>
                  <a:srgbClr val="7F7F7F"/>
                </a:solidFill>
              </a:defRPr>
            </a:lvl1pPr>
          </a:lstStyle>
          <a:p>
            <a:r>
              <a:rPr lang="en-US" dirty="0"/>
              <a:t>Click to edit Master title style</a:t>
            </a:r>
          </a:p>
        </p:txBody>
      </p:sp>
      <p:sp>
        <p:nvSpPr>
          <p:cNvPr id="6" name="Text Placeholder 5"/>
          <p:cNvSpPr>
            <a:spLocks noGrp="1"/>
          </p:cNvSpPr>
          <p:nvPr>
            <p:ph type="body" sz="quarter" idx="14"/>
          </p:nvPr>
        </p:nvSpPr>
        <p:spPr>
          <a:xfrm>
            <a:off x="5100639" y="3982722"/>
            <a:ext cx="3647122" cy="1767839"/>
          </a:xfrm>
        </p:spPr>
        <p:txBody>
          <a:bodyPr/>
          <a:lstStyle>
            <a:lvl1pPr>
              <a:defRPr b="0">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2597418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a:p>
        </p:txBody>
      </p:sp>
      <p:sp>
        <p:nvSpPr>
          <p:cNvPr id="74" name="Line 1086"/>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75" name="Line 1087"/>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7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77" name="Rectangle 1089"/>
          <p:cNvSpPr>
            <a:spLocks noChangeArrowheads="1"/>
          </p:cNvSpPr>
          <p:nvPr/>
        </p:nvSpPr>
        <p:spPr bwMode="auto">
          <a:xfrm>
            <a:off x="484189" y="617540"/>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78" name="Freeform 1098"/>
          <p:cNvSpPr>
            <a:spLocks/>
          </p:cNvSpPr>
          <p:nvPr/>
        </p:nvSpPr>
        <p:spPr bwMode="auto">
          <a:xfrm>
            <a:off x="487364" y="617540"/>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79" name="Freeform 1115"/>
          <p:cNvSpPr>
            <a:spLocks/>
          </p:cNvSpPr>
          <p:nvPr/>
        </p:nvSpPr>
        <p:spPr bwMode="auto">
          <a:xfrm>
            <a:off x="458789"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0" name="Freeform 1120"/>
          <p:cNvSpPr>
            <a:spLocks/>
          </p:cNvSpPr>
          <p:nvPr/>
        </p:nvSpPr>
        <p:spPr bwMode="auto">
          <a:xfrm>
            <a:off x="458789" y="463552"/>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1" name="Freeform 1134"/>
          <p:cNvSpPr>
            <a:spLocks/>
          </p:cNvSpPr>
          <p:nvPr/>
        </p:nvSpPr>
        <p:spPr bwMode="auto">
          <a:xfrm>
            <a:off x="703264"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2" name="Freeform 1141"/>
          <p:cNvSpPr>
            <a:spLocks/>
          </p:cNvSpPr>
          <p:nvPr/>
        </p:nvSpPr>
        <p:spPr bwMode="auto">
          <a:xfrm>
            <a:off x="706439"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3" name="Freeform 1148"/>
          <p:cNvSpPr>
            <a:spLocks/>
          </p:cNvSpPr>
          <p:nvPr/>
        </p:nvSpPr>
        <p:spPr bwMode="auto">
          <a:xfrm>
            <a:off x="693739" y="460376"/>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4" name="Freeform 1150"/>
          <p:cNvSpPr>
            <a:spLocks/>
          </p:cNvSpPr>
          <p:nvPr/>
        </p:nvSpPr>
        <p:spPr bwMode="auto">
          <a:xfrm>
            <a:off x="684214" y="447677"/>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5" name="Freeform 1152"/>
          <p:cNvSpPr>
            <a:spLocks/>
          </p:cNvSpPr>
          <p:nvPr/>
        </p:nvSpPr>
        <p:spPr bwMode="auto">
          <a:xfrm>
            <a:off x="684214" y="447677"/>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6" name="Freeform 1154"/>
          <p:cNvSpPr>
            <a:spLocks/>
          </p:cNvSpPr>
          <p:nvPr/>
        </p:nvSpPr>
        <p:spPr bwMode="auto">
          <a:xfrm>
            <a:off x="665164"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7" name="Freeform 1156"/>
          <p:cNvSpPr>
            <a:spLocks/>
          </p:cNvSpPr>
          <p:nvPr/>
        </p:nvSpPr>
        <p:spPr bwMode="auto">
          <a:xfrm>
            <a:off x="665164" y="431801"/>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8" name="Freeform 1163"/>
          <p:cNvSpPr>
            <a:spLocks/>
          </p:cNvSpPr>
          <p:nvPr/>
        </p:nvSpPr>
        <p:spPr bwMode="auto">
          <a:xfrm>
            <a:off x="611188" y="415927"/>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9" name="Freeform 1172"/>
          <p:cNvSpPr>
            <a:spLocks/>
          </p:cNvSpPr>
          <p:nvPr/>
        </p:nvSpPr>
        <p:spPr bwMode="auto">
          <a:xfrm>
            <a:off x="582614" y="476252"/>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0" name="Freeform 1177"/>
          <p:cNvSpPr>
            <a:spLocks/>
          </p:cNvSpPr>
          <p:nvPr/>
        </p:nvSpPr>
        <p:spPr bwMode="auto">
          <a:xfrm>
            <a:off x="557214" y="534990"/>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1" name="Freeform 1180"/>
          <p:cNvSpPr>
            <a:spLocks/>
          </p:cNvSpPr>
          <p:nvPr/>
        </p:nvSpPr>
        <p:spPr bwMode="auto">
          <a:xfrm>
            <a:off x="560389" y="530227"/>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2" name="Line 1187"/>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3" name="Line 1188"/>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5" name="Freeform 1210"/>
          <p:cNvSpPr>
            <a:spLocks/>
          </p:cNvSpPr>
          <p:nvPr/>
        </p:nvSpPr>
        <p:spPr bwMode="auto">
          <a:xfrm>
            <a:off x="595314" y="557215"/>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6" name="Freeform 1214"/>
          <p:cNvSpPr>
            <a:spLocks/>
          </p:cNvSpPr>
          <p:nvPr/>
        </p:nvSpPr>
        <p:spPr bwMode="auto">
          <a:xfrm>
            <a:off x="595314" y="557215"/>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9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0" name="Freeform 1221"/>
          <p:cNvSpPr>
            <a:spLocks/>
          </p:cNvSpPr>
          <p:nvPr/>
        </p:nvSpPr>
        <p:spPr bwMode="auto">
          <a:xfrm>
            <a:off x="731839" y="541340"/>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1" name="Freeform 1234"/>
          <p:cNvSpPr>
            <a:spLocks/>
          </p:cNvSpPr>
          <p:nvPr/>
        </p:nvSpPr>
        <p:spPr bwMode="auto">
          <a:xfrm>
            <a:off x="722314" y="550865"/>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2" name="Line 1237"/>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3" name="Line 1238"/>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4" name="Freeform 1240"/>
          <p:cNvSpPr>
            <a:spLocks/>
          </p:cNvSpPr>
          <p:nvPr/>
        </p:nvSpPr>
        <p:spPr bwMode="auto">
          <a:xfrm>
            <a:off x="728663" y="541340"/>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5" name="Freeform 1243"/>
          <p:cNvSpPr>
            <a:spLocks/>
          </p:cNvSpPr>
          <p:nvPr/>
        </p:nvSpPr>
        <p:spPr bwMode="auto">
          <a:xfrm>
            <a:off x="728664" y="538165"/>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6" name="Freeform 1246"/>
          <p:cNvSpPr>
            <a:spLocks/>
          </p:cNvSpPr>
          <p:nvPr/>
        </p:nvSpPr>
        <p:spPr bwMode="auto">
          <a:xfrm>
            <a:off x="725489" y="547690"/>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7" name="Freeform 1250"/>
          <p:cNvSpPr>
            <a:spLocks/>
          </p:cNvSpPr>
          <p:nvPr/>
        </p:nvSpPr>
        <p:spPr bwMode="auto">
          <a:xfrm>
            <a:off x="731839"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8" name="Freeform 1252"/>
          <p:cNvSpPr>
            <a:spLocks/>
          </p:cNvSpPr>
          <p:nvPr/>
        </p:nvSpPr>
        <p:spPr bwMode="auto">
          <a:xfrm>
            <a:off x="731839"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9" name="Freeform 1255"/>
          <p:cNvSpPr>
            <a:spLocks/>
          </p:cNvSpPr>
          <p:nvPr/>
        </p:nvSpPr>
        <p:spPr bwMode="auto">
          <a:xfrm>
            <a:off x="712789" y="550865"/>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1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1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1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13" name="Freeform 1269"/>
          <p:cNvSpPr>
            <a:spLocks/>
          </p:cNvSpPr>
          <p:nvPr/>
        </p:nvSpPr>
        <p:spPr bwMode="auto">
          <a:xfrm>
            <a:off x="728664" y="530227"/>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20" name="Freeform 1277"/>
          <p:cNvSpPr>
            <a:spLocks/>
          </p:cNvSpPr>
          <p:nvPr/>
        </p:nvSpPr>
        <p:spPr bwMode="auto">
          <a:xfrm>
            <a:off x="728663" y="523877"/>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21" name="Freeform 1287"/>
          <p:cNvSpPr>
            <a:spLocks/>
          </p:cNvSpPr>
          <p:nvPr/>
        </p:nvSpPr>
        <p:spPr bwMode="auto">
          <a:xfrm>
            <a:off x="719139"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22" name="Freeform 1290"/>
          <p:cNvSpPr>
            <a:spLocks/>
          </p:cNvSpPr>
          <p:nvPr/>
        </p:nvSpPr>
        <p:spPr bwMode="auto">
          <a:xfrm>
            <a:off x="719139" y="517527"/>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2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2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2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2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2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2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2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3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70" name="ClipArt Placeholder 9"/>
          <p:cNvSpPr>
            <a:spLocks noGrp="1"/>
          </p:cNvSpPr>
          <p:nvPr>
            <p:ph type="clipArt" sz="quarter" idx="49"/>
          </p:nvPr>
        </p:nvSpPr>
        <p:spPr>
          <a:xfrm>
            <a:off x="34183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343401" y="301627"/>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10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10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10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10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40"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8"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8"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8"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8"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9"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2"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7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7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7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7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9"/>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9"/>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9"/>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9"/>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9"/>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825"/>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7" name="Picture Placeholder 4"/>
          <p:cNvSpPr>
            <a:spLocks noGrp="1"/>
          </p:cNvSpPr>
          <p:nvPr>
            <p:ph type="pic" sz="quarter" idx="96"/>
          </p:nvPr>
        </p:nvSpPr>
        <p:spPr>
          <a:xfrm>
            <a:off x="2201766" y="1697806"/>
            <a:ext cx="1187450" cy="492125"/>
          </a:xfrm>
        </p:spPr>
        <p:txBody>
          <a:bodyPr/>
          <a:lstStyle>
            <a:lvl1pPr algn="ctr">
              <a:defRPr sz="825"/>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3" name="Picture Placeholder 4"/>
          <p:cNvSpPr>
            <a:spLocks noGrp="1"/>
          </p:cNvSpPr>
          <p:nvPr>
            <p:ph type="pic" sz="quarter" idx="102"/>
          </p:nvPr>
        </p:nvSpPr>
        <p:spPr>
          <a:xfrm>
            <a:off x="3981697" y="1697806"/>
            <a:ext cx="1187450" cy="492125"/>
          </a:xfrm>
        </p:spPr>
        <p:txBody>
          <a:bodyPr/>
          <a:lstStyle>
            <a:lvl1pPr algn="ctr">
              <a:defRPr sz="825"/>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5"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5"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5"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5"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825"/>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35" name="Picture Placeholder 4"/>
          <p:cNvSpPr>
            <a:spLocks noGrp="1"/>
          </p:cNvSpPr>
          <p:nvPr>
            <p:ph type="pic" sz="quarter" idx="114"/>
          </p:nvPr>
        </p:nvSpPr>
        <p:spPr>
          <a:xfrm>
            <a:off x="7516719" y="1697806"/>
            <a:ext cx="1187450" cy="492125"/>
          </a:xfrm>
        </p:spPr>
        <p:txBody>
          <a:bodyPr/>
          <a:lstStyle>
            <a:lvl1pPr algn="ctr">
              <a:defRPr sz="825"/>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t>Footer Information</a:t>
            </a:r>
            <a:endParaRPr lang="en-US" dirty="0"/>
          </a:p>
        </p:txBody>
      </p:sp>
      <p:sp>
        <p:nvSpPr>
          <p:cNvPr id="132" name="Slide Number Placeholder 2"/>
          <p:cNvSpPr>
            <a:spLocks noGrp="1"/>
          </p:cNvSpPr>
          <p:nvPr>
            <p:ph type="sldNum" sz="quarter" idx="120"/>
          </p:nvPr>
        </p:nvSpPr>
        <p:spPr/>
        <p:txBody>
          <a:bodyPr/>
          <a:lstStyle>
            <a:lvl1pPr>
              <a:defRPr/>
            </a:lvl1pPr>
          </a:lstStyle>
          <a:p>
            <a:pPr>
              <a:defRPr/>
            </a:pPr>
            <a:fld id="{CADD43D1-5D48-BE4B-90F2-B58BEB3D93D5}" type="slidenum">
              <a:rPr lang="en-US"/>
              <a:pPr>
                <a:defRPr/>
              </a:pPr>
              <a:t>‹#›</a:t>
            </a:fld>
            <a:endParaRPr lang="en-US" dirty="0"/>
          </a:p>
        </p:txBody>
      </p:sp>
      <p:sp>
        <p:nvSpPr>
          <p:cNvPr id="134" name="Rectangle 133"/>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27747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7" name="Line 1086"/>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8" name="Line 1087"/>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0" name="Rectangle 1089"/>
          <p:cNvSpPr>
            <a:spLocks noChangeArrowheads="1"/>
          </p:cNvSpPr>
          <p:nvPr/>
        </p:nvSpPr>
        <p:spPr bwMode="auto">
          <a:xfrm>
            <a:off x="484189" y="617540"/>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1" name="Freeform 1098"/>
          <p:cNvSpPr>
            <a:spLocks/>
          </p:cNvSpPr>
          <p:nvPr/>
        </p:nvSpPr>
        <p:spPr bwMode="auto">
          <a:xfrm>
            <a:off x="487364" y="617540"/>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2" name="Freeform 1115"/>
          <p:cNvSpPr>
            <a:spLocks/>
          </p:cNvSpPr>
          <p:nvPr/>
        </p:nvSpPr>
        <p:spPr bwMode="auto">
          <a:xfrm>
            <a:off x="458789"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3" name="Freeform 1120"/>
          <p:cNvSpPr>
            <a:spLocks/>
          </p:cNvSpPr>
          <p:nvPr/>
        </p:nvSpPr>
        <p:spPr bwMode="auto">
          <a:xfrm>
            <a:off x="458789" y="463552"/>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4" name="Freeform 1134"/>
          <p:cNvSpPr>
            <a:spLocks/>
          </p:cNvSpPr>
          <p:nvPr/>
        </p:nvSpPr>
        <p:spPr bwMode="auto">
          <a:xfrm>
            <a:off x="703264"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5" name="Freeform 1141"/>
          <p:cNvSpPr>
            <a:spLocks/>
          </p:cNvSpPr>
          <p:nvPr/>
        </p:nvSpPr>
        <p:spPr bwMode="auto">
          <a:xfrm>
            <a:off x="706439"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6" name="Freeform 1148"/>
          <p:cNvSpPr>
            <a:spLocks/>
          </p:cNvSpPr>
          <p:nvPr/>
        </p:nvSpPr>
        <p:spPr bwMode="auto">
          <a:xfrm>
            <a:off x="693739" y="460376"/>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7" name="Freeform 1150"/>
          <p:cNvSpPr>
            <a:spLocks/>
          </p:cNvSpPr>
          <p:nvPr/>
        </p:nvSpPr>
        <p:spPr bwMode="auto">
          <a:xfrm>
            <a:off x="684214" y="447677"/>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8" name="Freeform 1152"/>
          <p:cNvSpPr>
            <a:spLocks/>
          </p:cNvSpPr>
          <p:nvPr/>
        </p:nvSpPr>
        <p:spPr bwMode="auto">
          <a:xfrm>
            <a:off x="684214" y="447677"/>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9" name="Freeform 1154"/>
          <p:cNvSpPr>
            <a:spLocks/>
          </p:cNvSpPr>
          <p:nvPr/>
        </p:nvSpPr>
        <p:spPr bwMode="auto">
          <a:xfrm>
            <a:off x="665164"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0" name="Freeform 1156"/>
          <p:cNvSpPr>
            <a:spLocks/>
          </p:cNvSpPr>
          <p:nvPr/>
        </p:nvSpPr>
        <p:spPr bwMode="auto">
          <a:xfrm>
            <a:off x="665164" y="431801"/>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1" name="Freeform 1163"/>
          <p:cNvSpPr>
            <a:spLocks/>
          </p:cNvSpPr>
          <p:nvPr/>
        </p:nvSpPr>
        <p:spPr bwMode="auto">
          <a:xfrm>
            <a:off x="611188" y="415927"/>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2" name="Freeform 1172"/>
          <p:cNvSpPr>
            <a:spLocks/>
          </p:cNvSpPr>
          <p:nvPr/>
        </p:nvSpPr>
        <p:spPr bwMode="auto">
          <a:xfrm>
            <a:off x="582614" y="476252"/>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3" name="Freeform 1177"/>
          <p:cNvSpPr>
            <a:spLocks/>
          </p:cNvSpPr>
          <p:nvPr/>
        </p:nvSpPr>
        <p:spPr bwMode="auto">
          <a:xfrm>
            <a:off x="557214" y="534990"/>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4" name="Freeform 1180"/>
          <p:cNvSpPr>
            <a:spLocks/>
          </p:cNvSpPr>
          <p:nvPr/>
        </p:nvSpPr>
        <p:spPr bwMode="auto">
          <a:xfrm>
            <a:off x="560389" y="530227"/>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5" name="Line 1187"/>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6" name="Line 1188"/>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7"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8" name="Freeform 1210"/>
          <p:cNvSpPr>
            <a:spLocks/>
          </p:cNvSpPr>
          <p:nvPr/>
        </p:nvSpPr>
        <p:spPr bwMode="auto">
          <a:xfrm>
            <a:off x="595314" y="557215"/>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9" name="Freeform 1214"/>
          <p:cNvSpPr>
            <a:spLocks/>
          </p:cNvSpPr>
          <p:nvPr/>
        </p:nvSpPr>
        <p:spPr bwMode="auto">
          <a:xfrm>
            <a:off x="595314" y="557215"/>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0"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31"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2"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3" name="Freeform 1221"/>
          <p:cNvSpPr>
            <a:spLocks/>
          </p:cNvSpPr>
          <p:nvPr/>
        </p:nvSpPr>
        <p:spPr bwMode="auto">
          <a:xfrm>
            <a:off x="731839" y="541340"/>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4" name="Freeform 1234"/>
          <p:cNvSpPr>
            <a:spLocks/>
          </p:cNvSpPr>
          <p:nvPr/>
        </p:nvSpPr>
        <p:spPr bwMode="auto">
          <a:xfrm>
            <a:off x="722314" y="550865"/>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5" name="Line 1237"/>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6" name="Line 1238"/>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7" name="Freeform 1240"/>
          <p:cNvSpPr>
            <a:spLocks/>
          </p:cNvSpPr>
          <p:nvPr/>
        </p:nvSpPr>
        <p:spPr bwMode="auto">
          <a:xfrm>
            <a:off x="728663" y="541340"/>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8" name="Freeform 1243"/>
          <p:cNvSpPr>
            <a:spLocks/>
          </p:cNvSpPr>
          <p:nvPr/>
        </p:nvSpPr>
        <p:spPr bwMode="auto">
          <a:xfrm>
            <a:off x="728664" y="538165"/>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9" name="Freeform 1246"/>
          <p:cNvSpPr>
            <a:spLocks/>
          </p:cNvSpPr>
          <p:nvPr/>
        </p:nvSpPr>
        <p:spPr bwMode="auto">
          <a:xfrm>
            <a:off x="725489" y="547690"/>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0" name="Freeform 1250"/>
          <p:cNvSpPr>
            <a:spLocks/>
          </p:cNvSpPr>
          <p:nvPr/>
        </p:nvSpPr>
        <p:spPr bwMode="auto">
          <a:xfrm>
            <a:off x="731839"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1" name="Freeform 1252"/>
          <p:cNvSpPr>
            <a:spLocks/>
          </p:cNvSpPr>
          <p:nvPr/>
        </p:nvSpPr>
        <p:spPr bwMode="auto">
          <a:xfrm>
            <a:off x="731839"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2" name="Freeform 1255"/>
          <p:cNvSpPr>
            <a:spLocks/>
          </p:cNvSpPr>
          <p:nvPr/>
        </p:nvSpPr>
        <p:spPr bwMode="auto">
          <a:xfrm>
            <a:off x="712789" y="550865"/>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3"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4"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5"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6" name="Freeform 1269"/>
          <p:cNvSpPr>
            <a:spLocks/>
          </p:cNvSpPr>
          <p:nvPr/>
        </p:nvSpPr>
        <p:spPr bwMode="auto">
          <a:xfrm>
            <a:off x="728664" y="530227"/>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3" name="Freeform 1277"/>
          <p:cNvSpPr>
            <a:spLocks/>
          </p:cNvSpPr>
          <p:nvPr/>
        </p:nvSpPr>
        <p:spPr bwMode="auto">
          <a:xfrm>
            <a:off x="728663" y="523877"/>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4" name="Freeform 1287"/>
          <p:cNvSpPr>
            <a:spLocks/>
          </p:cNvSpPr>
          <p:nvPr/>
        </p:nvSpPr>
        <p:spPr bwMode="auto">
          <a:xfrm>
            <a:off x="719139"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5" name="Freeform 1290"/>
          <p:cNvSpPr>
            <a:spLocks/>
          </p:cNvSpPr>
          <p:nvPr/>
        </p:nvSpPr>
        <p:spPr bwMode="auto">
          <a:xfrm>
            <a:off x="719139" y="517527"/>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6"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7"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8"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9"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0"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1"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2"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3"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4" name="Rectangle 62"/>
          <p:cNvSpPr>
            <a:spLocks noChangeArrowheads="1"/>
          </p:cNvSpPr>
          <p:nvPr/>
        </p:nvSpPr>
        <p:spPr bwMode="auto">
          <a:xfrm>
            <a:off x="0" y="4311652"/>
            <a:ext cx="9144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chemeClr val="bg1"/>
              </a:solidFill>
            </a:endParaRPr>
          </a:p>
        </p:txBody>
      </p:sp>
      <p:sp>
        <p:nvSpPr>
          <p:cNvPr id="330" name="Title 329"/>
          <p:cNvSpPr>
            <a:spLocks noGrp="1"/>
          </p:cNvSpPr>
          <p:nvPr>
            <p:ph type="title"/>
          </p:nvPr>
        </p:nvSpPr>
        <p:spPr>
          <a:xfrm>
            <a:off x="1512624" y="1189791"/>
            <a:ext cx="6971806" cy="1822161"/>
          </a:xfrm>
        </p:spPr>
        <p:txBody>
          <a:bodyPr anchor="b"/>
          <a:lstStyle>
            <a:lvl1pPr>
              <a:lnSpc>
                <a:spcPct val="100000"/>
              </a:lnSpc>
              <a:spcBef>
                <a:spcPts val="0"/>
              </a:spcBef>
              <a:defRPr sz="2700" b="1" baseline="0">
                <a:solidFill>
                  <a:srgbClr val="021F43"/>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3" y="3000005"/>
            <a:ext cx="6959257" cy="875885"/>
          </a:xfrm>
        </p:spPr>
        <p:txBody>
          <a:bodyPr>
            <a:normAutofit/>
          </a:bodyPr>
          <a:lstStyle>
            <a:lvl1pPr>
              <a:lnSpc>
                <a:spcPct val="100000"/>
              </a:lnSpc>
              <a:spcBef>
                <a:spcPts val="0"/>
              </a:spcBef>
              <a:defRPr sz="18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6" name="Text Placeholder 331"/>
          <p:cNvSpPr>
            <a:spLocks noGrp="1"/>
          </p:cNvSpPr>
          <p:nvPr>
            <p:ph type="body" sz="quarter" idx="14"/>
          </p:nvPr>
        </p:nvSpPr>
        <p:spPr>
          <a:xfrm>
            <a:off x="5944825" y="4663925"/>
            <a:ext cx="2821170" cy="1428714"/>
          </a:xfrm>
        </p:spPr>
        <p:txBody>
          <a:bodyPr anchor="b"/>
          <a:lstStyle>
            <a:lvl1pPr algn="r">
              <a:lnSpc>
                <a:spcPct val="100000"/>
              </a:lnSpc>
              <a:defRPr sz="1050" b="0" i="0" baseline="0">
                <a:solidFill>
                  <a:schemeClr val="tx1"/>
                </a:solidFill>
                <a:latin typeface="+mn-lt"/>
                <a:cs typeface="Arial"/>
              </a:defRPr>
            </a:lvl1pPr>
            <a:lvl2pPr algn="r">
              <a:defRPr sz="105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7" name="Picture Placeholder 4"/>
          <p:cNvSpPr>
            <a:spLocks noGrp="1"/>
          </p:cNvSpPr>
          <p:nvPr>
            <p:ph type="pic" sz="quarter" idx="16" hasCustomPrompt="1"/>
          </p:nvPr>
        </p:nvSpPr>
        <p:spPr>
          <a:xfrm>
            <a:off x="2025440" y="4684292"/>
            <a:ext cx="1861095" cy="1695483"/>
          </a:xfrm>
          <a:solidFill>
            <a:srgbClr val="FFFFFF"/>
          </a:solidFill>
        </p:spPr>
        <p:txBody>
          <a:bodyPr anchor="ctr">
            <a:normAutofit/>
          </a:bodyPr>
          <a:lstStyle>
            <a:lvl1pPr algn="ctr">
              <a:defRPr baseline="0">
                <a:solidFill>
                  <a:srgbClr val="021F43"/>
                </a:solidFill>
              </a:defRPr>
            </a:lvl1pPr>
          </a:lstStyle>
          <a:p>
            <a:pPr lvl="0"/>
            <a:r>
              <a:rPr lang="en-US" noProof="0" dirty="0"/>
              <a:t>Insert co-branded logo here</a:t>
            </a:r>
          </a:p>
        </p:txBody>
      </p:sp>
      <p:sp>
        <p:nvSpPr>
          <p:cNvPr id="72" name="Rectangle 1028"/>
          <p:cNvSpPr>
            <a:spLocks noGrp="1" noChangeArrowheads="1"/>
          </p:cNvSpPr>
          <p:nvPr>
            <p:ph type="dt" sz="half" idx="18"/>
          </p:nvPr>
        </p:nvSpPr>
        <p:spPr>
          <a:xfrm>
            <a:off x="5944415" y="6107115"/>
            <a:ext cx="2811462" cy="306387"/>
          </a:xfrm>
        </p:spPr>
        <p:txBody>
          <a:bodyPr rIns="0" anchor="ctr"/>
          <a:lstStyle>
            <a:lvl1pPr algn="r">
              <a:defRPr b="0" i="0" dirty="0">
                <a:solidFill>
                  <a:schemeClr val="tx1"/>
                </a:solidFill>
                <a:latin typeface="Arial"/>
                <a:cs typeface="Arial"/>
              </a:defRPr>
            </a:lvl1pPr>
          </a:lstStyle>
          <a:p>
            <a:pPr>
              <a:defRPr/>
            </a:pPr>
            <a:endParaRPr lang="en-US" dirty="0"/>
          </a:p>
        </p:txBody>
      </p:sp>
      <p:sp>
        <p:nvSpPr>
          <p:cNvPr id="73" name="Picture Placeholder 4"/>
          <p:cNvSpPr>
            <a:spLocks noGrp="1"/>
          </p:cNvSpPr>
          <p:nvPr>
            <p:ph type="pic" sz="quarter" idx="19" hasCustomPrompt="1"/>
          </p:nvPr>
        </p:nvSpPr>
        <p:spPr>
          <a:xfrm>
            <a:off x="3963298" y="4684292"/>
            <a:ext cx="1861095" cy="1695483"/>
          </a:xfrm>
          <a:solidFill>
            <a:srgbClr val="FFFFFF"/>
          </a:solidFill>
        </p:spPr>
        <p:txBody>
          <a:bodyPr anchor="ctr">
            <a:normAutofit/>
          </a:bodyPr>
          <a:lstStyle>
            <a:lvl1pPr algn="ctr">
              <a:defRPr baseline="0">
                <a:solidFill>
                  <a:srgbClr val="021F43"/>
                </a:solidFill>
              </a:defRPr>
            </a:lvl1pPr>
          </a:lstStyle>
          <a:p>
            <a:pPr lvl="0"/>
            <a:r>
              <a:rPr lang="en-US" noProof="0" dirty="0"/>
              <a:t>Insert co-branded logo here</a:t>
            </a:r>
          </a:p>
        </p:txBody>
      </p:sp>
      <p:pic>
        <p:nvPicPr>
          <p:cNvPr id="68" name="Picture Placeholder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326523" y="4657243"/>
            <a:ext cx="1499637" cy="1749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196758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5FEC1DD2-5527-FD43-994F-56A6929942FA}" type="slidenum">
              <a:rPr lang="en-US"/>
              <a:pPr>
                <a:defRPr/>
              </a:pPr>
              <a:t>‹#›</a:t>
            </a:fld>
            <a:endParaRPr lang="en-US" dirty="0"/>
          </a:p>
        </p:txBody>
      </p:sp>
      <p:sp>
        <p:nvSpPr>
          <p:cNvPr id="6" name="Footer Placeholder 4"/>
          <p:cNvSpPr>
            <a:spLocks noGrp="1"/>
          </p:cNvSpPr>
          <p:nvPr>
            <p:ph type="ftr" sz="quarter" idx="20"/>
          </p:nvPr>
        </p:nvSpPr>
        <p:spPr/>
        <p:txBody>
          <a:bodyPr/>
          <a:lstStyle>
            <a:lvl1pPr>
              <a:defRPr/>
            </a:lvl1pPr>
          </a:lstStyle>
          <a:p>
            <a:pPr>
              <a:defRPr/>
            </a:pPr>
            <a:r>
              <a:rPr lang="en-US"/>
              <a:t>Footer Information</a:t>
            </a:r>
            <a:endParaRPr lang="en-US" dirty="0"/>
          </a:p>
        </p:txBody>
      </p:sp>
      <p:sp>
        <p:nvSpPr>
          <p:cNvPr id="7" name="Rectangle 6"/>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761804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01754094-9E19-054E-A91A-BD849857CCA6}" type="slidenum">
              <a:rPr lang="en-US"/>
              <a:pPr>
                <a:defRPr/>
              </a:pPr>
              <a:t>‹#›</a:t>
            </a:fld>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a:t>Footer Information</a:t>
            </a:r>
            <a:endParaRPr lang="en-US" dirty="0"/>
          </a:p>
        </p:txBody>
      </p:sp>
      <p:sp>
        <p:nvSpPr>
          <p:cNvPr id="8" name="Rectangle 7"/>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51950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7E9CB71-B749-DE47-A08F-8B85BD52AF41}" type="slidenum">
              <a:rPr lang="en-US"/>
              <a:pPr>
                <a:defRPr/>
              </a:pPr>
              <a:t>‹#›</a:t>
            </a:fld>
            <a:endParaRPr lang="en-US" dirty="0"/>
          </a:p>
        </p:txBody>
      </p:sp>
      <p:sp>
        <p:nvSpPr>
          <p:cNvPr id="7" name="Footer Placeholder 4"/>
          <p:cNvSpPr>
            <a:spLocks noGrp="1"/>
          </p:cNvSpPr>
          <p:nvPr>
            <p:ph type="ftr" sz="quarter" idx="22"/>
          </p:nvPr>
        </p:nvSpPr>
        <p:spPr/>
        <p:txBody>
          <a:bodyPr/>
          <a:lstStyle>
            <a:lvl1pPr>
              <a:defRPr/>
            </a:lvl1pPr>
          </a:lstStyle>
          <a:p>
            <a:pPr>
              <a:defRPr/>
            </a:pPr>
            <a:r>
              <a:rPr lang="en-US"/>
              <a:t>Footer Information</a:t>
            </a:r>
            <a:endParaRPr lang="en-US" dirty="0"/>
          </a:p>
        </p:txBody>
      </p:sp>
      <p:sp>
        <p:nvSpPr>
          <p:cNvPr id="9" name="Rectangle 8"/>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34554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4"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7"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0ED4B2DE-5792-BE41-BD14-D5538AFF919A}" type="slidenum">
              <a:rPr lang="en-US"/>
              <a:pPr>
                <a:defRPr/>
              </a:pPr>
              <a:t>‹#›</a:t>
            </a:fld>
            <a:endParaRPr lang="en-US" dirty="0"/>
          </a:p>
        </p:txBody>
      </p:sp>
      <p:sp>
        <p:nvSpPr>
          <p:cNvPr id="10" name="Footer Placeholder 4"/>
          <p:cNvSpPr>
            <a:spLocks noGrp="1"/>
          </p:cNvSpPr>
          <p:nvPr>
            <p:ph type="ftr" sz="quarter" idx="24"/>
          </p:nvPr>
        </p:nvSpPr>
        <p:spPr/>
        <p:txBody>
          <a:bodyPr/>
          <a:lstStyle>
            <a:lvl1pPr>
              <a:defRPr/>
            </a:lvl1pPr>
          </a:lstStyle>
          <a:p>
            <a:pPr>
              <a:defRPr/>
            </a:pPr>
            <a:r>
              <a:rPr lang="en-US"/>
              <a:t>Footer Information</a:t>
            </a:r>
            <a:endParaRPr lang="en-US" dirty="0"/>
          </a:p>
        </p:txBody>
      </p:sp>
      <p:sp>
        <p:nvSpPr>
          <p:cNvPr id="11" name="Rectangle 10"/>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2035182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Line 1086"/>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 name="Line 1087"/>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7" name="Rectangle 1089"/>
          <p:cNvSpPr>
            <a:spLocks noChangeArrowheads="1"/>
          </p:cNvSpPr>
          <p:nvPr/>
        </p:nvSpPr>
        <p:spPr bwMode="auto">
          <a:xfrm>
            <a:off x="484189" y="617540"/>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8" name="Freeform 1098"/>
          <p:cNvSpPr>
            <a:spLocks/>
          </p:cNvSpPr>
          <p:nvPr/>
        </p:nvSpPr>
        <p:spPr bwMode="auto">
          <a:xfrm>
            <a:off x="487364" y="617540"/>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 name="Freeform 1115"/>
          <p:cNvSpPr>
            <a:spLocks/>
          </p:cNvSpPr>
          <p:nvPr/>
        </p:nvSpPr>
        <p:spPr bwMode="auto">
          <a:xfrm>
            <a:off x="458789"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 name="Freeform 1120"/>
          <p:cNvSpPr>
            <a:spLocks/>
          </p:cNvSpPr>
          <p:nvPr/>
        </p:nvSpPr>
        <p:spPr bwMode="auto">
          <a:xfrm>
            <a:off x="458789" y="463552"/>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1" name="Freeform 1134"/>
          <p:cNvSpPr>
            <a:spLocks/>
          </p:cNvSpPr>
          <p:nvPr/>
        </p:nvSpPr>
        <p:spPr bwMode="auto">
          <a:xfrm>
            <a:off x="703264"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2" name="Freeform 1141"/>
          <p:cNvSpPr>
            <a:spLocks/>
          </p:cNvSpPr>
          <p:nvPr/>
        </p:nvSpPr>
        <p:spPr bwMode="auto">
          <a:xfrm>
            <a:off x="706439"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3" name="Freeform 1148"/>
          <p:cNvSpPr>
            <a:spLocks/>
          </p:cNvSpPr>
          <p:nvPr/>
        </p:nvSpPr>
        <p:spPr bwMode="auto">
          <a:xfrm>
            <a:off x="693739" y="460376"/>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4" name="Freeform 1150"/>
          <p:cNvSpPr>
            <a:spLocks/>
          </p:cNvSpPr>
          <p:nvPr/>
        </p:nvSpPr>
        <p:spPr bwMode="auto">
          <a:xfrm>
            <a:off x="684214" y="447677"/>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5" name="Freeform 1152"/>
          <p:cNvSpPr>
            <a:spLocks/>
          </p:cNvSpPr>
          <p:nvPr/>
        </p:nvSpPr>
        <p:spPr bwMode="auto">
          <a:xfrm>
            <a:off x="684214" y="447677"/>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6" name="Freeform 1154"/>
          <p:cNvSpPr>
            <a:spLocks/>
          </p:cNvSpPr>
          <p:nvPr/>
        </p:nvSpPr>
        <p:spPr bwMode="auto">
          <a:xfrm>
            <a:off x="665164"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7" name="Freeform 1156"/>
          <p:cNvSpPr>
            <a:spLocks/>
          </p:cNvSpPr>
          <p:nvPr/>
        </p:nvSpPr>
        <p:spPr bwMode="auto">
          <a:xfrm>
            <a:off x="665164" y="431801"/>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8" name="Freeform 1163"/>
          <p:cNvSpPr>
            <a:spLocks/>
          </p:cNvSpPr>
          <p:nvPr/>
        </p:nvSpPr>
        <p:spPr bwMode="auto">
          <a:xfrm>
            <a:off x="611188" y="415927"/>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9" name="Freeform 1172"/>
          <p:cNvSpPr>
            <a:spLocks/>
          </p:cNvSpPr>
          <p:nvPr/>
        </p:nvSpPr>
        <p:spPr bwMode="auto">
          <a:xfrm>
            <a:off x="582614" y="476252"/>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0" name="Freeform 1177"/>
          <p:cNvSpPr>
            <a:spLocks/>
          </p:cNvSpPr>
          <p:nvPr/>
        </p:nvSpPr>
        <p:spPr bwMode="auto">
          <a:xfrm>
            <a:off x="557214" y="534990"/>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1" name="Freeform 1180"/>
          <p:cNvSpPr>
            <a:spLocks/>
          </p:cNvSpPr>
          <p:nvPr/>
        </p:nvSpPr>
        <p:spPr bwMode="auto">
          <a:xfrm>
            <a:off x="560389" y="530227"/>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2" name="Line 1187"/>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3" name="Line 1188"/>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5" name="Freeform 1210"/>
          <p:cNvSpPr>
            <a:spLocks/>
          </p:cNvSpPr>
          <p:nvPr/>
        </p:nvSpPr>
        <p:spPr bwMode="auto">
          <a:xfrm>
            <a:off x="595314" y="557215"/>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6" name="Freeform 1214"/>
          <p:cNvSpPr>
            <a:spLocks/>
          </p:cNvSpPr>
          <p:nvPr/>
        </p:nvSpPr>
        <p:spPr bwMode="auto">
          <a:xfrm>
            <a:off x="595314" y="557215"/>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2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0" name="Freeform 1221"/>
          <p:cNvSpPr>
            <a:spLocks/>
          </p:cNvSpPr>
          <p:nvPr/>
        </p:nvSpPr>
        <p:spPr bwMode="auto">
          <a:xfrm>
            <a:off x="731839" y="541340"/>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1" name="Freeform 1234"/>
          <p:cNvSpPr>
            <a:spLocks/>
          </p:cNvSpPr>
          <p:nvPr/>
        </p:nvSpPr>
        <p:spPr bwMode="auto">
          <a:xfrm>
            <a:off x="722314" y="550865"/>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2" name="Line 1237"/>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3" name="Line 1238"/>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4" name="Freeform 1240"/>
          <p:cNvSpPr>
            <a:spLocks/>
          </p:cNvSpPr>
          <p:nvPr/>
        </p:nvSpPr>
        <p:spPr bwMode="auto">
          <a:xfrm>
            <a:off x="728663" y="541340"/>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5" name="Freeform 1243"/>
          <p:cNvSpPr>
            <a:spLocks/>
          </p:cNvSpPr>
          <p:nvPr/>
        </p:nvSpPr>
        <p:spPr bwMode="auto">
          <a:xfrm>
            <a:off x="728664" y="538165"/>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6" name="Freeform 1246"/>
          <p:cNvSpPr>
            <a:spLocks/>
          </p:cNvSpPr>
          <p:nvPr/>
        </p:nvSpPr>
        <p:spPr bwMode="auto">
          <a:xfrm>
            <a:off x="725489" y="547690"/>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7" name="Freeform 1250"/>
          <p:cNvSpPr>
            <a:spLocks/>
          </p:cNvSpPr>
          <p:nvPr/>
        </p:nvSpPr>
        <p:spPr bwMode="auto">
          <a:xfrm>
            <a:off x="731839"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8" name="Freeform 1252"/>
          <p:cNvSpPr>
            <a:spLocks/>
          </p:cNvSpPr>
          <p:nvPr/>
        </p:nvSpPr>
        <p:spPr bwMode="auto">
          <a:xfrm>
            <a:off x="731839"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9" name="Freeform 1255"/>
          <p:cNvSpPr>
            <a:spLocks/>
          </p:cNvSpPr>
          <p:nvPr/>
        </p:nvSpPr>
        <p:spPr bwMode="auto">
          <a:xfrm>
            <a:off x="712789" y="550865"/>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3" name="Freeform 1269"/>
          <p:cNvSpPr>
            <a:spLocks/>
          </p:cNvSpPr>
          <p:nvPr/>
        </p:nvSpPr>
        <p:spPr bwMode="auto">
          <a:xfrm>
            <a:off x="728664" y="530227"/>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0" name="Freeform 1277"/>
          <p:cNvSpPr>
            <a:spLocks/>
          </p:cNvSpPr>
          <p:nvPr/>
        </p:nvSpPr>
        <p:spPr bwMode="auto">
          <a:xfrm>
            <a:off x="728663" y="523877"/>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1" name="Freeform 1287"/>
          <p:cNvSpPr>
            <a:spLocks/>
          </p:cNvSpPr>
          <p:nvPr/>
        </p:nvSpPr>
        <p:spPr bwMode="auto">
          <a:xfrm>
            <a:off x="719139"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2" name="Freeform 1290"/>
          <p:cNvSpPr>
            <a:spLocks/>
          </p:cNvSpPr>
          <p:nvPr/>
        </p:nvSpPr>
        <p:spPr bwMode="auto">
          <a:xfrm>
            <a:off x="719139" y="517527"/>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1" name="Rectangle 69"/>
          <p:cNvSpPr>
            <a:spLocks noChangeArrowheads="1"/>
          </p:cNvSpPr>
          <p:nvPr/>
        </p:nvSpPr>
        <p:spPr bwMode="auto">
          <a:xfrm>
            <a:off x="0" y="2828927"/>
            <a:ext cx="9144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285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5" y="3074090"/>
            <a:ext cx="7328771" cy="2397495"/>
          </a:xfrm>
        </p:spPr>
        <p:txBody>
          <a:bodyPr>
            <a:normAutofit/>
          </a:bodyPr>
          <a:lstStyle>
            <a:lvl1pPr>
              <a:lnSpc>
                <a:spcPct val="100000"/>
              </a:lnSpc>
              <a:defRPr sz="225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2" name="Rectangle 61"/>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783508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nchor="b"/>
          <a:lstStyle>
            <a:lvl1pPr>
              <a:defRPr sz="165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80" y="968964"/>
            <a:ext cx="8529637" cy="5195162"/>
          </a:xfrm>
        </p:spPr>
        <p:txBody>
          <a:bodyPr>
            <a:normAutofit/>
          </a:bodyPr>
          <a:lstStyle>
            <a:lvl1pPr>
              <a:lnSpc>
                <a:spcPct val="100000"/>
              </a:lnSpc>
              <a:spcBef>
                <a:spcPts val="0"/>
              </a:spcBef>
              <a:defRPr sz="9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5521E341-E87F-1A4E-AA10-2645C23B6120}" type="slidenum">
              <a:rPr lang="en-US"/>
              <a:pPr>
                <a:defRPr/>
              </a:pPr>
              <a:t>‹#›</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a:t>Footer Information</a:t>
            </a:r>
            <a:endParaRPr lang="en-US" dirty="0"/>
          </a:p>
        </p:txBody>
      </p:sp>
      <p:sp>
        <p:nvSpPr>
          <p:cNvPr id="7" name="Rectangle 6"/>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788303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 name="Line 1087"/>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7" name="Rectangle 1089"/>
          <p:cNvSpPr>
            <a:spLocks noChangeArrowheads="1"/>
          </p:cNvSpPr>
          <p:nvPr/>
        </p:nvSpPr>
        <p:spPr bwMode="auto">
          <a:xfrm>
            <a:off x="484189" y="617540"/>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8" name="Freeform 1098"/>
          <p:cNvSpPr>
            <a:spLocks/>
          </p:cNvSpPr>
          <p:nvPr/>
        </p:nvSpPr>
        <p:spPr bwMode="auto">
          <a:xfrm>
            <a:off x="487364" y="617540"/>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 name="Freeform 1115"/>
          <p:cNvSpPr>
            <a:spLocks/>
          </p:cNvSpPr>
          <p:nvPr/>
        </p:nvSpPr>
        <p:spPr bwMode="auto">
          <a:xfrm>
            <a:off x="458789"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 name="Freeform 1120"/>
          <p:cNvSpPr>
            <a:spLocks/>
          </p:cNvSpPr>
          <p:nvPr/>
        </p:nvSpPr>
        <p:spPr bwMode="auto">
          <a:xfrm>
            <a:off x="458789" y="463552"/>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1" name="Freeform 1134"/>
          <p:cNvSpPr>
            <a:spLocks/>
          </p:cNvSpPr>
          <p:nvPr/>
        </p:nvSpPr>
        <p:spPr bwMode="auto">
          <a:xfrm>
            <a:off x="703264"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2" name="Freeform 1141"/>
          <p:cNvSpPr>
            <a:spLocks/>
          </p:cNvSpPr>
          <p:nvPr/>
        </p:nvSpPr>
        <p:spPr bwMode="auto">
          <a:xfrm>
            <a:off x="706439"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3" name="Freeform 1148"/>
          <p:cNvSpPr>
            <a:spLocks/>
          </p:cNvSpPr>
          <p:nvPr/>
        </p:nvSpPr>
        <p:spPr bwMode="auto">
          <a:xfrm>
            <a:off x="693739" y="460376"/>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4" name="Freeform 1150"/>
          <p:cNvSpPr>
            <a:spLocks/>
          </p:cNvSpPr>
          <p:nvPr/>
        </p:nvSpPr>
        <p:spPr bwMode="auto">
          <a:xfrm>
            <a:off x="684214" y="447677"/>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5" name="Freeform 1152"/>
          <p:cNvSpPr>
            <a:spLocks/>
          </p:cNvSpPr>
          <p:nvPr/>
        </p:nvSpPr>
        <p:spPr bwMode="auto">
          <a:xfrm>
            <a:off x="684214" y="447677"/>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6" name="Freeform 1154"/>
          <p:cNvSpPr>
            <a:spLocks/>
          </p:cNvSpPr>
          <p:nvPr/>
        </p:nvSpPr>
        <p:spPr bwMode="auto">
          <a:xfrm>
            <a:off x="665164"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7" name="Freeform 1156"/>
          <p:cNvSpPr>
            <a:spLocks/>
          </p:cNvSpPr>
          <p:nvPr/>
        </p:nvSpPr>
        <p:spPr bwMode="auto">
          <a:xfrm>
            <a:off x="665164" y="431801"/>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8" name="Freeform 1163"/>
          <p:cNvSpPr>
            <a:spLocks/>
          </p:cNvSpPr>
          <p:nvPr/>
        </p:nvSpPr>
        <p:spPr bwMode="auto">
          <a:xfrm>
            <a:off x="611188" y="415927"/>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9" name="Freeform 1172"/>
          <p:cNvSpPr>
            <a:spLocks/>
          </p:cNvSpPr>
          <p:nvPr/>
        </p:nvSpPr>
        <p:spPr bwMode="auto">
          <a:xfrm>
            <a:off x="582614" y="476252"/>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0" name="Freeform 1177"/>
          <p:cNvSpPr>
            <a:spLocks/>
          </p:cNvSpPr>
          <p:nvPr/>
        </p:nvSpPr>
        <p:spPr bwMode="auto">
          <a:xfrm>
            <a:off x="557214" y="534990"/>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1" name="Freeform 1180"/>
          <p:cNvSpPr>
            <a:spLocks/>
          </p:cNvSpPr>
          <p:nvPr/>
        </p:nvSpPr>
        <p:spPr bwMode="auto">
          <a:xfrm>
            <a:off x="560389" y="530227"/>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2" name="Line 1187"/>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3" name="Line 1188"/>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5" name="Freeform 1210"/>
          <p:cNvSpPr>
            <a:spLocks/>
          </p:cNvSpPr>
          <p:nvPr/>
        </p:nvSpPr>
        <p:spPr bwMode="auto">
          <a:xfrm>
            <a:off x="595314" y="557215"/>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6" name="Freeform 1214"/>
          <p:cNvSpPr>
            <a:spLocks/>
          </p:cNvSpPr>
          <p:nvPr/>
        </p:nvSpPr>
        <p:spPr bwMode="auto">
          <a:xfrm>
            <a:off x="595314" y="557215"/>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2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0" name="Freeform 1221"/>
          <p:cNvSpPr>
            <a:spLocks/>
          </p:cNvSpPr>
          <p:nvPr/>
        </p:nvSpPr>
        <p:spPr bwMode="auto">
          <a:xfrm>
            <a:off x="731839" y="541340"/>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1" name="Freeform 1234"/>
          <p:cNvSpPr>
            <a:spLocks/>
          </p:cNvSpPr>
          <p:nvPr/>
        </p:nvSpPr>
        <p:spPr bwMode="auto">
          <a:xfrm>
            <a:off x="722314" y="550865"/>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2" name="Line 1237"/>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3" name="Line 1238"/>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4" name="Freeform 1240"/>
          <p:cNvSpPr>
            <a:spLocks/>
          </p:cNvSpPr>
          <p:nvPr/>
        </p:nvSpPr>
        <p:spPr bwMode="auto">
          <a:xfrm>
            <a:off x="728663" y="541340"/>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5" name="Freeform 1243"/>
          <p:cNvSpPr>
            <a:spLocks/>
          </p:cNvSpPr>
          <p:nvPr/>
        </p:nvSpPr>
        <p:spPr bwMode="auto">
          <a:xfrm>
            <a:off x="728664" y="538165"/>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6" name="Freeform 1246"/>
          <p:cNvSpPr>
            <a:spLocks/>
          </p:cNvSpPr>
          <p:nvPr/>
        </p:nvSpPr>
        <p:spPr bwMode="auto">
          <a:xfrm>
            <a:off x="725489" y="547690"/>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7" name="Freeform 1250"/>
          <p:cNvSpPr>
            <a:spLocks/>
          </p:cNvSpPr>
          <p:nvPr/>
        </p:nvSpPr>
        <p:spPr bwMode="auto">
          <a:xfrm>
            <a:off x="731839"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8" name="Freeform 1252"/>
          <p:cNvSpPr>
            <a:spLocks/>
          </p:cNvSpPr>
          <p:nvPr/>
        </p:nvSpPr>
        <p:spPr bwMode="auto">
          <a:xfrm>
            <a:off x="731839"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9" name="Freeform 1255"/>
          <p:cNvSpPr>
            <a:spLocks/>
          </p:cNvSpPr>
          <p:nvPr/>
        </p:nvSpPr>
        <p:spPr bwMode="auto">
          <a:xfrm>
            <a:off x="712789" y="550865"/>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3" name="Freeform 1269"/>
          <p:cNvSpPr>
            <a:spLocks/>
          </p:cNvSpPr>
          <p:nvPr/>
        </p:nvSpPr>
        <p:spPr bwMode="auto">
          <a:xfrm>
            <a:off x="728664" y="530227"/>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0" name="Freeform 1277"/>
          <p:cNvSpPr>
            <a:spLocks/>
          </p:cNvSpPr>
          <p:nvPr/>
        </p:nvSpPr>
        <p:spPr bwMode="auto">
          <a:xfrm>
            <a:off x="728663" y="523877"/>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1" name="Freeform 1287"/>
          <p:cNvSpPr>
            <a:spLocks/>
          </p:cNvSpPr>
          <p:nvPr/>
        </p:nvSpPr>
        <p:spPr bwMode="auto">
          <a:xfrm>
            <a:off x="719139"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2" name="Freeform 1290"/>
          <p:cNvSpPr>
            <a:spLocks/>
          </p:cNvSpPr>
          <p:nvPr/>
        </p:nvSpPr>
        <p:spPr bwMode="auto">
          <a:xfrm>
            <a:off x="719139" y="517527"/>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1" name="Rectangle 60"/>
          <p:cNvSpPr>
            <a:spLocks noChangeArrowheads="1"/>
          </p:cNvSpPr>
          <p:nvPr/>
        </p:nvSpPr>
        <p:spPr bwMode="auto">
          <a:xfrm>
            <a:off x="0" y="2828927"/>
            <a:ext cx="9144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chemeClr val="bg1"/>
              </a:solidFill>
            </a:endParaRPr>
          </a:p>
        </p:txBody>
      </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285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5" y="3074090"/>
            <a:ext cx="7328771" cy="2397495"/>
          </a:xfrm>
        </p:spPr>
        <p:txBody>
          <a:bodyPr lIns="0" tIns="0" rIns="0" bIns="0">
            <a:normAutofit/>
          </a:bodyPr>
          <a:lstStyle>
            <a:lvl1pPr>
              <a:lnSpc>
                <a:spcPct val="100000"/>
              </a:lnSpc>
              <a:defRPr sz="225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3"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6853238" y="6350975"/>
            <a:ext cx="1963737" cy="3457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 name="Rectangle 63"/>
          <p:cNvSpPr/>
          <p:nvPr userDrawn="1"/>
        </p:nvSpPr>
        <p:spPr bwMode="auto">
          <a:xfrm>
            <a:off x="6825674" y="6234545"/>
            <a:ext cx="2115127" cy="48693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pic>
        <p:nvPicPr>
          <p:cNvPr id="66"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267153" y="6529387"/>
            <a:ext cx="1702526" cy="300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6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7" name="Rectangle 5"/>
          <p:cNvSpPr>
            <a:spLocks noChangeArrowheads="1"/>
          </p:cNvSpPr>
          <p:nvPr/>
        </p:nvSpPr>
        <p:spPr bwMode="auto">
          <a:xfrm flipV="1">
            <a:off x="0" y="2"/>
            <a:ext cx="9144000" cy="4479925"/>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p>
        </p:txBody>
      </p:sp>
      <p:sp>
        <p:nvSpPr>
          <p:cNvPr id="8" name="Line 1086"/>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9" name="Line 1087"/>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0"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1" name="Rectangle 1089"/>
          <p:cNvSpPr>
            <a:spLocks noChangeArrowheads="1"/>
          </p:cNvSpPr>
          <p:nvPr/>
        </p:nvSpPr>
        <p:spPr bwMode="auto">
          <a:xfrm>
            <a:off x="484189" y="617540"/>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2" name="Freeform 1098"/>
          <p:cNvSpPr>
            <a:spLocks/>
          </p:cNvSpPr>
          <p:nvPr/>
        </p:nvSpPr>
        <p:spPr bwMode="auto">
          <a:xfrm>
            <a:off x="487364" y="617540"/>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3" name="Freeform 1115"/>
          <p:cNvSpPr>
            <a:spLocks/>
          </p:cNvSpPr>
          <p:nvPr/>
        </p:nvSpPr>
        <p:spPr bwMode="auto">
          <a:xfrm>
            <a:off x="458789"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4" name="Freeform 1120"/>
          <p:cNvSpPr>
            <a:spLocks/>
          </p:cNvSpPr>
          <p:nvPr/>
        </p:nvSpPr>
        <p:spPr bwMode="auto">
          <a:xfrm>
            <a:off x="458789" y="463552"/>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5" name="Freeform 1134"/>
          <p:cNvSpPr>
            <a:spLocks/>
          </p:cNvSpPr>
          <p:nvPr/>
        </p:nvSpPr>
        <p:spPr bwMode="auto">
          <a:xfrm>
            <a:off x="703264"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6" name="Freeform 1141"/>
          <p:cNvSpPr>
            <a:spLocks/>
          </p:cNvSpPr>
          <p:nvPr/>
        </p:nvSpPr>
        <p:spPr bwMode="auto">
          <a:xfrm>
            <a:off x="706439"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7" name="Freeform 1148"/>
          <p:cNvSpPr>
            <a:spLocks/>
          </p:cNvSpPr>
          <p:nvPr/>
        </p:nvSpPr>
        <p:spPr bwMode="auto">
          <a:xfrm>
            <a:off x="693739" y="460376"/>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8" name="Freeform 1150"/>
          <p:cNvSpPr>
            <a:spLocks/>
          </p:cNvSpPr>
          <p:nvPr/>
        </p:nvSpPr>
        <p:spPr bwMode="auto">
          <a:xfrm>
            <a:off x="684214" y="447677"/>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9" name="Freeform 1152"/>
          <p:cNvSpPr>
            <a:spLocks/>
          </p:cNvSpPr>
          <p:nvPr/>
        </p:nvSpPr>
        <p:spPr bwMode="auto">
          <a:xfrm>
            <a:off x="684214" y="447677"/>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0" name="Freeform 1154"/>
          <p:cNvSpPr>
            <a:spLocks/>
          </p:cNvSpPr>
          <p:nvPr/>
        </p:nvSpPr>
        <p:spPr bwMode="auto">
          <a:xfrm>
            <a:off x="665164"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1" name="Freeform 1156"/>
          <p:cNvSpPr>
            <a:spLocks/>
          </p:cNvSpPr>
          <p:nvPr/>
        </p:nvSpPr>
        <p:spPr bwMode="auto">
          <a:xfrm>
            <a:off x="665164" y="431801"/>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2" name="Freeform 1163"/>
          <p:cNvSpPr>
            <a:spLocks/>
          </p:cNvSpPr>
          <p:nvPr/>
        </p:nvSpPr>
        <p:spPr bwMode="auto">
          <a:xfrm>
            <a:off x="611188" y="415927"/>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3" name="Freeform 1172"/>
          <p:cNvSpPr>
            <a:spLocks/>
          </p:cNvSpPr>
          <p:nvPr/>
        </p:nvSpPr>
        <p:spPr bwMode="auto">
          <a:xfrm>
            <a:off x="582614" y="476252"/>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4" name="Freeform 1177"/>
          <p:cNvSpPr>
            <a:spLocks/>
          </p:cNvSpPr>
          <p:nvPr/>
        </p:nvSpPr>
        <p:spPr bwMode="auto">
          <a:xfrm>
            <a:off x="557214" y="534990"/>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5" name="Freeform 1180"/>
          <p:cNvSpPr>
            <a:spLocks/>
          </p:cNvSpPr>
          <p:nvPr/>
        </p:nvSpPr>
        <p:spPr bwMode="auto">
          <a:xfrm>
            <a:off x="560389" y="530227"/>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6" name="Line 1187"/>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7" name="Line 1188"/>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8"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9" name="Freeform 1210"/>
          <p:cNvSpPr>
            <a:spLocks/>
          </p:cNvSpPr>
          <p:nvPr/>
        </p:nvSpPr>
        <p:spPr bwMode="auto">
          <a:xfrm>
            <a:off x="595314" y="557215"/>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0" name="Freeform 1214"/>
          <p:cNvSpPr>
            <a:spLocks/>
          </p:cNvSpPr>
          <p:nvPr/>
        </p:nvSpPr>
        <p:spPr bwMode="auto">
          <a:xfrm>
            <a:off x="595314" y="557215"/>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1"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32"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3"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4" name="Freeform 1221"/>
          <p:cNvSpPr>
            <a:spLocks/>
          </p:cNvSpPr>
          <p:nvPr/>
        </p:nvSpPr>
        <p:spPr bwMode="auto">
          <a:xfrm>
            <a:off x="731839" y="541340"/>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5" name="Freeform 1234"/>
          <p:cNvSpPr>
            <a:spLocks/>
          </p:cNvSpPr>
          <p:nvPr/>
        </p:nvSpPr>
        <p:spPr bwMode="auto">
          <a:xfrm>
            <a:off x="722314" y="550865"/>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6" name="Line 1237"/>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7" name="Line 1238"/>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8" name="Freeform 1240"/>
          <p:cNvSpPr>
            <a:spLocks/>
          </p:cNvSpPr>
          <p:nvPr/>
        </p:nvSpPr>
        <p:spPr bwMode="auto">
          <a:xfrm>
            <a:off x="728663" y="541340"/>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9" name="Freeform 1243"/>
          <p:cNvSpPr>
            <a:spLocks/>
          </p:cNvSpPr>
          <p:nvPr/>
        </p:nvSpPr>
        <p:spPr bwMode="auto">
          <a:xfrm>
            <a:off x="728664" y="538165"/>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0" name="Freeform 1246"/>
          <p:cNvSpPr>
            <a:spLocks/>
          </p:cNvSpPr>
          <p:nvPr/>
        </p:nvSpPr>
        <p:spPr bwMode="auto">
          <a:xfrm>
            <a:off x="725489" y="547690"/>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1" name="Freeform 1250"/>
          <p:cNvSpPr>
            <a:spLocks/>
          </p:cNvSpPr>
          <p:nvPr/>
        </p:nvSpPr>
        <p:spPr bwMode="auto">
          <a:xfrm>
            <a:off x="731839"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2" name="Freeform 1252"/>
          <p:cNvSpPr>
            <a:spLocks/>
          </p:cNvSpPr>
          <p:nvPr/>
        </p:nvSpPr>
        <p:spPr bwMode="auto">
          <a:xfrm>
            <a:off x="731839"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3" name="Freeform 1255"/>
          <p:cNvSpPr>
            <a:spLocks/>
          </p:cNvSpPr>
          <p:nvPr/>
        </p:nvSpPr>
        <p:spPr bwMode="auto">
          <a:xfrm>
            <a:off x="712789" y="550865"/>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4"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5"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6"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7" name="Freeform 1269"/>
          <p:cNvSpPr>
            <a:spLocks/>
          </p:cNvSpPr>
          <p:nvPr/>
        </p:nvSpPr>
        <p:spPr bwMode="auto">
          <a:xfrm>
            <a:off x="728664" y="530227"/>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4" name="Freeform 1277"/>
          <p:cNvSpPr>
            <a:spLocks/>
          </p:cNvSpPr>
          <p:nvPr/>
        </p:nvSpPr>
        <p:spPr bwMode="auto">
          <a:xfrm>
            <a:off x="728663" y="523877"/>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5" name="Freeform 1287"/>
          <p:cNvSpPr>
            <a:spLocks/>
          </p:cNvSpPr>
          <p:nvPr/>
        </p:nvSpPr>
        <p:spPr bwMode="auto">
          <a:xfrm>
            <a:off x="719139"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6" name="Freeform 1290"/>
          <p:cNvSpPr>
            <a:spLocks/>
          </p:cNvSpPr>
          <p:nvPr/>
        </p:nvSpPr>
        <p:spPr bwMode="auto">
          <a:xfrm>
            <a:off x="719139" y="517527"/>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7"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8"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9"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0"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1"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2"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3"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4"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5" name="Rectangle 63"/>
          <p:cNvSpPr>
            <a:spLocks noChangeArrowheads="1"/>
          </p:cNvSpPr>
          <p:nvPr/>
        </p:nvSpPr>
        <p:spPr bwMode="auto">
          <a:xfrm>
            <a:off x="0" y="4302127"/>
            <a:ext cx="9144000" cy="176213"/>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chemeClr val="bg1"/>
              </a:solidFill>
            </a:endParaRPr>
          </a:p>
        </p:txBody>
      </p:sp>
      <p:sp>
        <p:nvSpPr>
          <p:cNvPr id="330" name="Title 329"/>
          <p:cNvSpPr>
            <a:spLocks noGrp="1"/>
          </p:cNvSpPr>
          <p:nvPr>
            <p:ph type="title"/>
          </p:nvPr>
        </p:nvSpPr>
        <p:spPr>
          <a:xfrm>
            <a:off x="1396005" y="1189791"/>
            <a:ext cx="7039470" cy="1822161"/>
          </a:xfrm>
        </p:spPr>
        <p:txBody>
          <a:bodyPr anchor="b"/>
          <a:lstStyle>
            <a:lvl1pPr>
              <a:lnSpc>
                <a:spcPct val="100000"/>
              </a:lnSpc>
              <a:spcBef>
                <a:spcPts val="0"/>
              </a:spcBef>
              <a:defRPr sz="27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7" y="3000005"/>
            <a:ext cx="7026799" cy="1211048"/>
          </a:xfrm>
        </p:spPr>
        <p:txBody>
          <a:bodyPr>
            <a:normAutofit/>
          </a:bodyPr>
          <a:lstStyle>
            <a:lvl1pPr>
              <a:lnSpc>
                <a:spcPct val="100000"/>
              </a:lnSpc>
              <a:spcBef>
                <a:spcPts val="0"/>
              </a:spcBef>
              <a:defRPr sz="18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7" name="Text Placeholder 331"/>
          <p:cNvSpPr>
            <a:spLocks noGrp="1"/>
          </p:cNvSpPr>
          <p:nvPr>
            <p:ph type="body" sz="quarter" idx="14"/>
          </p:nvPr>
        </p:nvSpPr>
        <p:spPr>
          <a:xfrm>
            <a:off x="5944825" y="4663925"/>
            <a:ext cx="2821170" cy="1428714"/>
          </a:xfrm>
        </p:spPr>
        <p:txBody>
          <a:bodyPr anchor="b"/>
          <a:lstStyle>
            <a:lvl1pPr algn="r">
              <a:lnSpc>
                <a:spcPct val="100000"/>
              </a:lnSpc>
              <a:defRPr sz="1050" b="0" i="0" baseline="0">
                <a:solidFill>
                  <a:schemeClr val="tx1"/>
                </a:solidFill>
                <a:latin typeface="+mn-lt"/>
                <a:cs typeface="Arial"/>
              </a:defRPr>
            </a:lvl1pPr>
            <a:lvl2pPr algn="r">
              <a:defRPr sz="105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8" name="Picture Placeholder 4"/>
          <p:cNvSpPr>
            <a:spLocks noGrp="1"/>
          </p:cNvSpPr>
          <p:nvPr>
            <p:ph type="pic" sz="quarter" idx="16" hasCustomPrompt="1"/>
          </p:nvPr>
        </p:nvSpPr>
        <p:spPr>
          <a:xfrm>
            <a:off x="2025440" y="4684292"/>
            <a:ext cx="1861095" cy="1695483"/>
          </a:xfrm>
          <a:solidFill>
            <a:srgbClr val="FFFFFF"/>
          </a:solidFill>
        </p:spPr>
        <p:txBody>
          <a:bodyPr anchor="ctr">
            <a:normAutofit/>
          </a:bodyPr>
          <a:lstStyle>
            <a:lvl1pPr algn="ctr">
              <a:defRPr baseline="0">
                <a:solidFill>
                  <a:srgbClr val="021F43"/>
                </a:solidFill>
              </a:defRPr>
            </a:lvl1pPr>
          </a:lstStyle>
          <a:p>
            <a:pPr lvl="0"/>
            <a:r>
              <a:rPr lang="en-US" noProof="0" dirty="0"/>
              <a:t>Insert co-branded logo here</a:t>
            </a:r>
          </a:p>
        </p:txBody>
      </p:sp>
      <p:sp>
        <p:nvSpPr>
          <p:cNvPr id="73" name="Rectangle 1028"/>
          <p:cNvSpPr>
            <a:spLocks noGrp="1" noChangeArrowheads="1"/>
          </p:cNvSpPr>
          <p:nvPr>
            <p:ph type="dt" sz="half" idx="18"/>
          </p:nvPr>
        </p:nvSpPr>
        <p:spPr>
          <a:xfrm>
            <a:off x="5944415" y="6107115"/>
            <a:ext cx="2811462" cy="306387"/>
          </a:xfrm>
        </p:spPr>
        <p:txBody>
          <a:bodyPr rIns="0" anchor="ctr"/>
          <a:lstStyle>
            <a:lvl1pPr algn="r">
              <a:defRPr b="0" i="0" dirty="0">
                <a:solidFill>
                  <a:schemeClr val="tx1"/>
                </a:solidFill>
                <a:latin typeface="Arial"/>
                <a:cs typeface="Arial"/>
              </a:defRPr>
            </a:lvl1pPr>
          </a:lstStyle>
          <a:p>
            <a:pPr>
              <a:defRPr/>
            </a:pPr>
            <a:endParaRPr lang="en-US" dirty="0"/>
          </a:p>
        </p:txBody>
      </p:sp>
      <p:sp>
        <p:nvSpPr>
          <p:cNvPr id="74" name="Picture Placeholder 4"/>
          <p:cNvSpPr>
            <a:spLocks noGrp="1"/>
          </p:cNvSpPr>
          <p:nvPr>
            <p:ph type="pic" sz="quarter" idx="19" hasCustomPrompt="1"/>
          </p:nvPr>
        </p:nvSpPr>
        <p:spPr>
          <a:xfrm>
            <a:off x="3963298" y="4684292"/>
            <a:ext cx="1861095" cy="1695483"/>
          </a:xfrm>
          <a:solidFill>
            <a:srgbClr val="FFFFFF"/>
          </a:solidFill>
        </p:spPr>
        <p:txBody>
          <a:bodyPr anchor="ctr">
            <a:normAutofit/>
          </a:bodyPr>
          <a:lstStyle>
            <a:lvl1pPr algn="ctr">
              <a:defRPr baseline="0">
                <a:solidFill>
                  <a:srgbClr val="021F43"/>
                </a:solidFill>
              </a:defRPr>
            </a:lvl1pPr>
          </a:lstStyle>
          <a:p>
            <a:pPr lvl="0"/>
            <a:r>
              <a:rPr lang="en-US" noProof="0" dirty="0"/>
              <a:t>Insert co-branded logo here</a:t>
            </a:r>
          </a:p>
        </p:txBody>
      </p:sp>
      <p:pic>
        <p:nvPicPr>
          <p:cNvPr id="70" name="Picture Placeholder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326523" y="4657243"/>
            <a:ext cx="1499637" cy="1749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2981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2"/>
            <a:ext cx="9144000" cy="4479925"/>
          </a:xfrm>
          <a:prstGeom prst="rect">
            <a:avLst/>
          </a:prstGeom>
          <a:solidFill>
            <a:srgbClr val="139A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66336" y="3580"/>
            <a:ext cx="2192664"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2"/>
            <a:ext cx="6942138" cy="4359275"/>
          </a:xfrm>
          <a:prstGeom prst="rect">
            <a:avLst/>
          </a:prstGeom>
          <a:noFill/>
          <a:ln>
            <a:noFill/>
          </a:ln>
          <a:extLst>
            <a:ext uri="{909E8E84-426E-40dd-AFC4-6F175D3DCCD1}">
              <a14:hiddenFill xmlns="" xmlns:a14="http://schemas.microsoft.com/office/drawing/2010/main">
                <a:solidFill>
                  <a:srgbClr val="FFFFFF">
                    <a:alpha val="50000"/>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 xmlns:a14="http://schemas.microsoft.com/office/drawing/2010/main">
                <a:solidFill>
                  <a:srgbClr val="FFFFFF">
                    <a:alpha val="5800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4" y="4318000"/>
            <a:ext cx="2649537" cy="846138"/>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p>
        </p:txBody>
      </p:sp>
      <p:sp>
        <p:nvSpPr>
          <p:cNvPr id="11" name="Line 1086"/>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2" name="Line 1087"/>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3"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4" name="Rectangle 1089"/>
          <p:cNvSpPr>
            <a:spLocks noChangeArrowheads="1"/>
          </p:cNvSpPr>
          <p:nvPr/>
        </p:nvSpPr>
        <p:spPr bwMode="auto">
          <a:xfrm>
            <a:off x="484189" y="617540"/>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15" name="Freeform 1098"/>
          <p:cNvSpPr>
            <a:spLocks/>
          </p:cNvSpPr>
          <p:nvPr/>
        </p:nvSpPr>
        <p:spPr bwMode="auto">
          <a:xfrm>
            <a:off x="487364" y="617540"/>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6" name="Freeform 1115"/>
          <p:cNvSpPr>
            <a:spLocks/>
          </p:cNvSpPr>
          <p:nvPr/>
        </p:nvSpPr>
        <p:spPr bwMode="auto">
          <a:xfrm>
            <a:off x="458789"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7" name="Freeform 1120"/>
          <p:cNvSpPr>
            <a:spLocks/>
          </p:cNvSpPr>
          <p:nvPr/>
        </p:nvSpPr>
        <p:spPr bwMode="auto">
          <a:xfrm>
            <a:off x="458789" y="463552"/>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8" name="Freeform 1134"/>
          <p:cNvSpPr>
            <a:spLocks/>
          </p:cNvSpPr>
          <p:nvPr/>
        </p:nvSpPr>
        <p:spPr bwMode="auto">
          <a:xfrm>
            <a:off x="703264"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19" name="Freeform 1141"/>
          <p:cNvSpPr>
            <a:spLocks/>
          </p:cNvSpPr>
          <p:nvPr/>
        </p:nvSpPr>
        <p:spPr bwMode="auto">
          <a:xfrm>
            <a:off x="706439"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0" name="Freeform 1148"/>
          <p:cNvSpPr>
            <a:spLocks/>
          </p:cNvSpPr>
          <p:nvPr/>
        </p:nvSpPr>
        <p:spPr bwMode="auto">
          <a:xfrm>
            <a:off x="693739" y="460376"/>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1" name="Freeform 1150"/>
          <p:cNvSpPr>
            <a:spLocks/>
          </p:cNvSpPr>
          <p:nvPr/>
        </p:nvSpPr>
        <p:spPr bwMode="auto">
          <a:xfrm>
            <a:off x="684214" y="447677"/>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2" name="Freeform 1152"/>
          <p:cNvSpPr>
            <a:spLocks/>
          </p:cNvSpPr>
          <p:nvPr/>
        </p:nvSpPr>
        <p:spPr bwMode="auto">
          <a:xfrm>
            <a:off x="684214" y="447677"/>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3" name="Freeform 1154"/>
          <p:cNvSpPr>
            <a:spLocks/>
          </p:cNvSpPr>
          <p:nvPr/>
        </p:nvSpPr>
        <p:spPr bwMode="auto">
          <a:xfrm>
            <a:off x="665164"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4" name="Freeform 1156"/>
          <p:cNvSpPr>
            <a:spLocks/>
          </p:cNvSpPr>
          <p:nvPr/>
        </p:nvSpPr>
        <p:spPr bwMode="auto">
          <a:xfrm>
            <a:off x="665164" y="431801"/>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5" name="Freeform 1163"/>
          <p:cNvSpPr>
            <a:spLocks/>
          </p:cNvSpPr>
          <p:nvPr/>
        </p:nvSpPr>
        <p:spPr bwMode="auto">
          <a:xfrm>
            <a:off x="611188" y="415927"/>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6" name="Freeform 1172"/>
          <p:cNvSpPr>
            <a:spLocks/>
          </p:cNvSpPr>
          <p:nvPr/>
        </p:nvSpPr>
        <p:spPr bwMode="auto">
          <a:xfrm>
            <a:off x="582614" y="476252"/>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7" name="Freeform 1177"/>
          <p:cNvSpPr>
            <a:spLocks/>
          </p:cNvSpPr>
          <p:nvPr/>
        </p:nvSpPr>
        <p:spPr bwMode="auto">
          <a:xfrm>
            <a:off x="557214" y="534990"/>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8" name="Freeform 1180"/>
          <p:cNvSpPr>
            <a:spLocks/>
          </p:cNvSpPr>
          <p:nvPr/>
        </p:nvSpPr>
        <p:spPr bwMode="auto">
          <a:xfrm>
            <a:off x="560389" y="530227"/>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29" name="Line 1187"/>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0" name="Line 1188"/>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1"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2" name="Freeform 1210"/>
          <p:cNvSpPr>
            <a:spLocks/>
          </p:cNvSpPr>
          <p:nvPr/>
        </p:nvSpPr>
        <p:spPr bwMode="auto">
          <a:xfrm>
            <a:off x="595314" y="557215"/>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3" name="Freeform 1214"/>
          <p:cNvSpPr>
            <a:spLocks/>
          </p:cNvSpPr>
          <p:nvPr/>
        </p:nvSpPr>
        <p:spPr bwMode="auto">
          <a:xfrm>
            <a:off x="595314" y="557215"/>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4"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35"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6"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7" name="Freeform 1221"/>
          <p:cNvSpPr>
            <a:spLocks/>
          </p:cNvSpPr>
          <p:nvPr/>
        </p:nvSpPr>
        <p:spPr bwMode="auto">
          <a:xfrm>
            <a:off x="731839" y="541340"/>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8" name="Freeform 1234"/>
          <p:cNvSpPr>
            <a:spLocks/>
          </p:cNvSpPr>
          <p:nvPr/>
        </p:nvSpPr>
        <p:spPr bwMode="auto">
          <a:xfrm>
            <a:off x="722314" y="550865"/>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39" name="Line 1237"/>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0" name="Line 1238"/>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1" name="Freeform 1240"/>
          <p:cNvSpPr>
            <a:spLocks/>
          </p:cNvSpPr>
          <p:nvPr/>
        </p:nvSpPr>
        <p:spPr bwMode="auto">
          <a:xfrm>
            <a:off x="728663" y="541340"/>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2" name="Freeform 1243"/>
          <p:cNvSpPr>
            <a:spLocks/>
          </p:cNvSpPr>
          <p:nvPr/>
        </p:nvSpPr>
        <p:spPr bwMode="auto">
          <a:xfrm>
            <a:off x="728664" y="538165"/>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3" name="Freeform 1246"/>
          <p:cNvSpPr>
            <a:spLocks/>
          </p:cNvSpPr>
          <p:nvPr/>
        </p:nvSpPr>
        <p:spPr bwMode="auto">
          <a:xfrm>
            <a:off x="725489" y="547690"/>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4" name="Freeform 1250"/>
          <p:cNvSpPr>
            <a:spLocks/>
          </p:cNvSpPr>
          <p:nvPr/>
        </p:nvSpPr>
        <p:spPr bwMode="auto">
          <a:xfrm>
            <a:off x="731839"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5" name="Freeform 1252"/>
          <p:cNvSpPr>
            <a:spLocks/>
          </p:cNvSpPr>
          <p:nvPr/>
        </p:nvSpPr>
        <p:spPr bwMode="auto">
          <a:xfrm>
            <a:off x="731839"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6" name="Freeform 1255"/>
          <p:cNvSpPr>
            <a:spLocks/>
          </p:cNvSpPr>
          <p:nvPr/>
        </p:nvSpPr>
        <p:spPr bwMode="auto">
          <a:xfrm>
            <a:off x="712789" y="550865"/>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7"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48"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49"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0" name="Freeform 1269"/>
          <p:cNvSpPr>
            <a:spLocks/>
          </p:cNvSpPr>
          <p:nvPr/>
        </p:nvSpPr>
        <p:spPr bwMode="auto">
          <a:xfrm>
            <a:off x="728664" y="530227"/>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7" name="Freeform 1277"/>
          <p:cNvSpPr>
            <a:spLocks/>
          </p:cNvSpPr>
          <p:nvPr/>
        </p:nvSpPr>
        <p:spPr bwMode="auto">
          <a:xfrm>
            <a:off x="728663" y="523877"/>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8" name="Freeform 1287"/>
          <p:cNvSpPr>
            <a:spLocks/>
          </p:cNvSpPr>
          <p:nvPr/>
        </p:nvSpPr>
        <p:spPr bwMode="auto">
          <a:xfrm>
            <a:off x="719139"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59" name="Freeform 1290"/>
          <p:cNvSpPr>
            <a:spLocks/>
          </p:cNvSpPr>
          <p:nvPr/>
        </p:nvSpPr>
        <p:spPr bwMode="auto">
          <a:xfrm>
            <a:off x="719139" y="517527"/>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a:p>
        </p:txBody>
      </p:sp>
      <p:sp>
        <p:nvSpPr>
          <p:cNvPr id="60"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1"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2"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3"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4"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5"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6"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7"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a:p>
        </p:txBody>
      </p:sp>
      <p:sp>
        <p:nvSpPr>
          <p:cNvPr id="68" name="Rectangle 68"/>
          <p:cNvSpPr>
            <a:spLocks noChangeArrowheads="1"/>
          </p:cNvSpPr>
          <p:nvPr/>
        </p:nvSpPr>
        <p:spPr bwMode="auto">
          <a:xfrm>
            <a:off x="6713538" y="4308477"/>
            <a:ext cx="2430462" cy="182563"/>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rgbClr val="C8BB7E"/>
              </a:solidFill>
            </a:endParaRPr>
          </a:p>
        </p:txBody>
      </p:sp>
      <p:sp>
        <p:nvSpPr>
          <p:cNvPr id="70" name="Rectangle 69"/>
          <p:cNvSpPr>
            <a:spLocks noChangeArrowheads="1"/>
          </p:cNvSpPr>
          <p:nvPr/>
        </p:nvSpPr>
        <p:spPr bwMode="auto">
          <a:xfrm>
            <a:off x="1" y="4310063"/>
            <a:ext cx="6977063" cy="182562"/>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chemeClr val="bg1"/>
              </a:solidFill>
            </a:endParaRPr>
          </a:p>
        </p:txBody>
      </p:sp>
      <p:sp>
        <p:nvSpPr>
          <p:cNvPr id="330" name="Title 329"/>
          <p:cNvSpPr>
            <a:spLocks noGrp="1"/>
          </p:cNvSpPr>
          <p:nvPr>
            <p:ph type="title"/>
          </p:nvPr>
        </p:nvSpPr>
        <p:spPr>
          <a:xfrm>
            <a:off x="1512624" y="1189791"/>
            <a:ext cx="6971806" cy="1822161"/>
          </a:xfrm>
        </p:spPr>
        <p:txBody>
          <a:bodyPr anchor="b"/>
          <a:lstStyle>
            <a:lvl1pPr>
              <a:lnSpc>
                <a:spcPct val="100000"/>
              </a:lnSpc>
              <a:spcBef>
                <a:spcPts val="0"/>
              </a:spcBef>
              <a:defRPr sz="27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3" y="3000005"/>
            <a:ext cx="6959257" cy="875885"/>
          </a:xfrm>
        </p:spPr>
        <p:txBody>
          <a:bodyPr>
            <a:normAutofit/>
          </a:bodyPr>
          <a:lstStyle>
            <a:lvl1pPr>
              <a:lnSpc>
                <a:spcPct val="100000"/>
              </a:lnSpc>
              <a:spcBef>
                <a:spcPts val="0"/>
              </a:spcBef>
              <a:defRPr sz="18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7" name="Text Placeholder 331"/>
          <p:cNvSpPr>
            <a:spLocks noGrp="1"/>
          </p:cNvSpPr>
          <p:nvPr>
            <p:ph type="body" sz="quarter" idx="14"/>
          </p:nvPr>
        </p:nvSpPr>
        <p:spPr>
          <a:xfrm>
            <a:off x="465138" y="4680046"/>
            <a:ext cx="2821170" cy="1393637"/>
          </a:xfrm>
        </p:spPr>
        <p:txBody>
          <a:bodyPr anchor="b"/>
          <a:lstStyle>
            <a:lvl1pPr algn="l">
              <a:lnSpc>
                <a:spcPct val="100000"/>
              </a:lnSpc>
              <a:defRPr sz="1050" b="0" i="0" baseline="0">
                <a:solidFill>
                  <a:schemeClr val="tx1"/>
                </a:solidFill>
                <a:latin typeface="+mn-lt"/>
                <a:cs typeface="Arial"/>
              </a:defRPr>
            </a:lvl1pPr>
            <a:lvl2pPr algn="l">
              <a:defRPr sz="105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685800" rtl="0" eaLnBrk="1" fontAlgn="base" latinLnBrk="0" hangingPunct="1">
              <a:lnSpc>
                <a:spcPct val="100000"/>
              </a:lnSpc>
              <a:spcBef>
                <a:spcPct val="20000"/>
              </a:spcBef>
              <a:spcAft>
                <a:spcPct val="0"/>
              </a:spcAft>
              <a:buClr>
                <a:srgbClr val="00783C"/>
              </a:buClr>
              <a:buSzTx/>
              <a:buFontTx/>
              <a:buNone/>
              <a:tabLst/>
              <a:defRPr/>
            </a:pPr>
            <a:r>
              <a:rPr lang="en-US" dirty="0"/>
              <a:t>Click to edit Master text styles</a:t>
            </a:r>
          </a:p>
          <a:p>
            <a:pPr marL="0" marR="0" lvl="1" indent="0" algn="r" defTabSz="685800" rtl="0" eaLnBrk="1" fontAlgn="base" latinLnBrk="0" hangingPunct="1">
              <a:lnSpc>
                <a:spcPct val="100000"/>
              </a:lnSpc>
              <a:spcBef>
                <a:spcPct val="20000"/>
              </a:spcBef>
              <a:spcAft>
                <a:spcPct val="0"/>
              </a:spcAft>
              <a:buClr>
                <a:srgbClr val="00783C"/>
              </a:buClr>
              <a:buSzTx/>
              <a:buFontTx/>
              <a:buNone/>
              <a:tabLst/>
              <a:defRPr/>
            </a:pPr>
            <a:r>
              <a:rPr lang="en-US" dirty="0"/>
              <a:t>Second level</a:t>
            </a:r>
          </a:p>
        </p:txBody>
      </p:sp>
      <p:sp>
        <p:nvSpPr>
          <p:cNvPr id="78" name="Text Placeholder 331"/>
          <p:cNvSpPr>
            <a:spLocks noGrp="1"/>
          </p:cNvSpPr>
          <p:nvPr>
            <p:ph type="body" sz="quarter" idx="17" hasCustomPrompt="1"/>
          </p:nvPr>
        </p:nvSpPr>
        <p:spPr>
          <a:xfrm>
            <a:off x="458788" y="6095906"/>
            <a:ext cx="1469880" cy="271368"/>
          </a:xfrm>
        </p:spPr>
        <p:txBody>
          <a:bodyPr anchor="b"/>
          <a:lstStyle>
            <a:lvl1pPr algn="l">
              <a:lnSpc>
                <a:spcPct val="100000"/>
              </a:lnSpc>
              <a:defRPr sz="1050" b="0" i="0" baseline="0">
                <a:solidFill>
                  <a:schemeClr val="tx1"/>
                </a:solidFill>
                <a:latin typeface="+mn-lt"/>
                <a:cs typeface="Arial"/>
              </a:defRPr>
            </a:lvl1pPr>
            <a:lvl2pPr algn="r">
              <a:defRPr sz="105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685800" rtl="0" eaLnBrk="1" fontAlgn="base" latinLnBrk="0" hangingPunct="1">
              <a:lnSpc>
                <a:spcPct val="100000"/>
              </a:lnSpc>
              <a:spcBef>
                <a:spcPct val="20000"/>
              </a:spcBef>
              <a:spcAft>
                <a:spcPct val="0"/>
              </a:spcAft>
              <a:buClr>
                <a:srgbClr val="00783C"/>
              </a:buClr>
              <a:buSzTx/>
              <a:buFontTx/>
              <a:buNone/>
              <a:tabLst/>
              <a:defRPr/>
            </a:pPr>
            <a:r>
              <a:rPr lang="en-US" dirty="0"/>
              <a:t>Date</a:t>
            </a:r>
          </a:p>
        </p:txBody>
      </p:sp>
      <p:sp>
        <p:nvSpPr>
          <p:cNvPr id="2" name="Rectangle 1"/>
          <p:cNvSpPr/>
          <p:nvPr userDrawn="1"/>
        </p:nvSpPr>
        <p:spPr bwMode="auto">
          <a:xfrm>
            <a:off x="5807951" y="6068541"/>
            <a:ext cx="3336050" cy="693085"/>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417722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ark Table of Content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chemeClr val="bg1"/>
              </a:solidFill>
            </a:endParaRPr>
          </a:p>
        </p:txBody>
      </p:sp>
      <p:sp>
        <p:nvSpPr>
          <p:cNvPr id="2" name="Title 1"/>
          <p:cNvSpPr>
            <a:spLocks noGrp="1"/>
          </p:cNvSpPr>
          <p:nvPr>
            <p:ph type="title"/>
          </p:nvPr>
        </p:nvSpPr>
        <p:spPr>
          <a:xfrm>
            <a:off x="356935" y="301628"/>
            <a:ext cx="8462029" cy="756707"/>
          </a:xfrm>
        </p:spPr>
        <p:txBody>
          <a:bodyPr anchor="b"/>
          <a:lstStyle>
            <a:lvl1pPr>
              <a:defRPr sz="165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hasCustomPrompt="1"/>
          </p:nvPr>
        </p:nvSpPr>
        <p:spPr>
          <a:xfrm>
            <a:off x="349250" y="1598613"/>
            <a:ext cx="8477250" cy="4613804"/>
          </a:xfrm>
        </p:spPr>
        <p:txBody>
          <a:bodyPr>
            <a:normAutofit/>
          </a:bodyPr>
          <a:lstStyle>
            <a:lvl1pPr>
              <a:lnSpc>
                <a:spcPct val="100000"/>
              </a:lnSpc>
              <a:spcBef>
                <a:spcPts val="1800"/>
              </a:spcBef>
              <a:tabLst>
                <a:tab pos="6301979" algn="r"/>
              </a:tabLst>
              <a:defRPr lang="en-US" sz="1200" smtClean="0"/>
            </a:lvl1pPr>
          </a:lstStyle>
          <a:p>
            <a:pPr lvl="0"/>
            <a:r>
              <a:rPr lang="en-US" dirty="0"/>
              <a:t>Type the section/topic then press the tab button	Slide #</a:t>
            </a:r>
          </a:p>
        </p:txBody>
      </p:sp>
      <p:sp>
        <p:nvSpPr>
          <p:cNvPr id="5" name="Footer Placeholder 5"/>
          <p:cNvSpPr>
            <a:spLocks noGrp="1"/>
          </p:cNvSpPr>
          <p:nvPr>
            <p:ph type="ftr" sz="quarter" idx="14"/>
          </p:nvPr>
        </p:nvSpPr>
        <p:spPr/>
        <p:txBody>
          <a:bodyPr/>
          <a:lstStyle>
            <a:lvl1pPr>
              <a:defRPr/>
            </a:lvl1pPr>
          </a:lstStyle>
          <a:p>
            <a:pPr>
              <a:defRPr/>
            </a:pPr>
            <a:r>
              <a:rPr lang="en-US"/>
              <a:t>Footer Information</a:t>
            </a:r>
            <a:endParaRPr lang="en-US" dirty="0"/>
          </a:p>
        </p:txBody>
      </p:sp>
      <p:sp>
        <p:nvSpPr>
          <p:cNvPr id="6" name="Slide Number Placeholder 7"/>
          <p:cNvSpPr>
            <a:spLocks noGrp="1"/>
          </p:cNvSpPr>
          <p:nvPr>
            <p:ph type="sldNum" sz="quarter" idx="15"/>
          </p:nvPr>
        </p:nvSpPr>
        <p:spPr/>
        <p:txBody>
          <a:bodyPr/>
          <a:lstStyle>
            <a:lvl1pPr>
              <a:defRPr/>
            </a:lvl1pPr>
          </a:lstStyle>
          <a:p>
            <a:pPr>
              <a:defRPr/>
            </a:pPr>
            <a:fld id="{5F140DA0-A674-6B41-B934-83C754E0012D}" type="slidenum">
              <a:rPr lang="en-US"/>
              <a:pPr>
                <a:defRPr/>
              </a:pPr>
              <a:t>‹#›</a:t>
            </a:fld>
            <a:endParaRPr lang="en-US" dirty="0"/>
          </a:p>
        </p:txBody>
      </p:sp>
      <p:sp>
        <p:nvSpPr>
          <p:cNvPr id="8" name="Rectangle 7"/>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287331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a:p>
        </p:txBody>
      </p:sp>
      <p:sp>
        <p:nvSpPr>
          <p:cNvPr id="7"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a:p>
        </p:txBody>
      </p:sp>
      <p:sp>
        <p:nvSpPr>
          <p:cNvPr id="324" name="Title 323"/>
          <p:cNvSpPr>
            <a:spLocks noGrp="1"/>
          </p:cNvSpPr>
          <p:nvPr>
            <p:ph type="title"/>
          </p:nvPr>
        </p:nvSpPr>
        <p:spPr>
          <a:xfrm>
            <a:off x="356935" y="301625"/>
            <a:ext cx="8439487" cy="667338"/>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418338">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200" b="0" cap="none" baseline="0">
                <a:solidFill>
                  <a:schemeClr val="bg2"/>
                </a:solidFill>
              </a:defRPr>
            </a:lvl1pPr>
            <a:lvl2pPr>
              <a:defRPr sz="1200" cap="all">
                <a:solidFill>
                  <a:schemeClr val="tx2">
                    <a:lumMod val="50000"/>
                    <a:lumOff val="50000"/>
                  </a:schemeClr>
                </a:solidFill>
              </a:defRPr>
            </a:lvl2pPr>
            <a:lvl3pPr>
              <a:defRPr sz="1200" cap="all">
                <a:solidFill>
                  <a:schemeClr val="tx2">
                    <a:lumMod val="50000"/>
                    <a:lumOff val="50000"/>
                  </a:schemeClr>
                </a:solidFill>
              </a:defRPr>
            </a:lvl3pPr>
            <a:lvl4pPr>
              <a:defRPr sz="1200" cap="all">
                <a:solidFill>
                  <a:schemeClr val="tx2">
                    <a:lumMod val="50000"/>
                    <a:lumOff val="50000"/>
                  </a:schemeClr>
                </a:solidFill>
              </a:defRPr>
            </a:lvl4pPr>
            <a:lvl5pPr>
              <a:defRPr sz="12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Footer Information</a:t>
            </a:r>
            <a:endParaRPr lang="en-US" dirty="0"/>
          </a:p>
        </p:txBody>
      </p:sp>
      <p:sp>
        <p:nvSpPr>
          <p:cNvPr id="9" name="Slide Number Placeholder 2"/>
          <p:cNvSpPr>
            <a:spLocks noGrp="1"/>
          </p:cNvSpPr>
          <p:nvPr>
            <p:ph type="sldNum" sz="quarter" idx="16"/>
          </p:nvPr>
        </p:nvSpPr>
        <p:spPr/>
        <p:txBody>
          <a:bodyPr/>
          <a:lstStyle>
            <a:lvl1pPr>
              <a:defRPr/>
            </a:lvl1pPr>
          </a:lstStyle>
          <a:p>
            <a:pPr>
              <a:defRPr/>
            </a:pPr>
            <a:fld id="{3B5FF27F-C90A-A749-80AC-2A92C6CBAA6F}" type="slidenum">
              <a:rPr lang="en-US"/>
              <a:pPr>
                <a:defRPr/>
              </a:pPr>
              <a:t>‹#›</a:t>
            </a:fld>
            <a:endParaRPr lang="en-US" dirty="0"/>
          </a:p>
        </p:txBody>
      </p:sp>
      <p:sp>
        <p:nvSpPr>
          <p:cNvPr id="10" name="Rectangle 9"/>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416080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a:xfrm>
            <a:off x="357188" y="6350000"/>
            <a:ext cx="552450" cy="358775"/>
          </a:xfrm>
          <a:prstGeom prst="rect">
            <a:avLst/>
          </a:prstGeom>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198345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0BAFD2D-B692-4264-A803-CAA2C5ECC4B8}"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F1F8E-B015-4783-90E2-708C1A3747FC}" type="slidenum">
              <a:rPr lang="en-US" smtClean="0"/>
              <a:t>‹#›</a:t>
            </a:fld>
            <a:endParaRPr lang="en-US"/>
          </a:p>
        </p:txBody>
      </p:sp>
    </p:spTree>
    <p:extLst>
      <p:ext uri="{BB962C8B-B14F-4D97-AF65-F5344CB8AC3E}">
        <p14:creationId xmlns:p14="http://schemas.microsoft.com/office/powerpoint/2010/main" val="39708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Table of Content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chemeClr val="bg1"/>
              </a:solidFill>
            </a:endParaRPr>
          </a:p>
        </p:txBody>
      </p:sp>
      <p:sp>
        <p:nvSpPr>
          <p:cNvPr id="2" name="Title 1"/>
          <p:cNvSpPr>
            <a:spLocks noGrp="1"/>
          </p:cNvSpPr>
          <p:nvPr>
            <p:ph type="title"/>
          </p:nvPr>
        </p:nvSpPr>
        <p:spPr>
          <a:xfrm>
            <a:off x="356935" y="301628"/>
            <a:ext cx="8462029" cy="756707"/>
          </a:xfrm>
        </p:spPr>
        <p:txBody>
          <a:bodyPr anchor="b"/>
          <a:lstStyle>
            <a:lvl1pPr>
              <a:defRPr sz="165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hasCustomPrompt="1"/>
          </p:nvPr>
        </p:nvSpPr>
        <p:spPr>
          <a:xfrm>
            <a:off x="349250" y="1598613"/>
            <a:ext cx="8477250" cy="4613804"/>
          </a:xfrm>
        </p:spPr>
        <p:txBody>
          <a:bodyPr>
            <a:normAutofit/>
          </a:bodyPr>
          <a:lstStyle>
            <a:lvl1pPr>
              <a:lnSpc>
                <a:spcPct val="100000"/>
              </a:lnSpc>
              <a:spcBef>
                <a:spcPts val="1800"/>
              </a:spcBef>
              <a:tabLst>
                <a:tab pos="6301979" algn="r"/>
              </a:tabLst>
              <a:defRPr lang="en-US" sz="1200" smtClean="0"/>
            </a:lvl1pPr>
          </a:lstStyle>
          <a:p>
            <a:pPr lvl="0"/>
            <a:r>
              <a:rPr lang="en-US" dirty="0"/>
              <a:t>Type the section/topic then press the tab button	Slide #</a:t>
            </a:r>
          </a:p>
        </p:txBody>
      </p:sp>
      <p:sp>
        <p:nvSpPr>
          <p:cNvPr id="5" name="Footer Placeholder 5"/>
          <p:cNvSpPr>
            <a:spLocks noGrp="1"/>
          </p:cNvSpPr>
          <p:nvPr>
            <p:ph type="ftr" sz="quarter" idx="14"/>
          </p:nvPr>
        </p:nvSpPr>
        <p:spPr/>
        <p:txBody>
          <a:bodyPr/>
          <a:lstStyle>
            <a:lvl1pPr>
              <a:defRPr/>
            </a:lvl1pPr>
          </a:lstStyle>
          <a:p>
            <a:pPr>
              <a:defRPr/>
            </a:pPr>
            <a:r>
              <a:rPr lang="en-US"/>
              <a:t>Footer Information</a:t>
            </a:r>
            <a:endParaRPr lang="en-US" dirty="0"/>
          </a:p>
        </p:txBody>
      </p:sp>
      <p:sp>
        <p:nvSpPr>
          <p:cNvPr id="6" name="Slide Number Placeholder 7"/>
          <p:cNvSpPr>
            <a:spLocks noGrp="1"/>
          </p:cNvSpPr>
          <p:nvPr>
            <p:ph type="sldNum" sz="quarter" idx="15"/>
          </p:nvPr>
        </p:nvSpPr>
        <p:spPr/>
        <p:txBody>
          <a:bodyPr/>
          <a:lstStyle>
            <a:lvl1pPr>
              <a:defRPr/>
            </a:lvl1pPr>
          </a:lstStyle>
          <a:p>
            <a:pPr>
              <a:defRPr/>
            </a:pPr>
            <a:fld id="{5F140DA0-A674-6B41-B934-83C754E0012D}" type="slidenum">
              <a:rPr lang="en-US"/>
              <a:pPr>
                <a:defRPr/>
              </a:pPr>
              <a:t>‹#›</a:t>
            </a:fld>
            <a:endParaRPr lang="en-US" dirty="0"/>
          </a:p>
        </p:txBody>
      </p:sp>
      <p:sp>
        <p:nvSpPr>
          <p:cNvPr id="8" name="Rectangle 7"/>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360383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2"/>
          </p:nvPr>
        </p:nvSpPr>
        <p:spPr>
          <a:xfrm>
            <a:off x="684213" y="6329365"/>
            <a:ext cx="2133600" cy="365125"/>
          </a:xfrm>
          <a:prstGeom prst="rect">
            <a:avLst/>
          </a:prstGeom>
        </p:spPr>
        <p:txBody>
          <a:bodyPr vert="horz" lIns="0" tIns="0" rIns="91440" bIns="0" rtlCol="0" anchor="b">
            <a:normAutofit/>
          </a:bodyPr>
          <a:lstStyle>
            <a:lvl1pPr algn="l">
              <a:defRPr sz="1050" b="0" dirty="0">
                <a:solidFill>
                  <a:schemeClr val="tx1">
                    <a:tint val="75000"/>
                  </a:schemeClr>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9" r:id="rId4"/>
    <p:sldLayoutId id="2147485341" r:id="rId5"/>
    <p:sldLayoutId id="2147485343" r:id="rId6"/>
    <p:sldLayoutId id="2147485345" r:id="rId7"/>
    <p:sldLayoutId id="2147485346" r:id="rId8"/>
  </p:sldLayoutIdLst>
  <p:hf hdr="0" dt="0"/>
  <p:txStyles>
    <p:titleStyle>
      <a:lvl1pPr algn="l" rtl="0" eaLnBrk="1" fontAlgn="base" hangingPunct="1">
        <a:spcBef>
          <a:spcPct val="0"/>
        </a:spcBef>
        <a:spcAft>
          <a:spcPct val="0"/>
        </a:spcAft>
        <a:defRPr sz="195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195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195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195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1950">
          <a:solidFill>
            <a:schemeClr val="tx1"/>
          </a:solidFill>
          <a:latin typeface="Arial Bold" charset="0"/>
          <a:ea typeface="ＭＳ Ｐゴシック" charset="0"/>
          <a:cs typeface="ＭＳ Ｐゴシック" charset="0"/>
        </a:defRPr>
      </a:lvl5pPr>
      <a:lvl6pPr marL="342900" algn="ctr" rtl="0" eaLnBrk="1" fontAlgn="base" hangingPunct="1">
        <a:spcBef>
          <a:spcPct val="0"/>
        </a:spcBef>
        <a:spcAft>
          <a:spcPct val="0"/>
        </a:spcAft>
        <a:defRPr sz="1950" b="1">
          <a:solidFill>
            <a:srgbClr val="014C6D"/>
          </a:solidFill>
          <a:latin typeface="Trebuchet MS" pitchFamily="34" charset="0"/>
        </a:defRPr>
      </a:lvl6pPr>
      <a:lvl7pPr marL="685800" algn="ctr" rtl="0" eaLnBrk="1" fontAlgn="base" hangingPunct="1">
        <a:spcBef>
          <a:spcPct val="0"/>
        </a:spcBef>
        <a:spcAft>
          <a:spcPct val="0"/>
        </a:spcAft>
        <a:defRPr sz="1950" b="1">
          <a:solidFill>
            <a:srgbClr val="014C6D"/>
          </a:solidFill>
          <a:latin typeface="Trebuchet MS" pitchFamily="34" charset="0"/>
        </a:defRPr>
      </a:lvl7pPr>
      <a:lvl8pPr marL="1028700" algn="ctr" rtl="0" eaLnBrk="1" fontAlgn="base" hangingPunct="1">
        <a:spcBef>
          <a:spcPct val="0"/>
        </a:spcBef>
        <a:spcAft>
          <a:spcPct val="0"/>
        </a:spcAft>
        <a:defRPr sz="1950" b="1">
          <a:solidFill>
            <a:srgbClr val="014C6D"/>
          </a:solidFill>
          <a:latin typeface="Trebuchet MS" pitchFamily="34" charset="0"/>
        </a:defRPr>
      </a:lvl8pPr>
      <a:lvl9pPr marL="1371600" algn="ctr" rtl="0" eaLnBrk="1" fontAlgn="base" hangingPunct="1">
        <a:spcBef>
          <a:spcPct val="0"/>
        </a:spcBef>
        <a:spcAft>
          <a:spcPct val="0"/>
        </a:spcAft>
        <a:defRPr sz="195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a:solidFill>
            <a:schemeClr val="tx1"/>
          </a:solidFill>
          <a:latin typeface="+mn-lt"/>
          <a:ea typeface="ＭＳ Ｐゴシック" charset="0"/>
        </a:defRPr>
      </a:lvl2pPr>
      <a:lvl3pPr marL="3572"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a:solidFill>
            <a:schemeClr val="tx1"/>
          </a:solidFill>
          <a:latin typeface="+mn-lt"/>
          <a:ea typeface="ＭＳ Ｐゴシック" charset="0"/>
        </a:defRPr>
      </a:lvl5pPr>
      <a:lvl6pPr marL="1885950" indent="-171450" algn="l" rtl="0" eaLnBrk="1" fontAlgn="base" hangingPunct="1">
        <a:spcBef>
          <a:spcPct val="20000"/>
        </a:spcBef>
        <a:spcAft>
          <a:spcPct val="0"/>
        </a:spcAft>
        <a:buClr>
          <a:srgbClr val="00783C"/>
        </a:buClr>
        <a:buChar char="»"/>
        <a:defRPr sz="1200">
          <a:solidFill>
            <a:schemeClr val="tx1"/>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8195015" y="6250316"/>
            <a:ext cx="438913" cy="484633"/>
          </a:xfrm>
          <a:prstGeom prst="rect">
            <a:avLst/>
          </a:prstGeom>
        </p:spPr>
      </p:pic>
      <p:sp>
        <p:nvSpPr>
          <p:cNvPr id="2050" name="Freeform 84"/>
          <p:cNvSpPr>
            <a:spLocks/>
          </p:cNvSpPr>
          <p:nvPr/>
        </p:nvSpPr>
        <p:spPr bwMode="auto">
          <a:xfrm flipH="1">
            <a:off x="8189914" y="6323015"/>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200"/>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200"/>
          </a:p>
        </p:txBody>
      </p:sp>
      <p:sp>
        <p:nvSpPr>
          <p:cNvPr id="1032" name="Rectangle 2"/>
          <p:cNvSpPr>
            <a:spLocks noGrp="1" noChangeArrowheads="1"/>
          </p:cNvSpPr>
          <p:nvPr>
            <p:ph type="title"/>
          </p:nvPr>
        </p:nvSpPr>
        <p:spPr bwMode="auto">
          <a:xfrm>
            <a:off x="357189"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40"/>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6" y="6207126"/>
            <a:ext cx="18473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200"/>
          </a:p>
        </p:txBody>
      </p:sp>
      <p:sp>
        <p:nvSpPr>
          <p:cNvPr id="17" name="Picture Placeholder 4"/>
          <p:cNvSpPr txBox="1">
            <a:spLocks/>
          </p:cNvSpPr>
          <p:nvPr/>
        </p:nvSpPr>
        <p:spPr>
          <a:xfrm>
            <a:off x="4871692" y="6359527"/>
            <a:ext cx="2950543" cy="366713"/>
          </a:xfrm>
          <a:prstGeom prst="rect">
            <a:avLst/>
          </a:prstGeom>
          <a:solidFill>
            <a:srgbClr val="FFFFFF"/>
          </a:solidFill>
        </p:spPr>
        <p:txBody>
          <a:bodyPr anchor="ctr"/>
          <a:lstStyle>
            <a:lvl1pPr marL="0" indent="0" algn="l" rtl="0" eaLnBrk="0" fontAlgn="base" hangingPunct="0">
              <a:lnSpc>
                <a:spcPct val="150000"/>
              </a:lnSpc>
              <a:spcBef>
                <a:spcPts val="1800"/>
              </a:spcBef>
              <a:spcAft>
                <a:spcPct val="0"/>
              </a:spcAft>
              <a:buClr>
                <a:schemeClr val="tx2">
                  <a:lumMod val="75000"/>
                  <a:lumOff val="25000"/>
                </a:schemeClr>
              </a:buClr>
              <a:buNone/>
              <a:defRPr sz="1800" b="0" i="0" baseline="0">
                <a:solidFill>
                  <a:schemeClr val="tx2">
                    <a:lumMod val="65000"/>
                    <a:lumOff val="35000"/>
                  </a:schemeClr>
                </a:solidFill>
                <a:latin typeface="Arial"/>
                <a:ea typeface="+mn-ea"/>
                <a:cs typeface="Arial"/>
              </a:defRPr>
            </a:lvl1pPr>
            <a:lvl2pPr marL="285750" indent="-285750" algn="l" rtl="0" eaLnBrk="0" fontAlgn="base" hangingPunct="0">
              <a:lnSpc>
                <a:spcPct val="110000"/>
              </a:lnSpc>
              <a:spcBef>
                <a:spcPts val="0"/>
              </a:spcBef>
              <a:spcAft>
                <a:spcPct val="0"/>
              </a:spcAft>
              <a:buClr>
                <a:schemeClr val="tx2">
                  <a:lumMod val="65000"/>
                  <a:lumOff val="35000"/>
                </a:schemeClr>
              </a:buClr>
              <a:buFont typeface="Arial"/>
              <a:buChar char="•"/>
              <a:defRPr sz="1800" b="0" i="0" baseline="0">
                <a:solidFill>
                  <a:schemeClr val="tx2">
                    <a:lumMod val="65000"/>
                    <a:lumOff val="35000"/>
                  </a:schemeClr>
                </a:solidFill>
                <a:latin typeface="Arial"/>
                <a:cs typeface="Arial"/>
              </a:defRPr>
            </a:lvl2pPr>
            <a:lvl3pPr marL="285750" indent="-285750" algn="l" rtl="0" eaLnBrk="0" fontAlgn="base" hangingPunct="0">
              <a:lnSpc>
                <a:spcPct val="110000"/>
              </a:lnSpc>
              <a:spcBef>
                <a:spcPts val="0"/>
              </a:spcBef>
              <a:spcAft>
                <a:spcPct val="0"/>
              </a:spcAft>
              <a:buClr>
                <a:schemeClr val="tx1"/>
              </a:buClr>
              <a:buFont typeface="Arial"/>
              <a:buChar char="•"/>
              <a:defRPr sz="1800" b="0" i="0" baseline="0">
                <a:solidFill>
                  <a:schemeClr val="tx2"/>
                </a:solidFill>
                <a:latin typeface="Arial"/>
                <a:cs typeface="Arial"/>
              </a:defRPr>
            </a:lvl3pPr>
            <a:lvl4pPr marL="832104" indent="-285750" algn="l" rtl="0" eaLnBrk="0" fontAlgn="base" hangingPunct="0">
              <a:lnSpc>
                <a:spcPct val="110000"/>
              </a:lnSpc>
              <a:spcBef>
                <a:spcPts val="0"/>
              </a:spcBef>
              <a:spcAft>
                <a:spcPct val="0"/>
              </a:spcAft>
              <a:buClr>
                <a:schemeClr val="tx2">
                  <a:lumMod val="65000"/>
                  <a:lumOff val="35000"/>
                </a:schemeClr>
              </a:buClr>
              <a:buFont typeface="Arial"/>
              <a:buChar char="•"/>
              <a:defRPr sz="1800" b="0" i="0" baseline="0">
                <a:solidFill>
                  <a:schemeClr val="tx2">
                    <a:lumMod val="65000"/>
                    <a:lumOff val="35000"/>
                  </a:schemeClr>
                </a:solidFill>
                <a:latin typeface="Arial"/>
                <a:cs typeface="Arial"/>
              </a:defRPr>
            </a:lvl4pPr>
            <a:lvl5pPr marL="1197864" indent="-285750" algn="l" rtl="0" eaLnBrk="0" fontAlgn="base" hangingPunct="0">
              <a:lnSpc>
                <a:spcPct val="110000"/>
              </a:lnSpc>
              <a:spcBef>
                <a:spcPts val="0"/>
              </a:spcBef>
              <a:spcAft>
                <a:spcPct val="0"/>
              </a:spcAft>
              <a:buClr>
                <a:schemeClr val="tx2">
                  <a:lumMod val="65000"/>
                  <a:lumOff val="35000"/>
                </a:schemeClr>
              </a:buClr>
              <a:buFont typeface="Arial"/>
              <a:buChar char="•"/>
              <a:defRPr sz="1800" b="0" i="0" baseline="0">
                <a:solidFill>
                  <a:schemeClr val="tx2">
                    <a:lumMod val="65000"/>
                    <a:lumOff val="35000"/>
                  </a:schemeClr>
                </a:solidFill>
                <a:latin typeface="Arial"/>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algn="ctr">
              <a:lnSpc>
                <a:spcPct val="100000"/>
              </a:lnSpc>
              <a:spcBef>
                <a:spcPts val="0"/>
              </a:spcBef>
              <a:defRPr/>
            </a:pPr>
            <a:r>
              <a:rPr lang="en-US" sz="750" dirty="0">
                <a:solidFill>
                  <a:srgbClr val="021F43"/>
                </a:solidFill>
              </a:rPr>
              <a:t>Insert Logo(s) on Interior Slide Master,</a:t>
            </a:r>
          </a:p>
        </p:txBody>
      </p:sp>
      <p:sp>
        <p:nvSpPr>
          <p:cNvPr id="4" name="Slide Number Placeholder 3"/>
          <p:cNvSpPr>
            <a:spLocks noGrp="1"/>
          </p:cNvSpPr>
          <p:nvPr>
            <p:ph type="sldNum" sz="quarter" idx="4"/>
          </p:nvPr>
        </p:nvSpPr>
        <p:spPr>
          <a:xfrm>
            <a:off x="360363" y="6361115"/>
            <a:ext cx="317500" cy="365125"/>
          </a:xfrm>
          <a:prstGeom prst="rect">
            <a:avLst/>
          </a:prstGeom>
        </p:spPr>
        <p:txBody>
          <a:bodyPr vert="horz" lIns="0" tIns="0" rIns="0" bIns="0" rtlCol="0" anchor="ctr">
            <a:normAutofit/>
          </a:bodyPr>
          <a:lstStyle>
            <a:lvl1pPr algn="l">
              <a:defRPr sz="825" b="0" baseline="0" smtClean="0">
                <a:solidFill>
                  <a:schemeClr val="tx2">
                    <a:lumMod val="65000"/>
                    <a:lumOff val="35000"/>
                  </a:schemeClr>
                </a:solidFill>
                <a:latin typeface="+mn-lt"/>
                <a:ea typeface="+mn-ea"/>
                <a:cs typeface="Times New Roman" pitchFamily="18" charset="0"/>
              </a:defRPr>
            </a:lvl1pPr>
          </a:lstStyle>
          <a:p>
            <a:pPr>
              <a:defRPr/>
            </a:pPr>
            <a:fld id="{959B3370-7F3B-AC43-A56E-E4C64AFD6369}" type="slidenum">
              <a:rPr lang="en-US"/>
              <a:pPr>
                <a:defRPr/>
              </a:pPr>
              <a:t>‹#›</a:t>
            </a:fld>
            <a:endParaRPr lang="en-US" dirty="0"/>
          </a:p>
        </p:txBody>
      </p:sp>
      <p:sp>
        <p:nvSpPr>
          <p:cNvPr id="5" name="Footer Placeholder 4"/>
          <p:cNvSpPr>
            <a:spLocks noGrp="1"/>
          </p:cNvSpPr>
          <p:nvPr>
            <p:ph type="ftr" sz="quarter" idx="3"/>
          </p:nvPr>
        </p:nvSpPr>
        <p:spPr>
          <a:xfrm>
            <a:off x="741363" y="6361115"/>
            <a:ext cx="4011612" cy="365125"/>
          </a:xfrm>
          <a:prstGeom prst="rect">
            <a:avLst/>
          </a:prstGeom>
        </p:spPr>
        <p:txBody>
          <a:bodyPr vert="horz" lIns="0" tIns="0" rIns="0" bIns="0" rtlCol="0" anchor="ctr">
            <a:normAutofit/>
          </a:bodyPr>
          <a:lstStyle>
            <a:lvl1pPr algn="l">
              <a:defRPr sz="825" b="0" baseline="0" smtClean="0">
                <a:solidFill>
                  <a:schemeClr val="tx2">
                    <a:lumMod val="65000"/>
                    <a:lumOff val="35000"/>
                  </a:schemeClr>
                </a:solidFill>
                <a:latin typeface="+mn-lt"/>
                <a:ea typeface="+mn-ea"/>
                <a:cs typeface="Times New Roman" pitchFamily="18" charset="0"/>
              </a:defRPr>
            </a:lvl1pPr>
          </a:lstStyle>
          <a:p>
            <a:pPr>
              <a:defRPr/>
            </a:pPr>
            <a:r>
              <a:rPr lang="en-US"/>
              <a:t>Footer Information</a:t>
            </a:r>
            <a:endParaRPr lang="en-US" dirty="0"/>
          </a:p>
        </p:txBody>
      </p:sp>
      <p:sp>
        <p:nvSpPr>
          <p:cNvPr id="11" name="Rectangle 10"/>
          <p:cNvSpPr/>
          <p:nvPr userDrawn="1"/>
        </p:nvSpPr>
        <p:spPr bwMode="auto">
          <a:xfrm>
            <a:off x="5477494" y="6361115"/>
            <a:ext cx="1861457" cy="36512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marR="0" indent="-86916" algn="l" defTabSz="685800" rtl="0" eaLnBrk="1" fontAlgn="base" latinLnBrk="0" hangingPunct="1">
              <a:lnSpc>
                <a:spcPct val="100000"/>
              </a:lnSpc>
              <a:spcBef>
                <a:spcPct val="50000"/>
              </a:spcBef>
              <a:spcAft>
                <a:spcPct val="0"/>
              </a:spcAft>
              <a:buClrTx/>
              <a:buSzTx/>
              <a:buFontTx/>
              <a:buChar char="•"/>
              <a:tabLst/>
            </a:pPr>
            <a:endParaRPr kumimoji="0" lang="en-US" sz="975" b="0" i="0" u="none" strike="noStrike" cap="none" normalizeH="0" baseline="0">
              <a:ln>
                <a:noFill/>
              </a:ln>
              <a:solidFill>
                <a:schemeClr val="tx1"/>
              </a:solidFill>
              <a:effectLst/>
              <a:latin typeface="Trebuchet MS"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18" r:id="rId4"/>
    <p:sldLayoutId id="2147485319" r:id="rId5"/>
    <p:sldLayoutId id="2147485321" r:id="rId6"/>
    <p:sldLayoutId id="2147485322" r:id="rId7"/>
    <p:sldLayoutId id="2147485323" r:id="rId8"/>
    <p:sldLayoutId id="2147485324" r:id="rId9"/>
    <p:sldLayoutId id="2147485336" r:id="rId10"/>
    <p:sldLayoutId id="2147485337" r:id="rId11"/>
    <p:sldLayoutId id="2147485325" r:id="rId12"/>
    <p:sldLayoutId id="2147485326" r:id="rId13"/>
    <p:sldLayoutId id="2147485327" r:id="rId14"/>
    <p:sldLayoutId id="2147485328" r:id="rId15"/>
    <p:sldLayoutId id="2147485338" r:id="rId16"/>
    <p:sldLayoutId id="2147485329" r:id="rId17"/>
    <p:sldLayoutId id="2147485340" r:id="rId18"/>
  </p:sldLayoutIdLst>
  <p:hf hdr="0" dt="0"/>
  <p:txStyles>
    <p:titleStyle>
      <a:lvl1pPr algn="l" rtl="0" eaLnBrk="0" fontAlgn="base" hangingPunct="0">
        <a:spcBef>
          <a:spcPct val="0"/>
        </a:spcBef>
        <a:spcAft>
          <a:spcPct val="0"/>
        </a:spcAft>
        <a:buFont typeface="Arial" charset="0"/>
        <a:defRPr sz="1650" cap="none">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165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165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165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1650">
          <a:solidFill>
            <a:srgbClr val="595959"/>
          </a:solidFill>
          <a:latin typeface="Arial" charset="0"/>
          <a:ea typeface="ＭＳ Ｐゴシック" charset="0"/>
        </a:defRPr>
      </a:lvl5pPr>
      <a:lvl6pPr marL="342900" algn="ctr" rtl="0" fontAlgn="base">
        <a:spcBef>
          <a:spcPct val="0"/>
        </a:spcBef>
        <a:spcAft>
          <a:spcPct val="0"/>
        </a:spcAft>
        <a:defRPr sz="1950" b="1">
          <a:solidFill>
            <a:srgbClr val="014C6D"/>
          </a:solidFill>
          <a:latin typeface="Trebuchet MS" pitchFamily="34" charset="0"/>
        </a:defRPr>
      </a:lvl6pPr>
      <a:lvl7pPr marL="685800" algn="ctr" rtl="0" fontAlgn="base">
        <a:spcBef>
          <a:spcPct val="0"/>
        </a:spcBef>
        <a:spcAft>
          <a:spcPct val="0"/>
        </a:spcAft>
        <a:defRPr sz="1950" b="1">
          <a:solidFill>
            <a:srgbClr val="014C6D"/>
          </a:solidFill>
          <a:latin typeface="Trebuchet MS" pitchFamily="34" charset="0"/>
        </a:defRPr>
      </a:lvl7pPr>
      <a:lvl8pPr marL="1028700" algn="ctr" rtl="0" fontAlgn="base">
        <a:spcBef>
          <a:spcPct val="0"/>
        </a:spcBef>
        <a:spcAft>
          <a:spcPct val="0"/>
        </a:spcAft>
        <a:defRPr sz="1950" b="1">
          <a:solidFill>
            <a:srgbClr val="014C6D"/>
          </a:solidFill>
          <a:latin typeface="Trebuchet MS" pitchFamily="34" charset="0"/>
        </a:defRPr>
      </a:lvl8pPr>
      <a:lvl9pPr marL="1371600" algn="ctr" rtl="0" fontAlgn="base">
        <a:spcBef>
          <a:spcPct val="0"/>
        </a:spcBef>
        <a:spcAft>
          <a:spcPct val="0"/>
        </a:spcAft>
        <a:defRPr sz="1950" b="1">
          <a:solidFill>
            <a:srgbClr val="014C6D"/>
          </a:solidFill>
          <a:latin typeface="Trebuchet MS" pitchFamily="34" charset="0"/>
        </a:defRPr>
      </a:lvl9pPr>
    </p:titleStyle>
    <p:bodyStyle>
      <a:lvl1pPr algn="l" rtl="0" eaLnBrk="0" fontAlgn="base" hangingPunct="0">
        <a:lnSpc>
          <a:spcPct val="150000"/>
        </a:lnSpc>
        <a:spcBef>
          <a:spcPts val="1350"/>
        </a:spcBef>
        <a:spcAft>
          <a:spcPct val="0"/>
        </a:spcAft>
        <a:buClr>
          <a:srgbClr val="404040"/>
        </a:buClr>
        <a:defRPr>
          <a:solidFill>
            <a:srgbClr val="595959"/>
          </a:solidFill>
          <a:latin typeface="Arial"/>
          <a:ea typeface="ＭＳ Ｐゴシック" charset="0"/>
          <a:cs typeface="Arial"/>
        </a:defRPr>
      </a:lvl1pPr>
      <a:lvl2pPr marL="214313" indent="-214313"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14313" indent="-214313"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623888" indent="-214313"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897731" indent="-214313"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377190" indent="-171450" algn="l" rtl="0" fontAlgn="base">
        <a:spcBef>
          <a:spcPct val="20000"/>
        </a:spcBef>
        <a:spcAft>
          <a:spcPct val="0"/>
        </a:spcAft>
        <a:buClr>
          <a:schemeClr val="tx2">
            <a:lumMod val="65000"/>
            <a:lumOff val="35000"/>
          </a:schemeClr>
        </a:buClr>
        <a:buFont typeface="Arial"/>
        <a:buChar char="•"/>
        <a:defRPr sz="1350">
          <a:solidFill>
            <a:schemeClr val="tx2">
              <a:lumMod val="65000"/>
              <a:lumOff val="35000"/>
            </a:schemeClr>
          </a:solidFill>
          <a:latin typeface="+mn-lt"/>
        </a:defRPr>
      </a:lvl6pPr>
      <a:lvl7pPr marL="2228850" indent="-171450" algn="l" rtl="0" fontAlgn="base">
        <a:spcBef>
          <a:spcPct val="20000"/>
        </a:spcBef>
        <a:spcAft>
          <a:spcPct val="0"/>
        </a:spcAft>
        <a:buClr>
          <a:srgbClr val="00783C"/>
        </a:buClr>
        <a:buChar char="»"/>
        <a:defRPr sz="1200">
          <a:solidFill>
            <a:schemeClr val="tx1"/>
          </a:solidFill>
          <a:latin typeface="+mn-lt"/>
        </a:defRPr>
      </a:lvl7pPr>
      <a:lvl8pPr marL="2571750" indent="-171450" algn="l" rtl="0" fontAlgn="base">
        <a:spcBef>
          <a:spcPct val="20000"/>
        </a:spcBef>
        <a:spcAft>
          <a:spcPct val="0"/>
        </a:spcAft>
        <a:buClr>
          <a:srgbClr val="00783C"/>
        </a:buClr>
        <a:buChar char="»"/>
        <a:defRPr sz="1200">
          <a:solidFill>
            <a:schemeClr val="tx1"/>
          </a:solidFill>
          <a:latin typeface="+mn-lt"/>
        </a:defRPr>
      </a:lvl8pPr>
      <a:lvl9pPr marL="2914650" indent="-171450" algn="l" rtl="0" fontAlgn="base">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6" Type="http://schemas.openxmlformats.org/officeDocument/2006/relationships/tags" Target="../tags/tag95.xml"/><Relationship Id="rId21" Type="http://schemas.openxmlformats.org/officeDocument/2006/relationships/tags" Target="../tags/tag90.xml"/><Relationship Id="rId42" Type="http://schemas.openxmlformats.org/officeDocument/2006/relationships/tags" Target="../tags/tag111.xml"/><Relationship Id="rId47" Type="http://schemas.openxmlformats.org/officeDocument/2006/relationships/tags" Target="../tags/tag116.xml"/><Relationship Id="rId63" Type="http://schemas.openxmlformats.org/officeDocument/2006/relationships/tags" Target="../tags/tag132.xml"/><Relationship Id="rId68" Type="http://schemas.openxmlformats.org/officeDocument/2006/relationships/tags" Target="../tags/tag137.xml"/><Relationship Id="rId7" Type="http://schemas.openxmlformats.org/officeDocument/2006/relationships/tags" Target="../tags/tag76.xml"/><Relationship Id="rId71" Type="http://schemas.openxmlformats.org/officeDocument/2006/relationships/notesSlide" Target="../notesSlides/notesSlide10.xml"/><Relationship Id="rId2" Type="http://schemas.openxmlformats.org/officeDocument/2006/relationships/tags" Target="../tags/tag71.xml"/><Relationship Id="rId16" Type="http://schemas.openxmlformats.org/officeDocument/2006/relationships/tags" Target="../tags/tag85.xml"/><Relationship Id="rId29" Type="http://schemas.openxmlformats.org/officeDocument/2006/relationships/tags" Target="../tags/tag98.xml"/><Relationship Id="rId11" Type="http://schemas.openxmlformats.org/officeDocument/2006/relationships/tags" Target="../tags/tag80.xml"/><Relationship Id="rId24" Type="http://schemas.openxmlformats.org/officeDocument/2006/relationships/tags" Target="../tags/tag93.xml"/><Relationship Id="rId32" Type="http://schemas.openxmlformats.org/officeDocument/2006/relationships/tags" Target="../tags/tag101.xml"/><Relationship Id="rId37" Type="http://schemas.openxmlformats.org/officeDocument/2006/relationships/tags" Target="../tags/tag106.xml"/><Relationship Id="rId40" Type="http://schemas.openxmlformats.org/officeDocument/2006/relationships/tags" Target="../tags/tag109.xml"/><Relationship Id="rId45" Type="http://schemas.openxmlformats.org/officeDocument/2006/relationships/tags" Target="../tags/tag114.xml"/><Relationship Id="rId53" Type="http://schemas.openxmlformats.org/officeDocument/2006/relationships/tags" Target="../tags/tag122.xml"/><Relationship Id="rId58" Type="http://schemas.openxmlformats.org/officeDocument/2006/relationships/tags" Target="../tags/tag127.xml"/><Relationship Id="rId66" Type="http://schemas.openxmlformats.org/officeDocument/2006/relationships/tags" Target="../tags/tag135.xml"/><Relationship Id="rId5" Type="http://schemas.openxmlformats.org/officeDocument/2006/relationships/tags" Target="../tags/tag74.xml"/><Relationship Id="rId61" Type="http://schemas.openxmlformats.org/officeDocument/2006/relationships/tags" Target="../tags/tag130.xml"/><Relationship Id="rId19" Type="http://schemas.openxmlformats.org/officeDocument/2006/relationships/tags" Target="../tags/tag88.xml"/><Relationship Id="rId14" Type="http://schemas.openxmlformats.org/officeDocument/2006/relationships/tags" Target="../tags/tag83.xml"/><Relationship Id="rId22" Type="http://schemas.openxmlformats.org/officeDocument/2006/relationships/tags" Target="../tags/tag91.xml"/><Relationship Id="rId27" Type="http://schemas.openxmlformats.org/officeDocument/2006/relationships/tags" Target="../tags/tag96.xml"/><Relationship Id="rId30" Type="http://schemas.openxmlformats.org/officeDocument/2006/relationships/tags" Target="../tags/tag99.xml"/><Relationship Id="rId35" Type="http://schemas.openxmlformats.org/officeDocument/2006/relationships/tags" Target="../tags/tag104.xml"/><Relationship Id="rId43" Type="http://schemas.openxmlformats.org/officeDocument/2006/relationships/tags" Target="../tags/tag112.xml"/><Relationship Id="rId48" Type="http://schemas.openxmlformats.org/officeDocument/2006/relationships/tags" Target="../tags/tag117.xml"/><Relationship Id="rId56" Type="http://schemas.openxmlformats.org/officeDocument/2006/relationships/tags" Target="../tags/tag125.xml"/><Relationship Id="rId64" Type="http://schemas.openxmlformats.org/officeDocument/2006/relationships/tags" Target="../tags/tag133.xml"/><Relationship Id="rId69" Type="http://schemas.openxmlformats.org/officeDocument/2006/relationships/tags" Target="../tags/tag138.xml"/><Relationship Id="rId8" Type="http://schemas.openxmlformats.org/officeDocument/2006/relationships/tags" Target="../tags/tag77.xml"/><Relationship Id="rId51" Type="http://schemas.openxmlformats.org/officeDocument/2006/relationships/tags" Target="../tags/tag120.xml"/><Relationship Id="rId72" Type="http://schemas.openxmlformats.org/officeDocument/2006/relationships/image" Target="../media/image37.jpeg"/><Relationship Id="rId3" Type="http://schemas.openxmlformats.org/officeDocument/2006/relationships/tags" Target="../tags/tag72.xml"/><Relationship Id="rId12" Type="http://schemas.openxmlformats.org/officeDocument/2006/relationships/tags" Target="../tags/tag81.xml"/><Relationship Id="rId17" Type="http://schemas.openxmlformats.org/officeDocument/2006/relationships/tags" Target="../tags/tag86.xml"/><Relationship Id="rId25" Type="http://schemas.openxmlformats.org/officeDocument/2006/relationships/tags" Target="../tags/tag94.xml"/><Relationship Id="rId33" Type="http://schemas.openxmlformats.org/officeDocument/2006/relationships/tags" Target="../tags/tag102.xml"/><Relationship Id="rId38" Type="http://schemas.openxmlformats.org/officeDocument/2006/relationships/tags" Target="../tags/tag107.xml"/><Relationship Id="rId46" Type="http://schemas.openxmlformats.org/officeDocument/2006/relationships/tags" Target="../tags/tag115.xml"/><Relationship Id="rId59" Type="http://schemas.openxmlformats.org/officeDocument/2006/relationships/tags" Target="../tags/tag128.xml"/><Relationship Id="rId67" Type="http://schemas.openxmlformats.org/officeDocument/2006/relationships/tags" Target="../tags/tag136.xml"/><Relationship Id="rId20" Type="http://schemas.openxmlformats.org/officeDocument/2006/relationships/tags" Target="../tags/tag89.xml"/><Relationship Id="rId41" Type="http://schemas.openxmlformats.org/officeDocument/2006/relationships/tags" Target="../tags/tag110.xml"/><Relationship Id="rId54" Type="http://schemas.openxmlformats.org/officeDocument/2006/relationships/tags" Target="../tags/tag123.xml"/><Relationship Id="rId62" Type="http://schemas.openxmlformats.org/officeDocument/2006/relationships/tags" Target="../tags/tag131.xml"/><Relationship Id="rId70" Type="http://schemas.openxmlformats.org/officeDocument/2006/relationships/slideLayout" Target="../slideLayouts/slideLayout5.xml"/><Relationship Id="rId1" Type="http://schemas.openxmlformats.org/officeDocument/2006/relationships/tags" Target="../tags/tag70.xml"/><Relationship Id="rId6" Type="http://schemas.openxmlformats.org/officeDocument/2006/relationships/tags" Target="../tags/tag75.xml"/><Relationship Id="rId15" Type="http://schemas.openxmlformats.org/officeDocument/2006/relationships/tags" Target="../tags/tag84.xml"/><Relationship Id="rId23" Type="http://schemas.openxmlformats.org/officeDocument/2006/relationships/tags" Target="../tags/tag92.xml"/><Relationship Id="rId28" Type="http://schemas.openxmlformats.org/officeDocument/2006/relationships/tags" Target="../tags/tag97.xml"/><Relationship Id="rId36" Type="http://schemas.openxmlformats.org/officeDocument/2006/relationships/tags" Target="../tags/tag105.xml"/><Relationship Id="rId49" Type="http://schemas.openxmlformats.org/officeDocument/2006/relationships/tags" Target="../tags/tag118.xml"/><Relationship Id="rId57" Type="http://schemas.openxmlformats.org/officeDocument/2006/relationships/tags" Target="../tags/tag126.xml"/><Relationship Id="rId10" Type="http://schemas.openxmlformats.org/officeDocument/2006/relationships/tags" Target="../tags/tag79.xml"/><Relationship Id="rId31" Type="http://schemas.openxmlformats.org/officeDocument/2006/relationships/tags" Target="../tags/tag100.xml"/><Relationship Id="rId44" Type="http://schemas.openxmlformats.org/officeDocument/2006/relationships/tags" Target="../tags/tag113.xml"/><Relationship Id="rId52" Type="http://schemas.openxmlformats.org/officeDocument/2006/relationships/tags" Target="../tags/tag121.xml"/><Relationship Id="rId60" Type="http://schemas.openxmlformats.org/officeDocument/2006/relationships/tags" Target="../tags/tag129.xml"/><Relationship Id="rId65" Type="http://schemas.openxmlformats.org/officeDocument/2006/relationships/tags" Target="../tags/tag134.xml"/><Relationship Id="rId4" Type="http://schemas.openxmlformats.org/officeDocument/2006/relationships/tags" Target="../tags/tag73.xml"/><Relationship Id="rId9" Type="http://schemas.openxmlformats.org/officeDocument/2006/relationships/tags" Target="../tags/tag78.xml"/><Relationship Id="rId13" Type="http://schemas.openxmlformats.org/officeDocument/2006/relationships/tags" Target="../tags/tag82.xml"/><Relationship Id="rId18" Type="http://schemas.openxmlformats.org/officeDocument/2006/relationships/tags" Target="../tags/tag87.xml"/><Relationship Id="rId39" Type="http://schemas.openxmlformats.org/officeDocument/2006/relationships/tags" Target="../tags/tag108.xml"/><Relationship Id="rId34" Type="http://schemas.openxmlformats.org/officeDocument/2006/relationships/tags" Target="../tags/tag103.xml"/><Relationship Id="rId50" Type="http://schemas.openxmlformats.org/officeDocument/2006/relationships/tags" Target="../tags/tag119.xml"/><Relationship Id="rId55" Type="http://schemas.openxmlformats.org/officeDocument/2006/relationships/tags" Target="../tags/tag124.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co/imgres?imgurl=http://peakwater.org/wp-content/uploads/2010/07/water-conservation-icon-thumb4686976.jpg&amp;imgrefurl=http://peakwater.org/?page_id=502&amp;usg=__zOMxk3s5LgPoD6JPHNi6kAarvfQ=&amp;h=289&amp;w=300&amp;sz=37&amp;hl=es&amp;start=4&amp;zoom=1&amp;itbs=1&amp;tbnid=kKHV0X3bBfc8XM:&amp;tbnh=112&amp;tbnw=116&amp;prev=/images?q=water+conservation&amp;hl=es&amp;sa=X&amp;gbv=2&amp;ndsp=20&amp;tbs=isch:1&amp;ei=AX-KTfaBI4bB0QHFnZGNDg" TargetMode="Externa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image" Target="../media/image11.jpeg"/><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image" Target="../media/image9.jpe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slideLayout" Target="../slideLayouts/slideLayout5.xml"/><Relationship Id="rId75" Type="http://schemas.openxmlformats.org/officeDocument/2006/relationships/image" Target="../media/image12.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image" Target="../media/image10.jpe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image" Target="../media/image13.jpeg"/><Relationship Id="rId7" Type="http://schemas.openxmlformats.org/officeDocument/2006/relationships/tags" Target="../tags/tag7.xml"/><Relationship Id="rId71"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2.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2.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96" y="1085658"/>
            <a:ext cx="6971806" cy="1174055"/>
          </a:xfrm>
        </p:spPr>
        <p:txBody>
          <a:bodyPr>
            <a:normAutofit/>
          </a:bodyPr>
          <a:lstStyle/>
          <a:p>
            <a:r>
              <a:rPr lang="es-ES" sz="2400" b="0" dirty="0"/>
              <a:t>Sesión 1: ¿Cómo las ciudades propician un desarrollo </a:t>
            </a:r>
            <a:r>
              <a:rPr lang="es-CO" sz="2400" b="0" dirty="0"/>
              <a:t>económico</a:t>
            </a:r>
            <a:r>
              <a:rPr lang="en-US" sz="2400" b="0" dirty="0"/>
              <a:t> y social integral?</a:t>
            </a:r>
            <a:endParaRPr lang="en-US" sz="2400" dirty="0"/>
          </a:p>
        </p:txBody>
      </p:sp>
      <p:sp>
        <p:nvSpPr>
          <p:cNvPr id="4" name="Text Placeholder 3"/>
          <p:cNvSpPr>
            <a:spLocks noGrp="1"/>
          </p:cNvSpPr>
          <p:nvPr>
            <p:ph type="body" sz="quarter" idx="14"/>
          </p:nvPr>
        </p:nvSpPr>
        <p:spPr>
          <a:xfrm>
            <a:off x="808396" y="4849407"/>
            <a:ext cx="4873155" cy="1393637"/>
          </a:xfrm>
        </p:spPr>
        <p:txBody>
          <a:bodyPr/>
          <a:lstStyle/>
          <a:p>
            <a:pPr>
              <a:spcBef>
                <a:spcPts val="0"/>
              </a:spcBef>
            </a:pPr>
            <a:r>
              <a:rPr lang="es-CO" sz="1400" b="1" dirty="0">
                <a:solidFill>
                  <a:schemeClr val="bg2">
                    <a:lumMod val="75000"/>
                  </a:schemeClr>
                </a:solidFill>
                <a:cs typeface="Arial" charset="0"/>
              </a:rPr>
              <a:t>Kristtian Rada</a:t>
            </a:r>
          </a:p>
          <a:p>
            <a:pPr>
              <a:spcBef>
                <a:spcPts val="0"/>
              </a:spcBef>
            </a:pPr>
            <a:r>
              <a:rPr lang="es-CO" sz="1400" dirty="0">
                <a:solidFill>
                  <a:srgbClr val="021F43"/>
                </a:solidFill>
              </a:rPr>
              <a:t>Líder Programa de Ciudades y Negocios Sostenibles </a:t>
            </a:r>
          </a:p>
          <a:p>
            <a:pPr>
              <a:spcBef>
                <a:spcPts val="0"/>
              </a:spcBef>
            </a:pPr>
            <a:r>
              <a:rPr lang="es-CO" sz="1400" dirty="0">
                <a:solidFill>
                  <a:srgbClr val="021F43"/>
                </a:solidFill>
              </a:rPr>
              <a:t>América Latina y el Caribe –I FC</a:t>
            </a:r>
          </a:p>
          <a:p>
            <a:pPr algn="l"/>
            <a:endParaRPr lang="es-CO" sz="1400" dirty="0"/>
          </a:p>
        </p:txBody>
      </p:sp>
      <p:sp>
        <p:nvSpPr>
          <p:cNvPr id="5" name="Text Placeholder 4"/>
          <p:cNvSpPr>
            <a:spLocks noGrp="1"/>
          </p:cNvSpPr>
          <p:nvPr>
            <p:ph type="body" sz="quarter" idx="17"/>
          </p:nvPr>
        </p:nvSpPr>
        <p:spPr>
          <a:xfrm>
            <a:off x="808396" y="6125863"/>
            <a:ext cx="1469880" cy="271368"/>
          </a:xfrm>
        </p:spPr>
        <p:txBody>
          <a:bodyPr>
            <a:normAutofit/>
          </a:bodyPr>
          <a:lstStyle/>
          <a:p>
            <a:r>
              <a:rPr lang="es-CO" sz="1100" dirty="0"/>
              <a:t>Septiembre 14 de 2017</a:t>
            </a:r>
            <a:endParaRPr lang="en-US" sz="1100" dirty="0"/>
          </a:p>
        </p:txBody>
      </p:sp>
      <p:pic>
        <p:nvPicPr>
          <p:cNvPr id="7" name="Imagen 3"/>
          <p:cNvPicPr>
            <a:picLocks noChangeAspect="1"/>
          </p:cNvPicPr>
          <p:nvPr/>
        </p:nvPicPr>
        <p:blipFill rotWithShape="1">
          <a:blip r:embed="rId3"/>
          <a:srcRect b="35640"/>
          <a:stretch/>
        </p:blipFill>
        <p:spPr>
          <a:xfrm>
            <a:off x="7752692" y="3339916"/>
            <a:ext cx="1619250" cy="778544"/>
          </a:xfrm>
          <a:prstGeom prst="rect">
            <a:avLst/>
          </a:prstGeom>
        </p:spPr>
      </p:pic>
    </p:spTree>
    <p:extLst>
      <p:ext uri="{BB962C8B-B14F-4D97-AF65-F5344CB8AC3E}">
        <p14:creationId xmlns:p14="http://schemas.microsoft.com/office/powerpoint/2010/main" val="391700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706" y="0"/>
            <a:ext cx="8462029" cy="756707"/>
          </a:xfrm>
        </p:spPr>
        <p:txBody>
          <a:bodyPr>
            <a:normAutofit/>
          </a:bodyPr>
          <a:lstStyle/>
          <a:p>
            <a:r>
              <a:rPr lang="es-CO" sz="2100" dirty="0"/>
              <a:t>¿</a:t>
            </a:r>
            <a:r>
              <a:rPr lang="es-CO" sz="2400" b="1" dirty="0"/>
              <a:t>QUÉ PAÍSES PRIORIZA EL PROGRAMA</a:t>
            </a:r>
            <a:r>
              <a:rPr lang="es-CO" sz="2100" b="1" dirty="0"/>
              <a:t>?</a:t>
            </a:r>
            <a:endParaRPr lang="en-US" sz="2100" b="1" dirty="0"/>
          </a:p>
        </p:txBody>
      </p:sp>
      <p:sp>
        <p:nvSpPr>
          <p:cNvPr id="4" name="Text Placeholder 3"/>
          <p:cNvSpPr>
            <a:spLocks noGrp="1"/>
          </p:cNvSpPr>
          <p:nvPr>
            <p:ph type="body" sz="quarter" idx="13"/>
          </p:nvPr>
        </p:nvSpPr>
        <p:spPr>
          <a:xfrm>
            <a:off x="313111" y="1757502"/>
            <a:ext cx="4076387" cy="4602602"/>
          </a:xfrm>
        </p:spPr>
        <p:txBody>
          <a:bodyPr>
            <a:normAutofit fontScale="62500" lnSpcReduction="20000"/>
          </a:bodyPr>
          <a:lstStyle/>
          <a:p>
            <a:pPr marL="214313" indent="-214313" algn="just" defTabSz="533400" eaLnBrk="0" hangingPunct="0">
              <a:lnSpc>
                <a:spcPct val="150000"/>
              </a:lnSpc>
              <a:spcBef>
                <a:spcPct val="0"/>
              </a:spcBef>
              <a:spcAft>
                <a:spcPct val="35000"/>
              </a:spcAft>
              <a:buClr>
                <a:srgbClr val="404040"/>
              </a:buClr>
              <a:buFont typeface="Arial" panose="020B0604020202020204" pitchFamily="34" charset="0"/>
              <a:buChar char="•"/>
            </a:pPr>
            <a:r>
              <a:rPr lang="es-CO" sz="2600" kern="1200" dirty="0">
                <a:solidFill>
                  <a:srgbClr val="002060"/>
                </a:solidFill>
                <a:latin typeface="Arial"/>
                <a:cs typeface="Arial"/>
              </a:rPr>
              <a:t>Visión orientada hacia la </a:t>
            </a:r>
            <a:r>
              <a:rPr lang="es-CO" sz="2600" b="1" kern="1200" dirty="0">
                <a:solidFill>
                  <a:srgbClr val="002060"/>
                </a:solidFill>
                <a:latin typeface="Arial"/>
                <a:cs typeface="Arial"/>
              </a:rPr>
              <a:t>inclusión del capital privado</a:t>
            </a:r>
            <a:r>
              <a:rPr lang="es-CO" sz="2600" kern="1200" dirty="0">
                <a:solidFill>
                  <a:srgbClr val="002060"/>
                </a:solidFill>
                <a:latin typeface="Arial"/>
                <a:cs typeface="Arial"/>
              </a:rPr>
              <a:t> y los proveedores privados de servicios</a:t>
            </a:r>
          </a:p>
          <a:p>
            <a:pPr marL="214313" indent="-214313" algn="just" defTabSz="533400" eaLnBrk="0" hangingPunct="0">
              <a:lnSpc>
                <a:spcPct val="150000"/>
              </a:lnSpc>
              <a:spcBef>
                <a:spcPct val="0"/>
              </a:spcBef>
              <a:spcAft>
                <a:spcPct val="35000"/>
              </a:spcAft>
              <a:buClr>
                <a:srgbClr val="404040"/>
              </a:buClr>
              <a:buFont typeface="Arial" panose="020B0604020202020204" pitchFamily="34" charset="0"/>
              <a:buChar char="•"/>
            </a:pPr>
            <a:r>
              <a:rPr lang="es-CO" sz="2600" kern="1200" dirty="0">
                <a:solidFill>
                  <a:srgbClr val="002060"/>
                </a:solidFill>
                <a:latin typeface="Arial"/>
                <a:cs typeface="Arial"/>
              </a:rPr>
              <a:t>Ciudades que demanden </a:t>
            </a:r>
            <a:r>
              <a:rPr lang="es-CO" sz="2600" b="1" kern="1200" dirty="0">
                <a:solidFill>
                  <a:srgbClr val="002060"/>
                </a:solidFill>
                <a:latin typeface="Arial"/>
                <a:cs typeface="Arial"/>
              </a:rPr>
              <a:t>infraestructura de gran escala</a:t>
            </a:r>
            <a:r>
              <a:rPr lang="es-CO" sz="2600" kern="1200" dirty="0">
                <a:solidFill>
                  <a:srgbClr val="002060"/>
                </a:solidFill>
                <a:latin typeface="Arial"/>
                <a:cs typeface="Arial"/>
              </a:rPr>
              <a:t>, y que ya estén previendo desarrollar tales proyectos</a:t>
            </a:r>
          </a:p>
          <a:p>
            <a:pPr marL="214313" indent="-214313" algn="just" defTabSz="533400" eaLnBrk="0" hangingPunct="0">
              <a:lnSpc>
                <a:spcPct val="150000"/>
              </a:lnSpc>
              <a:spcBef>
                <a:spcPct val="0"/>
              </a:spcBef>
              <a:spcAft>
                <a:spcPct val="35000"/>
              </a:spcAft>
              <a:buClr>
                <a:srgbClr val="404040"/>
              </a:buClr>
              <a:buFont typeface="Arial" panose="020B0604020202020204" pitchFamily="34" charset="0"/>
              <a:buChar char="•"/>
            </a:pPr>
            <a:r>
              <a:rPr lang="es-CO" sz="2600" kern="1200" dirty="0">
                <a:solidFill>
                  <a:srgbClr val="002060"/>
                </a:solidFill>
                <a:latin typeface="Arial"/>
                <a:cs typeface="Arial"/>
              </a:rPr>
              <a:t>Ven la sostenibilidad como uno de los </a:t>
            </a:r>
            <a:r>
              <a:rPr lang="es-CO" sz="2600" b="1" kern="1200" dirty="0">
                <a:solidFill>
                  <a:srgbClr val="002060"/>
                </a:solidFill>
                <a:latin typeface="Arial"/>
                <a:cs typeface="Arial"/>
              </a:rPr>
              <a:t>objetivos del Gobierno</a:t>
            </a:r>
            <a:r>
              <a:rPr lang="es-CO" sz="2600" kern="1200" dirty="0">
                <a:solidFill>
                  <a:srgbClr val="002060"/>
                </a:solidFill>
                <a:latin typeface="Arial"/>
                <a:cs typeface="Arial"/>
              </a:rPr>
              <a:t>, y consideran posible la participación del sector privado en el logro de dichos objetivos</a:t>
            </a:r>
          </a:p>
          <a:p>
            <a:pPr marL="214313" indent="-214313" algn="just" defTabSz="533400" eaLnBrk="0" hangingPunct="0">
              <a:lnSpc>
                <a:spcPct val="150000"/>
              </a:lnSpc>
              <a:spcBef>
                <a:spcPct val="0"/>
              </a:spcBef>
              <a:spcAft>
                <a:spcPct val="35000"/>
              </a:spcAft>
              <a:buClr>
                <a:srgbClr val="404040"/>
              </a:buClr>
              <a:buFont typeface="Arial" panose="020B0604020202020204" pitchFamily="34" charset="0"/>
              <a:buChar char="•"/>
            </a:pPr>
            <a:r>
              <a:rPr lang="es-CO" sz="2600" kern="1200" dirty="0">
                <a:solidFill>
                  <a:srgbClr val="002060"/>
                </a:solidFill>
                <a:latin typeface="Arial"/>
                <a:cs typeface="Arial"/>
              </a:rPr>
              <a:t>Ya están promoviendo el concepto de “</a:t>
            </a:r>
            <a:r>
              <a:rPr lang="es-CO" sz="2600" b="1" kern="1200" dirty="0">
                <a:solidFill>
                  <a:srgbClr val="002060"/>
                </a:solidFill>
                <a:latin typeface="Arial"/>
                <a:cs typeface="Arial"/>
              </a:rPr>
              <a:t>Ciudad Sostenible</a:t>
            </a:r>
            <a:r>
              <a:rPr lang="es-CO" sz="2600" kern="1200" dirty="0">
                <a:solidFill>
                  <a:srgbClr val="002060"/>
                </a:solidFill>
                <a:latin typeface="Arial"/>
                <a:cs typeface="Arial"/>
              </a:rPr>
              <a:t>” en diversos escenarios</a:t>
            </a:r>
          </a:p>
          <a:p>
            <a:endParaRPr lang="es-CO" sz="1275" dirty="0">
              <a:solidFill>
                <a:srgbClr val="002060"/>
              </a:solidFill>
            </a:endParaRPr>
          </a:p>
        </p:txBody>
      </p:sp>
      <p:grpSp>
        <p:nvGrpSpPr>
          <p:cNvPr id="8" name="Group 7"/>
          <p:cNvGrpSpPr/>
          <p:nvPr/>
        </p:nvGrpSpPr>
        <p:grpSpPr>
          <a:xfrm>
            <a:off x="5074033" y="5012665"/>
            <a:ext cx="2339476" cy="1061829"/>
            <a:chOff x="4870332" y="5006520"/>
            <a:chExt cx="2339476" cy="1061829"/>
          </a:xfrm>
        </p:grpSpPr>
        <p:sp>
          <p:nvSpPr>
            <p:cNvPr id="101" name="Rectangle 100"/>
            <p:cNvSpPr/>
            <p:nvPr/>
          </p:nvSpPr>
          <p:spPr>
            <a:xfrm>
              <a:off x="4870332" y="5006520"/>
              <a:ext cx="2339476" cy="1061829"/>
            </a:xfrm>
            <a:prstGeom prst="rect">
              <a:avLst/>
            </a:prstGeom>
          </p:spPr>
          <p:txBody>
            <a:bodyPr wrap="square">
              <a:spAutoFit/>
            </a:bodyPr>
            <a:lstStyle/>
            <a:p>
              <a:pPr marL="257175" indent="-257175">
                <a:buAutoNum type="arabicPeriod"/>
              </a:pPr>
              <a:r>
                <a:rPr lang="es-CO" sz="1050" b="0" dirty="0">
                  <a:solidFill>
                    <a:srgbClr val="021F43"/>
                  </a:solidFill>
                  <a:latin typeface="+mn-lt"/>
                  <a:cs typeface="Arial"/>
                </a:rPr>
                <a:t>Colombia </a:t>
              </a:r>
            </a:p>
            <a:p>
              <a:pPr marL="257175" indent="-257175">
                <a:buAutoNum type="arabicPeriod"/>
              </a:pPr>
              <a:r>
                <a:rPr lang="es-CO" sz="1050" b="0" dirty="0">
                  <a:solidFill>
                    <a:srgbClr val="021F43"/>
                  </a:solidFill>
                  <a:latin typeface="+mn-lt"/>
                  <a:cs typeface="Arial"/>
                </a:rPr>
                <a:t>Perú</a:t>
              </a:r>
            </a:p>
            <a:p>
              <a:pPr marL="257175" indent="-257175">
                <a:buAutoNum type="arabicPeriod"/>
              </a:pPr>
              <a:r>
                <a:rPr lang="es-CO" sz="1050" b="0" dirty="0">
                  <a:solidFill>
                    <a:srgbClr val="021F43"/>
                  </a:solidFill>
                  <a:latin typeface="+mn-lt"/>
                  <a:cs typeface="Arial"/>
                </a:rPr>
                <a:t>Argentina </a:t>
              </a:r>
            </a:p>
            <a:p>
              <a:pPr marL="257175" indent="-257175">
                <a:buAutoNum type="arabicPeriod"/>
              </a:pPr>
              <a:r>
                <a:rPr lang="es-CO" sz="1050" b="0" dirty="0">
                  <a:solidFill>
                    <a:srgbClr val="021F43"/>
                  </a:solidFill>
                  <a:latin typeface="+mn-lt"/>
                  <a:cs typeface="Arial"/>
                </a:rPr>
                <a:t>México </a:t>
              </a:r>
            </a:p>
            <a:p>
              <a:pPr marL="257175" indent="-257175">
                <a:buAutoNum type="arabicPeriod"/>
              </a:pPr>
              <a:r>
                <a:rPr lang="es-CO" sz="1050" b="0" dirty="0">
                  <a:solidFill>
                    <a:srgbClr val="021F43"/>
                  </a:solidFill>
                  <a:latin typeface="+mn-lt"/>
                  <a:cs typeface="Arial"/>
                </a:rPr>
                <a:t>Brasil</a:t>
              </a:r>
            </a:p>
            <a:p>
              <a:pPr marL="257175" indent="-257175">
                <a:buAutoNum type="arabicPeriod"/>
              </a:pPr>
              <a:r>
                <a:rPr lang="es-CO" sz="1050" b="0" dirty="0">
                  <a:solidFill>
                    <a:srgbClr val="021F43"/>
                  </a:solidFill>
                  <a:latin typeface="+mn-lt"/>
                  <a:cs typeface="Arial"/>
                </a:rPr>
                <a:t>Chile</a:t>
              </a:r>
              <a:endParaRPr lang="en-US" sz="1050" b="0" dirty="0">
                <a:solidFill>
                  <a:srgbClr val="021F43"/>
                </a:solidFill>
                <a:latin typeface="+mn-lt"/>
                <a:cs typeface="Arial"/>
              </a:endParaRPr>
            </a:p>
          </p:txBody>
        </p:sp>
        <p:sp>
          <p:nvSpPr>
            <p:cNvPr id="3" name="Oval 2"/>
            <p:cNvSpPr/>
            <p:nvPr/>
          </p:nvSpPr>
          <p:spPr bwMode="auto">
            <a:xfrm>
              <a:off x="5898535" y="5079982"/>
              <a:ext cx="110397" cy="110397"/>
            </a:xfrm>
            <a:prstGeom prst="ellipse">
              <a:avLst/>
            </a:prstGeom>
            <a:solidFill>
              <a:srgbClr val="0C74B7"/>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marL="86916" indent="-86916" defTabSz="685800">
                <a:spcBef>
                  <a:spcPct val="50000"/>
                </a:spcBef>
                <a:buFontTx/>
                <a:buChar char="•"/>
              </a:pPr>
              <a:endParaRPr lang="en-US" sz="975" b="0" dirty="0">
                <a:solidFill>
                  <a:schemeClr val="bg1">
                    <a:lumMod val="50000"/>
                  </a:schemeClr>
                </a:solidFill>
                <a:latin typeface="Trebuchet MS" pitchFamily="34" charset="0"/>
                <a:cs typeface="Times New Roman" pitchFamily="18" charset="0"/>
              </a:endParaRPr>
            </a:p>
          </p:txBody>
        </p:sp>
        <p:sp>
          <p:nvSpPr>
            <p:cNvPr id="102" name="Oval 101"/>
            <p:cNvSpPr/>
            <p:nvPr/>
          </p:nvSpPr>
          <p:spPr bwMode="auto">
            <a:xfrm>
              <a:off x="5894001" y="5424851"/>
              <a:ext cx="110397" cy="110397"/>
            </a:xfrm>
            <a:prstGeom prst="ellipse">
              <a:avLst/>
            </a:prstGeom>
            <a:solidFill>
              <a:srgbClr val="0C74B7"/>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marL="86916" indent="-86916" defTabSz="685800">
                <a:spcBef>
                  <a:spcPct val="50000"/>
                </a:spcBef>
                <a:buFontTx/>
                <a:buChar char="•"/>
              </a:pPr>
              <a:endParaRPr lang="en-US" sz="975" b="0" dirty="0">
                <a:solidFill>
                  <a:schemeClr val="bg1">
                    <a:lumMod val="50000"/>
                  </a:schemeClr>
                </a:solidFill>
                <a:latin typeface="Trebuchet MS" pitchFamily="34" charset="0"/>
                <a:cs typeface="Times New Roman" pitchFamily="18" charset="0"/>
              </a:endParaRPr>
            </a:p>
          </p:txBody>
        </p:sp>
        <p:sp>
          <p:nvSpPr>
            <p:cNvPr id="103" name="Oval 102"/>
            <p:cNvSpPr/>
            <p:nvPr/>
          </p:nvSpPr>
          <p:spPr bwMode="auto">
            <a:xfrm>
              <a:off x="5894001" y="5257897"/>
              <a:ext cx="110397" cy="110397"/>
            </a:xfrm>
            <a:prstGeom prst="ellipse">
              <a:avLst/>
            </a:prstGeom>
            <a:solidFill>
              <a:srgbClr val="0C74B7"/>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marL="86916" indent="-86916" defTabSz="685800">
                <a:spcBef>
                  <a:spcPct val="50000"/>
                </a:spcBef>
                <a:buFontTx/>
                <a:buChar char="•"/>
              </a:pPr>
              <a:endParaRPr lang="en-US" sz="975" b="0" dirty="0">
                <a:solidFill>
                  <a:schemeClr val="bg1">
                    <a:lumMod val="50000"/>
                  </a:schemeClr>
                </a:solidFill>
                <a:latin typeface="Trebuchet MS" pitchFamily="34" charset="0"/>
                <a:cs typeface="Times New Roman" pitchFamily="18" charset="0"/>
              </a:endParaRPr>
            </a:p>
          </p:txBody>
        </p:sp>
        <p:sp>
          <p:nvSpPr>
            <p:cNvPr id="104" name="Oval 103"/>
            <p:cNvSpPr/>
            <p:nvPr/>
          </p:nvSpPr>
          <p:spPr bwMode="auto">
            <a:xfrm>
              <a:off x="5898536" y="5579127"/>
              <a:ext cx="110397" cy="110397"/>
            </a:xfrm>
            <a:prstGeom prst="ellipse">
              <a:avLst/>
            </a:prstGeom>
            <a:solidFill>
              <a:srgbClr val="92D05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marL="86916" indent="-86916" defTabSz="685800">
                <a:spcBef>
                  <a:spcPct val="50000"/>
                </a:spcBef>
                <a:buFontTx/>
                <a:buChar char="•"/>
              </a:pPr>
              <a:endParaRPr lang="en-US" sz="975" b="0" dirty="0">
                <a:solidFill>
                  <a:schemeClr val="bg1">
                    <a:lumMod val="50000"/>
                  </a:schemeClr>
                </a:solidFill>
                <a:latin typeface="Trebuchet MS" pitchFamily="34" charset="0"/>
                <a:cs typeface="Times New Roman" pitchFamily="18" charset="0"/>
              </a:endParaRPr>
            </a:p>
          </p:txBody>
        </p:sp>
        <p:sp>
          <p:nvSpPr>
            <p:cNvPr id="105" name="Oval 104"/>
            <p:cNvSpPr/>
            <p:nvPr/>
          </p:nvSpPr>
          <p:spPr bwMode="auto">
            <a:xfrm>
              <a:off x="5890746" y="5751010"/>
              <a:ext cx="110397" cy="110397"/>
            </a:xfrm>
            <a:prstGeom prst="ellipse">
              <a:avLst/>
            </a:prstGeom>
            <a:solidFill>
              <a:srgbClr val="92D05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marL="86916" indent="-86916" defTabSz="685800">
                <a:spcBef>
                  <a:spcPct val="50000"/>
                </a:spcBef>
                <a:buFontTx/>
                <a:buChar char="•"/>
              </a:pPr>
              <a:endParaRPr lang="en-US" sz="975" b="0" dirty="0">
                <a:solidFill>
                  <a:schemeClr val="bg1">
                    <a:lumMod val="50000"/>
                  </a:schemeClr>
                </a:solidFill>
                <a:latin typeface="Trebuchet MS" pitchFamily="34" charset="0"/>
                <a:cs typeface="Times New Roman" pitchFamily="18" charset="0"/>
              </a:endParaRPr>
            </a:p>
          </p:txBody>
        </p:sp>
        <p:sp>
          <p:nvSpPr>
            <p:cNvPr id="106" name="Oval 105"/>
            <p:cNvSpPr/>
            <p:nvPr/>
          </p:nvSpPr>
          <p:spPr bwMode="auto">
            <a:xfrm>
              <a:off x="5890745" y="5904285"/>
              <a:ext cx="110397" cy="110397"/>
            </a:xfrm>
            <a:prstGeom prst="ellipse">
              <a:avLst/>
            </a:prstGeom>
            <a:solidFill>
              <a:srgbClr val="92D05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marL="86916" indent="-86916" defTabSz="685800">
                <a:spcBef>
                  <a:spcPct val="50000"/>
                </a:spcBef>
                <a:buFontTx/>
                <a:buChar char="•"/>
              </a:pPr>
              <a:endParaRPr lang="en-US" sz="975" b="0" dirty="0">
                <a:solidFill>
                  <a:schemeClr val="bg1">
                    <a:lumMod val="50000"/>
                  </a:schemeClr>
                </a:solidFill>
                <a:latin typeface="Trebuchet MS" pitchFamily="34" charset="0"/>
                <a:cs typeface="Times New Roman" pitchFamily="18" charset="0"/>
              </a:endParaRPr>
            </a:p>
          </p:txBody>
        </p:sp>
      </p:grpSp>
      <p:grpSp>
        <p:nvGrpSpPr>
          <p:cNvPr id="6" name="Group 5"/>
          <p:cNvGrpSpPr/>
          <p:nvPr/>
        </p:nvGrpSpPr>
        <p:grpSpPr>
          <a:xfrm>
            <a:off x="5121219" y="2165251"/>
            <a:ext cx="3506016" cy="3909243"/>
            <a:chOff x="-5601510" y="1557916"/>
            <a:chExt cx="4186493" cy="3700463"/>
          </a:xfrm>
        </p:grpSpPr>
        <p:sp>
          <p:nvSpPr>
            <p:cNvPr id="108" name="Freeform 8"/>
            <p:cNvSpPr>
              <a:spLocks/>
            </p:cNvSpPr>
            <p:nvPr>
              <p:custDataLst>
                <p:tags r:id="rId1"/>
              </p:custDataLst>
            </p:nvPr>
          </p:nvSpPr>
          <p:spPr bwMode="auto">
            <a:xfrm>
              <a:off x="-3953745" y="2897847"/>
              <a:ext cx="736163" cy="776408"/>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chemeClr val="bg2">
                <a:lumMod val="75000"/>
              </a:schemeClr>
            </a:solidFill>
            <a:ln w="9525" cap="flat" cmpd="sng">
              <a:solidFill>
                <a:srgbClr val="FFFFFF"/>
              </a:solidFill>
              <a:prstDash val="solid"/>
              <a:round/>
              <a:headEnd type="none" w="med" len="med"/>
              <a:tailEnd type="none" w="med" len="med"/>
            </a:ln>
            <a:effectLst/>
            <a:extLst/>
          </p:spPr>
          <p:txBody>
            <a:bodyPr/>
            <a:lstStyle/>
            <a:p>
              <a:endParaRPr lang="en-US" sz="1200"/>
            </a:p>
          </p:txBody>
        </p:sp>
        <p:sp>
          <p:nvSpPr>
            <p:cNvPr id="109" name="Freeform 9"/>
            <p:cNvSpPr>
              <a:spLocks/>
            </p:cNvSpPr>
            <p:nvPr>
              <p:custDataLst>
                <p:tags r:id="rId2"/>
              </p:custDataLst>
            </p:nvPr>
          </p:nvSpPr>
          <p:spPr bwMode="auto">
            <a:xfrm>
              <a:off x="-3303582" y="3638774"/>
              <a:ext cx="567601" cy="1486029"/>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92D050"/>
            </a:solidFill>
            <a:ln w="9525" cap="flat" cmpd="sng">
              <a:solidFill>
                <a:srgbClr val="FFFFFF"/>
              </a:solidFill>
              <a:prstDash val="solid"/>
              <a:round/>
              <a:headEnd type="none" w="med" len="med"/>
              <a:tailEnd type="none" w="med" len="med"/>
            </a:ln>
            <a:effectLst/>
            <a:extLst/>
          </p:spPr>
          <p:txBody>
            <a:bodyPr/>
            <a:lstStyle/>
            <a:p>
              <a:endParaRPr lang="en-US" sz="1200"/>
            </a:p>
          </p:txBody>
        </p:sp>
        <p:sp>
          <p:nvSpPr>
            <p:cNvPr id="110" name="Freeform 10"/>
            <p:cNvSpPr>
              <a:spLocks/>
            </p:cNvSpPr>
            <p:nvPr>
              <p:custDataLst>
                <p:tags r:id="rId3"/>
              </p:custDataLst>
            </p:nvPr>
          </p:nvSpPr>
          <p:spPr bwMode="auto">
            <a:xfrm>
              <a:off x="-3509983" y="2695396"/>
              <a:ext cx="2094966" cy="1582037"/>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92D050"/>
            </a:solidFill>
            <a:ln w="9525" cap="flat" cmpd="sng">
              <a:solidFill>
                <a:srgbClr val="FFFFFF"/>
              </a:solidFill>
              <a:prstDash val="solid"/>
              <a:round/>
              <a:headEnd type="none" w="med" len="med"/>
              <a:tailEnd type="none" w="med" len="med"/>
            </a:ln>
            <a:effectLst/>
            <a:extLst/>
          </p:spPr>
          <p:txBody>
            <a:bodyPr/>
            <a:lstStyle/>
            <a:p>
              <a:endParaRPr lang="en-US" sz="1200"/>
            </a:p>
          </p:txBody>
        </p:sp>
        <p:grpSp>
          <p:nvGrpSpPr>
            <p:cNvPr id="111" name="Group 38"/>
            <p:cNvGrpSpPr>
              <a:grpSpLocks/>
            </p:cNvGrpSpPr>
            <p:nvPr>
              <p:custDataLst>
                <p:tags r:id="rId4"/>
              </p:custDataLst>
            </p:nvPr>
          </p:nvGrpSpPr>
          <p:grpSpPr bwMode="auto">
            <a:xfrm>
              <a:off x="-2361019" y="5045492"/>
              <a:ext cx="141039" cy="73050"/>
              <a:chOff x="1654" y="3671"/>
              <a:chExt cx="49" cy="17"/>
            </a:xfrm>
          </p:grpSpPr>
          <p:sp>
            <p:nvSpPr>
              <p:cNvPr id="112"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13"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sz="1200"/>
              </a:p>
            </p:txBody>
          </p:sp>
        </p:grpSp>
        <p:sp>
          <p:nvSpPr>
            <p:cNvPr id="114" name="Freeform 41"/>
            <p:cNvSpPr>
              <a:spLocks/>
            </p:cNvSpPr>
            <p:nvPr>
              <p:custDataLst>
                <p:tags r:id="rId5"/>
              </p:custDataLst>
            </p:nvPr>
          </p:nvSpPr>
          <p:spPr bwMode="auto">
            <a:xfrm>
              <a:off x="-3124701" y="2146484"/>
              <a:ext cx="68800" cy="77223"/>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15" name="Freeform 42"/>
            <p:cNvSpPr>
              <a:spLocks/>
            </p:cNvSpPr>
            <p:nvPr>
              <p:custDataLst>
                <p:tags r:id="rId6"/>
              </p:custDataLst>
            </p:nvPr>
          </p:nvSpPr>
          <p:spPr bwMode="auto">
            <a:xfrm>
              <a:off x="-3004302" y="2154832"/>
              <a:ext cx="3440" cy="77223"/>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16" name="Freeform 43"/>
            <p:cNvSpPr>
              <a:spLocks/>
            </p:cNvSpPr>
            <p:nvPr>
              <p:custDataLst>
                <p:tags r:id="rId7"/>
              </p:custDataLst>
            </p:nvPr>
          </p:nvSpPr>
          <p:spPr bwMode="auto">
            <a:xfrm>
              <a:off x="-2976782" y="2156918"/>
              <a:ext cx="13759" cy="77224"/>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17" name="Freeform 44"/>
            <p:cNvSpPr>
              <a:spLocks/>
            </p:cNvSpPr>
            <p:nvPr>
              <p:custDataLst>
                <p:tags r:id="rId8"/>
              </p:custDataLst>
            </p:nvPr>
          </p:nvSpPr>
          <p:spPr bwMode="auto">
            <a:xfrm>
              <a:off x="-2945821" y="2144396"/>
              <a:ext cx="17199" cy="75136"/>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18" name="Freeform 45"/>
            <p:cNvSpPr>
              <a:spLocks/>
            </p:cNvSpPr>
            <p:nvPr>
              <p:custDataLst>
                <p:tags r:id="rId9"/>
              </p:custDataLst>
            </p:nvPr>
          </p:nvSpPr>
          <p:spPr bwMode="auto">
            <a:xfrm>
              <a:off x="-2990542" y="2133960"/>
              <a:ext cx="24082" cy="77223"/>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19" name="Freeform 46"/>
            <p:cNvSpPr>
              <a:spLocks/>
            </p:cNvSpPr>
            <p:nvPr>
              <p:custDataLst>
                <p:tags r:id="rId10"/>
              </p:custDataLst>
            </p:nvPr>
          </p:nvSpPr>
          <p:spPr bwMode="auto">
            <a:xfrm>
              <a:off x="-2883901" y="2171529"/>
              <a:ext cx="30958" cy="79310"/>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20" name="Line 47"/>
            <p:cNvSpPr>
              <a:spLocks noChangeShapeType="1"/>
            </p:cNvSpPr>
            <p:nvPr>
              <p:custDataLst>
                <p:tags r:id="rId11"/>
              </p:custDataLst>
            </p:nvPr>
          </p:nvSpPr>
          <p:spPr bwMode="auto">
            <a:xfrm flipH="1" flipV="1">
              <a:off x="-2866702" y="2167356"/>
              <a:ext cx="13759" cy="12523"/>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1200"/>
            </a:p>
          </p:txBody>
        </p:sp>
        <p:sp>
          <p:nvSpPr>
            <p:cNvPr id="121" name="Line 48"/>
            <p:cNvSpPr>
              <a:spLocks noChangeShapeType="1"/>
            </p:cNvSpPr>
            <p:nvPr>
              <p:custDataLst>
                <p:tags r:id="rId12"/>
              </p:custDataLst>
            </p:nvPr>
          </p:nvSpPr>
          <p:spPr bwMode="auto">
            <a:xfrm flipH="1">
              <a:off x="-2866702" y="2200749"/>
              <a:ext cx="13759" cy="14609"/>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1200"/>
            </a:p>
          </p:txBody>
        </p:sp>
        <p:sp>
          <p:nvSpPr>
            <p:cNvPr id="122" name="Freeform 49"/>
            <p:cNvSpPr>
              <a:spLocks/>
            </p:cNvSpPr>
            <p:nvPr>
              <p:custDataLst>
                <p:tags r:id="rId13"/>
              </p:custDataLst>
            </p:nvPr>
          </p:nvSpPr>
          <p:spPr bwMode="auto">
            <a:xfrm>
              <a:off x="-2866702" y="2194487"/>
              <a:ext cx="24082" cy="77224"/>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23" name="Freeform 50"/>
            <p:cNvSpPr>
              <a:spLocks/>
            </p:cNvSpPr>
            <p:nvPr>
              <p:custDataLst>
                <p:tags r:id="rId14"/>
              </p:custDataLst>
            </p:nvPr>
          </p:nvSpPr>
          <p:spPr bwMode="auto">
            <a:xfrm>
              <a:off x="-2852941" y="2232055"/>
              <a:ext cx="37841" cy="73050"/>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24" name="Freeform 51"/>
            <p:cNvSpPr>
              <a:spLocks/>
            </p:cNvSpPr>
            <p:nvPr>
              <p:custDataLst>
                <p:tags r:id="rId15"/>
              </p:custDataLst>
            </p:nvPr>
          </p:nvSpPr>
          <p:spPr bwMode="auto">
            <a:xfrm>
              <a:off x="-2839182" y="2294669"/>
              <a:ext cx="34401" cy="75136"/>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25" name="Freeform 52"/>
            <p:cNvSpPr>
              <a:spLocks/>
            </p:cNvSpPr>
            <p:nvPr>
              <p:custDataLst>
                <p:tags r:id="rId16"/>
              </p:custDataLst>
            </p:nvPr>
          </p:nvSpPr>
          <p:spPr bwMode="auto">
            <a:xfrm>
              <a:off x="-2818541" y="2328062"/>
              <a:ext cx="6880" cy="75136"/>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26" name="Freeform 53"/>
            <p:cNvSpPr>
              <a:spLocks/>
            </p:cNvSpPr>
            <p:nvPr>
              <p:custDataLst>
                <p:tags r:id="rId17"/>
              </p:custDataLst>
            </p:nvPr>
          </p:nvSpPr>
          <p:spPr bwMode="auto">
            <a:xfrm>
              <a:off x="-2770382" y="2367719"/>
              <a:ext cx="3440" cy="73048"/>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27" name="Freeform 54"/>
            <p:cNvSpPr>
              <a:spLocks/>
            </p:cNvSpPr>
            <p:nvPr>
              <p:custDataLst>
                <p:tags r:id="rId18"/>
              </p:custDataLst>
            </p:nvPr>
          </p:nvSpPr>
          <p:spPr bwMode="auto">
            <a:xfrm>
              <a:off x="-2852941" y="2384416"/>
              <a:ext cx="34401" cy="77223"/>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28" name="Freeform 55"/>
            <p:cNvSpPr>
              <a:spLocks/>
            </p:cNvSpPr>
            <p:nvPr>
              <p:custDataLst>
                <p:tags r:id="rId19"/>
              </p:custDataLst>
            </p:nvPr>
          </p:nvSpPr>
          <p:spPr bwMode="auto">
            <a:xfrm>
              <a:off x="-2883901" y="2469987"/>
              <a:ext cx="51600" cy="75136"/>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29" name="Freeform 56"/>
            <p:cNvSpPr>
              <a:spLocks/>
            </p:cNvSpPr>
            <p:nvPr>
              <p:custDataLst>
                <p:tags r:id="rId20"/>
              </p:custDataLst>
            </p:nvPr>
          </p:nvSpPr>
          <p:spPr bwMode="auto">
            <a:xfrm>
              <a:off x="-2842620" y="2438681"/>
              <a:ext cx="27520" cy="75136"/>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30" name="Freeform 57"/>
            <p:cNvSpPr>
              <a:spLocks/>
            </p:cNvSpPr>
            <p:nvPr>
              <p:custDataLst>
                <p:tags r:id="rId21"/>
              </p:custDataLst>
            </p:nvPr>
          </p:nvSpPr>
          <p:spPr bwMode="auto">
            <a:xfrm>
              <a:off x="-3964064" y="2006646"/>
              <a:ext cx="34401" cy="75136"/>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sz="1200"/>
            </a:p>
          </p:txBody>
        </p:sp>
        <p:grpSp>
          <p:nvGrpSpPr>
            <p:cNvPr id="131" name="Group 58"/>
            <p:cNvGrpSpPr>
              <a:grpSpLocks/>
            </p:cNvGrpSpPr>
            <p:nvPr>
              <p:custDataLst>
                <p:tags r:id="rId22"/>
              </p:custDataLst>
            </p:nvPr>
          </p:nvGrpSpPr>
          <p:grpSpPr bwMode="auto">
            <a:xfrm>
              <a:off x="-3692305" y="1787500"/>
              <a:ext cx="285522" cy="256715"/>
              <a:chOff x="1199" y="2121"/>
              <a:chExt cx="97" cy="123"/>
            </a:xfrm>
          </p:grpSpPr>
          <p:sp>
            <p:nvSpPr>
              <p:cNvPr id="132"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33"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34"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35"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36"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37"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38"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39"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40"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41"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sz="1200"/>
              </a:p>
            </p:txBody>
          </p:sp>
        </p:grpSp>
        <p:sp>
          <p:nvSpPr>
            <p:cNvPr id="142" name="Freeform 162"/>
            <p:cNvSpPr>
              <a:spLocks/>
            </p:cNvSpPr>
            <p:nvPr>
              <p:custDataLst>
                <p:tags r:id="rId23"/>
              </p:custDataLst>
            </p:nvPr>
          </p:nvSpPr>
          <p:spPr bwMode="auto">
            <a:xfrm>
              <a:off x="-3317343" y="3317357"/>
              <a:ext cx="712081" cy="546826"/>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1">
                <a:lumMod val="75000"/>
              </a:schemeClr>
            </a:solidFill>
            <a:ln w="9525" cap="flat" cmpd="sng">
              <a:solidFill>
                <a:srgbClr val="FFFFFF"/>
              </a:solidFill>
              <a:prstDash val="solid"/>
              <a:round/>
              <a:headEnd type="none" w="med" len="med"/>
              <a:tailEnd type="none" w="med" len="med"/>
            </a:ln>
            <a:effectLst/>
            <a:extLst/>
          </p:spPr>
          <p:txBody>
            <a:bodyPr/>
            <a:lstStyle/>
            <a:p>
              <a:endParaRPr lang="en-US" sz="1200"/>
            </a:p>
          </p:txBody>
        </p:sp>
        <p:sp>
          <p:nvSpPr>
            <p:cNvPr id="143" name="Freeform 163"/>
            <p:cNvSpPr>
              <a:spLocks/>
            </p:cNvSpPr>
            <p:nvPr>
              <p:custDataLst>
                <p:tags r:id="rId24"/>
              </p:custDataLst>
            </p:nvPr>
          </p:nvSpPr>
          <p:spPr bwMode="auto">
            <a:xfrm>
              <a:off x="-2852941" y="2568082"/>
              <a:ext cx="258002" cy="283848"/>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grpSp>
          <p:nvGrpSpPr>
            <p:cNvPr id="144" name="Group 164"/>
            <p:cNvGrpSpPr>
              <a:grpSpLocks/>
            </p:cNvGrpSpPr>
            <p:nvPr>
              <p:custDataLst>
                <p:tags r:id="rId25"/>
              </p:custDataLst>
            </p:nvPr>
          </p:nvGrpSpPr>
          <p:grpSpPr bwMode="auto">
            <a:xfrm>
              <a:off x="-3472144" y="2351021"/>
              <a:ext cx="701762" cy="528041"/>
              <a:chOff x="1486" y="2412"/>
              <a:chExt cx="244" cy="256"/>
            </a:xfrm>
          </p:grpSpPr>
          <p:sp>
            <p:nvSpPr>
              <p:cNvPr id="145"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46"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47"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48"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grpSp>
        <p:sp>
          <p:nvSpPr>
            <p:cNvPr id="149" name="Freeform 193"/>
            <p:cNvSpPr>
              <a:spLocks/>
            </p:cNvSpPr>
            <p:nvPr>
              <p:custDataLst>
                <p:tags r:id="rId26"/>
              </p:custDataLst>
            </p:nvPr>
          </p:nvSpPr>
          <p:spPr bwMode="auto">
            <a:xfrm>
              <a:off x="-5601510" y="1557916"/>
              <a:ext cx="1448244" cy="763886"/>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92D050"/>
            </a:solidFill>
            <a:ln w="9525" cap="flat" cmpd="sng">
              <a:solidFill>
                <a:srgbClr val="FFFFFF"/>
              </a:solidFill>
              <a:prstDash val="solid"/>
              <a:round/>
              <a:headEnd type="none" w="med" len="med"/>
              <a:tailEnd type="none" w="med" len="med"/>
            </a:ln>
            <a:effectLst/>
            <a:extLst/>
          </p:spPr>
          <p:txBody>
            <a:bodyPr/>
            <a:lstStyle/>
            <a:p>
              <a:endParaRPr lang="en-US" sz="1200"/>
            </a:p>
          </p:txBody>
        </p:sp>
        <p:sp>
          <p:nvSpPr>
            <p:cNvPr id="150" name="Freeform 194"/>
            <p:cNvSpPr>
              <a:spLocks/>
            </p:cNvSpPr>
            <p:nvPr>
              <p:custDataLst>
                <p:tags r:id="rId27"/>
              </p:custDataLst>
            </p:nvPr>
          </p:nvSpPr>
          <p:spPr bwMode="auto">
            <a:xfrm>
              <a:off x="-2839182" y="3713910"/>
              <a:ext cx="457522" cy="348550"/>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1">
                <a:lumMod val="75000"/>
              </a:schemeClr>
            </a:solidFill>
            <a:ln w="9525" cap="flat" cmpd="sng">
              <a:solidFill>
                <a:srgbClr val="FFFFFF"/>
              </a:solidFill>
              <a:prstDash val="solid"/>
              <a:round/>
              <a:headEnd type="none" w="med" len="med"/>
              <a:tailEnd type="none" w="med" len="med"/>
            </a:ln>
            <a:effectLst/>
            <a:extLst/>
          </p:spPr>
          <p:txBody>
            <a:bodyPr/>
            <a:lstStyle/>
            <a:p>
              <a:endParaRPr lang="en-US" sz="1200"/>
            </a:p>
          </p:txBody>
        </p:sp>
        <p:sp>
          <p:nvSpPr>
            <p:cNvPr id="151" name="Freeform 195"/>
            <p:cNvSpPr>
              <a:spLocks/>
            </p:cNvSpPr>
            <p:nvPr>
              <p:custDataLst>
                <p:tags r:id="rId28"/>
              </p:custDataLst>
            </p:nvPr>
          </p:nvSpPr>
          <p:spPr bwMode="auto">
            <a:xfrm>
              <a:off x="-2471100" y="2668263"/>
              <a:ext cx="158241" cy="144010"/>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52" name="Freeform 196"/>
            <p:cNvSpPr>
              <a:spLocks/>
            </p:cNvSpPr>
            <p:nvPr>
              <p:custDataLst>
                <p:tags r:id="rId29"/>
              </p:custDataLst>
            </p:nvPr>
          </p:nvSpPr>
          <p:spPr bwMode="auto">
            <a:xfrm>
              <a:off x="-3523742" y="2088045"/>
              <a:ext cx="151361" cy="77223"/>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sz="1200"/>
            </a:p>
          </p:txBody>
        </p:sp>
        <p:grpSp>
          <p:nvGrpSpPr>
            <p:cNvPr id="153" name="Group 152"/>
            <p:cNvGrpSpPr/>
            <p:nvPr/>
          </p:nvGrpSpPr>
          <p:grpSpPr>
            <a:xfrm>
              <a:off x="-3207262" y="4659377"/>
              <a:ext cx="529761" cy="599002"/>
              <a:chOff x="2919590" y="5026753"/>
              <a:chExt cx="442066" cy="620140"/>
            </a:xfrm>
            <a:solidFill>
              <a:srgbClr val="92D050"/>
            </a:solidFill>
          </p:grpSpPr>
          <p:sp>
            <p:nvSpPr>
              <p:cNvPr id="154" name="Freeform 4"/>
              <p:cNvSpPr>
                <a:spLocks/>
              </p:cNvSpPr>
              <p:nvPr>
                <p:custDataLst>
                  <p:tags r:id="rId51"/>
                </p:custDataLst>
              </p:nvPr>
            </p:nvSpPr>
            <p:spPr bwMode="auto">
              <a:xfrm>
                <a:off x="3287022" y="5560462"/>
                <a:ext cx="60281" cy="77788"/>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grpFill/>
              <a:ln w="9525" cmpd="sng">
                <a:solidFill>
                  <a:srgbClr val="FFFFFF"/>
                </a:solidFill>
                <a:prstDash val="solid"/>
                <a:round/>
                <a:headEnd/>
                <a:tailEnd/>
              </a:ln>
            </p:spPr>
            <p:txBody>
              <a:bodyPr/>
              <a:lstStyle/>
              <a:p>
                <a:endParaRPr lang="en-US" sz="1200"/>
              </a:p>
            </p:txBody>
          </p:sp>
          <p:sp>
            <p:nvSpPr>
              <p:cNvPr id="155" name="Freeform 25"/>
              <p:cNvSpPr>
                <a:spLocks/>
              </p:cNvSpPr>
              <p:nvPr>
                <p:custDataLst>
                  <p:tags r:id="rId52"/>
                </p:custDataLst>
              </p:nvPr>
            </p:nvSpPr>
            <p:spPr bwMode="auto">
              <a:xfrm>
                <a:off x="3318597" y="5569105"/>
                <a:ext cx="43059" cy="77788"/>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grpFill/>
              <a:ln w="9525" cmpd="sng">
                <a:solidFill>
                  <a:srgbClr val="FFFFFF"/>
                </a:solidFill>
                <a:prstDash val="solid"/>
                <a:round/>
                <a:headEnd/>
                <a:tailEnd/>
              </a:ln>
            </p:spPr>
            <p:txBody>
              <a:bodyPr/>
              <a:lstStyle/>
              <a:p>
                <a:endParaRPr lang="en-US" sz="1200"/>
              </a:p>
            </p:txBody>
          </p:sp>
          <p:sp>
            <p:nvSpPr>
              <p:cNvPr id="156" name="Freeform 197"/>
              <p:cNvSpPr>
                <a:spLocks/>
              </p:cNvSpPr>
              <p:nvPr>
                <p:custDataLst>
                  <p:tags r:id="rId53"/>
                </p:custDataLst>
              </p:nvPr>
            </p:nvSpPr>
            <p:spPr bwMode="auto">
              <a:xfrm>
                <a:off x="3318597" y="5569105"/>
                <a:ext cx="43059" cy="77788"/>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grpFill/>
              <a:ln w="9525" cmpd="sng">
                <a:solidFill>
                  <a:srgbClr val="FFFFFF"/>
                </a:solidFill>
                <a:prstDash val="solid"/>
                <a:round/>
                <a:headEnd/>
                <a:tailEnd/>
              </a:ln>
            </p:spPr>
            <p:txBody>
              <a:bodyPr/>
              <a:lstStyle/>
              <a:p>
                <a:endParaRPr lang="en-US" sz="1200"/>
              </a:p>
            </p:txBody>
          </p:sp>
          <p:sp>
            <p:nvSpPr>
              <p:cNvPr id="157" name="Freeform 198"/>
              <p:cNvSpPr>
                <a:spLocks/>
              </p:cNvSpPr>
              <p:nvPr>
                <p:custDataLst>
                  <p:tags r:id="rId54"/>
                </p:custDataLst>
              </p:nvPr>
            </p:nvSpPr>
            <p:spPr bwMode="auto">
              <a:xfrm>
                <a:off x="3255445" y="5541016"/>
                <a:ext cx="63152" cy="79948"/>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grpFill/>
              <a:ln w="9525" cmpd="sng">
                <a:solidFill>
                  <a:srgbClr val="FFFFFF"/>
                </a:solidFill>
                <a:prstDash val="solid"/>
                <a:round/>
                <a:headEnd/>
                <a:tailEnd/>
              </a:ln>
            </p:spPr>
            <p:txBody>
              <a:bodyPr/>
              <a:lstStyle/>
              <a:p>
                <a:endParaRPr lang="en-US" sz="1200"/>
              </a:p>
            </p:txBody>
          </p:sp>
          <p:sp>
            <p:nvSpPr>
              <p:cNvPr id="158" name="Freeform 199"/>
              <p:cNvSpPr>
                <a:spLocks/>
              </p:cNvSpPr>
              <p:nvPr>
                <p:custDataLst>
                  <p:tags r:id="rId55"/>
                </p:custDataLst>
              </p:nvPr>
            </p:nvSpPr>
            <p:spPr bwMode="auto">
              <a:xfrm>
                <a:off x="3255445" y="5512925"/>
                <a:ext cx="40188" cy="82109"/>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grpFill/>
              <a:ln w="9525" cmpd="sng">
                <a:solidFill>
                  <a:srgbClr val="FFFFFF"/>
                </a:solidFill>
                <a:prstDash val="solid"/>
                <a:round/>
                <a:headEnd/>
                <a:tailEnd/>
              </a:ln>
            </p:spPr>
            <p:txBody>
              <a:bodyPr/>
              <a:lstStyle/>
              <a:p>
                <a:endParaRPr lang="en-US" sz="1200"/>
              </a:p>
            </p:txBody>
          </p:sp>
          <p:sp>
            <p:nvSpPr>
              <p:cNvPr id="159" name="Freeform 200"/>
              <p:cNvSpPr>
                <a:spLocks/>
              </p:cNvSpPr>
              <p:nvPr>
                <p:custDataLst>
                  <p:tags r:id="rId56"/>
                </p:custDataLst>
              </p:nvPr>
            </p:nvSpPr>
            <p:spPr bwMode="auto">
              <a:xfrm>
                <a:off x="3200905" y="5504282"/>
                <a:ext cx="45929" cy="82109"/>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grpFill/>
              <a:ln w="9525" cmpd="sng">
                <a:solidFill>
                  <a:srgbClr val="FFFFFF"/>
                </a:solidFill>
                <a:prstDash val="solid"/>
                <a:round/>
                <a:headEnd/>
                <a:tailEnd/>
              </a:ln>
            </p:spPr>
            <p:txBody>
              <a:bodyPr/>
              <a:lstStyle/>
              <a:p>
                <a:endParaRPr lang="en-US" sz="1200"/>
              </a:p>
            </p:txBody>
          </p:sp>
          <p:sp>
            <p:nvSpPr>
              <p:cNvPr id="160" name="Freeform 201"/>
              <p:cNvSpPr>
                <a:spLocks/>
              </p:cNvSpPr>
              <p:nvPr>
                <p:custDataLst>
                  <p:tags r:id="rId57"/>
                </p:custDataLst>
              </p:nvPr>
            </p:nvSpPr>
            <p:spPr bwMode="auto">
              <a:xfrm>
                <a:off x="3154976" y="5491318"/>
                <a:ext cx="51670" cy="79949"/>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grpFill/>
              <a:ln w="9525" cmpd="sng">
                <a:solidFill>
                  <a:srgbClr val="FFFFFF"/>
                </a:solidFill>
                <a:prstDash val="solid"/>
                <a:round/>
                <a:headEnd/>
                <a:tailEnd/>
              </a:ln>
            </p:spPr>
            <p:txBody>
              <a:bodyPr/>
              <a:lstStyle/>
              <a:p>
                <a:endParaRPr lang="en-US" sz="1200"/>
              </a:p>
            </p:txBody>
          </p:sp>
          <p:sp>
            <p:nvSpPr>
              <p:cNvPr id="161" name="Freeform 202"/>
              <p:cNvSpPr>
                <a:spLocks/>
              </p:cNvSpPr>
              <p:nvPr>
                <p:custDataLst>
                  <p:tags r:id="rId58"/>
                </p:custDataLst>
              </p:nvPr>
            </p:nvSpPr>
            <p:spPr bwMode="auto">
              <a:xfrm>
                <a:off x="3111917" y="5474031"/>
                <a:ext cx="60283" cy="77788"/>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grpFill/>
              <a:ln w="9525" cmpd="sng">
                <a:solidFill>
                  <a:srgbClr val="FFFFFF"/>
                </a:solidFill>
                <a:prstDash val="solid"/>
                <a:round/>
                <a:headEnd/>
                <a:tailEnd/>
              </a:ln>
            </p:spPr>
            <p:txBody>
              <a:bodyPr/>
              <a:lstStyle/>
              <a:p>
                <a:endParaRPr lang="en-US" sz="1200"/>
              </a:p>
            </p:txBody>
          </p:sp>
          <p:sp>
            <p:nvSpPr>
              <p:cNvPr id="162" name="Freeform 203"/>
              <p:cNvSpPr>
                <a:spLocks/>
              </p:cNvSpPr>
              <p:nvPr>
                <p:custDataLst>
                  <p:tags r:id="rId59"/>
                </p:custDataLst>
              </p:nvPr>
            </p:nvSpPr>
            <p:spPr bwMode="auto">
              <a:xfrm>
                <a:off x="3100435" y="5448102"/>
                <a:ext cx="54542" cy="77788"/>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grpFill/>
              <a:ln w="9525" cmpd="sng">
                <a:solidFill>
                  <a:srgbClr val="FFFFFF"/>
                </a:solidFill>
                <a:prstDash val="solid"/>
                <a:round/>
                <a:headEnd/>
                <a:tailEnd/>
              </a:ln>
            </p:spPr>
            <p:txBody>
              <a:bodyPr/>
              <a:lstStyle/>
              <a:p>
                <a:endParaRPr lang="en-US" sz="1200"/>
              </a:p>
            </p:txBody>
          </p:sp>
          <p:sp>
            <p:nvSpPr>
              <p:cNvPr id="163" name="Freeform 204"/>
              <p:cNvSpPr>
                <a:spLocks/>
              </p:cNvSpPr>
              <p:nvPr>
                <p:custDataLst>
                  <p:tags r:id="rId60"/>
                </p:custDataLst>
              </p:nvPr>
            </p:nvSpPr>
            <p:spPr bwMode="auto">
              <a:xfrm>
                <a:off x="2919590" y="5026753"/>
                <a:ext cx="45929" cy="82109"/>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grpFill/>
              <a:ln w="9525" cmpd="sng">
                <a:solidFill>
                  <a:srgbClr val="FFFFFF"/>
                </a:solidFill>
                <a:prstDash val="solid"/>
                <a:round/>
                <a:headEnd/>
                <a:tailEnd/>
              </a:ln>
            </p:spPr>
            <p:txBody>
              <a:bodyPr/>
              <a:lstStyle/>
              <a:p>
                <a:endParaRPr lang="en-US" sz="1200"/>
              </a:p>
            </p:txBody>
          </p:sp>
          <p:sp>
            <p:nvSpPr>
              <p:cNvPr id="164" name="Freeform 205"/>
              <p:cNvSpPr>
                <a:spLocks/>
              </p:cNvSpPr>
              <p:nvPr>
                <p:custDataLst>
                  <p:tags r:id="rId61"/>
                </p:custDataLst>
              </p:nvPr>
            </p:nvSpPr>
            <p:spPr bwMode="auto">
              <a:xfrm>
                <a:off x="2974130" y="5156399"/>
                <a:ext cx="31577" cy="73466"/>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grpFill/>
              <a:ln w="9525" cmpd="sng">
                <a:solidFill>
                  <a:srgbClr val="FFFFFF"/>
                </a:solidFill>
                <a:prstDash val="solid"/>
                <a:round/>
                <a:headEnd/>
                <a:tailEnd/>
              </a:ln>
            </p:spPr>
            <p:txBody>
              <a:bodyPr/>
              <a:lstStyle/>
              <a:p>
                <a:endParaRPr lang="en-US" sz="1200"/>
              </a:p>
            </p:txBody>
          </p:sp>
          <p:sp>
            <p:nvSpPr>
              <p:cNvPr id="165" name="Freeform 206"/>
              <p:cNvSpPr>
                <a:spLocks/>
              </p:cNvSpPr>
              <p:nvPr>
                <p:custDataLst>
                  <p:tags r:id="rId62"/>
                </p:custDataLst>
              </p:nvPr>
            </p:nvSpPr>
            <p:spPr bwMode="auto">
              <a:xfrm>
                <a:off x="2982743" y="5186650"/>
                <a:ext cx="14352" cy="79948"/>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grpFill/>
              <a:ln w="9525" cmpd="sng">
                <a:solidFill>
                  <a:srgbClr val="FFFFFF"/>
                </a:solidFill>
                <a:prstDash val="solid"/>
                <a:round/>
                <a:headEnd/>
                <a:tailEnd/>
              </a:ln>
            </p:spPr>
            <p:txBody>
              <a:bodyPr/>
              <a:lstStyle/>
              <a:p>
                <a:endParaRPr lang="en-US" sz="1200"/>
              </a:p>
            </p:txBody>
          </p:sp>
          <p:sp>
            <p:nvSpPr>
              <p:cNvPr id="166" name="Freeform 207"/>
              <p:cNvSpPr>
                <a:spLocks/>
              </p:cNvSpPr>
              <p:nvPr>
                <p:custDataLst>
                  <p:tags r:id="rId63"/>
                </p:custDataLst>
              </p:nvPr>
            </p:nvSpPr>
            <p:spPr bwMode="auto">
              <a:xfrm>
                <a:off x="3008577" y="5270919"/>
                <a:ext cx="31577" cy="82109"/>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grpFill/>
              <a:ln w="9525" cmpd="sng">
                <a:solidFill>
                  <a:srgbClr val="FFFFFF"/>
                </a:solidFill>
                <a:prstDash val="solid"/>
                <a:round/>
                <a:headEnd/>
                <a:tailEnd/>
              </a:ln>
            </p:spPr>
            <p:txBody>
              <a:bodyPr/>
              <a:lstStyle/>
              <a:p>
                <a:endParaRPr lang="en-US" sz="1200"/>
              </a:p>
            </p:txBody>
          </p:sp>
          <p:sp>
            <p:nvSpPr>
              <p:cNvPr id="167" name="Freeform 208"/>
              <p:cNvSpPr>
                <a:spLocks/>
              </p:cNvSpPr>
              <p:nvPr>
                <p:custDataLst>
                  <p:tags r:id="rId64"/>
                </p:custDataLst>
              </p:nvPr>
            </p:nvSpPr>
            <p:spPr bwMode="auto">
              <a:xfrm>
                <a:off x="2985612" y="5288205"/>
                <a:ext cx="48800" cy="79949"/>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grpFill/>
              <a:ln w="9525" cmpd="sng">
                <a:solidFill>
                  <a:srgbClr val="FFFFFF"/>
                </a:solidFill>
                <a:prstDash val="solid"/>
                <a:round/>
                <a:headEnd/>
                <a:tailEnd/>
              </a:ln>
            </p:spPr>
            <p:txBody>
              <a:bodyPr/>
              <a:lstStyle/>
              <a:p>
                <a:endParaRPr lang="en-US" sz="1200"/>
              </a:p>
            </p:txBody>
          </p:sp>
          <p:sp>
            <p:nvSpPr>
              <p:cNvPr id="168" name="Freeform 209"/>
              <p:cNvSpPr>
                <a:spLocks/>
              </p:cNvSpPr>
              <p:nvPr>
                <p:custDataLst>
                  <p:tags r:id="rId65"/>
                </p:custDataLst>
              </p:nvPr>
            </p:nvSpPr>
            <p:spPr bwMode="auto">
              <a:xfrm>
                <a:off x="3040154" y="5333582"/>
                <a:ext cx="20093" cy="79948"/>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grpFill/>
              <a:ln w="9525" cmpd="sng">
                <a:solidFill>
                  <a:srgbClr val="FFFFFF"/>
                </a:solidFill>
                <a:prstDash val="solid"/>
                <a:round/>
                <a:headEnd/>
                <a:tailEnd/>
              </a:ln>
            </p:spPr>
            <p:txBody>
              <a:bodyPr/>
              <a:lstStyle/>
              <a:p>
                <a:endParaRPr lang="en-US" sz="1200"/>
              </a:p>
            </p:txBody>
          </p:sp>
          <p:sp>
            <p:nvSpPr>
              <p:cNvPr id="169" name="Freeform 210"/>
              <p:cNvSpPr>
                <a:spLocks/>
              </p:cNvSpPr>
              <p:nvPr>
                <p:custDataLst>
                  <p:tags r:id="rId66"/>
                </p:custDataLst>
              </p:nvPr>
            </p:nvSpPr>
            <p:spPr bwMode="auto">
              <a:xfrm>
                <a:off x="3034413" y="5378958"/>
                <a:ext cx="37316" cy="75628"/>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grpFill/>
              <a:ln w="9525" cmpd="sng">
                <a:solidFill>
                  <a:srgbClr val="FFFFFF"/>
                </a:solidFill>
                <a:prstDash val="solid"/>
                <a:round/>
                <a:headEnd/>
                <a:tailEnd/>
              </a:ln>
            </p:spPr>
            <p:txBody>
              <a:bodyPr/>
              <a:lstStyle/>
              <a:p>
                <a:endParaRPr lang="en-US" sz="1200"/>
              </a:p>
            </p:txBody>
          </p:sp>
          <p:sp>
            <p:nvSpPr>
              <p:cNvPr id="170" name="Freeform 211"/>
              <p:cNvSpPr>
                <a:spLocks/>
              </p:cNvSpPr>
              <p:nvPr>
                <p:custDataLst>
                  <p:tags r:id="rId67"/>
                </p:custDataLst>
              </p:nvPr>
            </p:nvSpPr>
            <p:spPr bwMode="auto">
              <a:xfrm>
                <a:off x="3077470" y="5398405"/>
                <a:ext cx="31577" cy="77788"/>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grpFill/>
              <a:ln w="9525" cmpd="sng">
                <a:solidFill>
                  <a:srgbClr val="FFFFFF"/>
                </a:solidFill>
                <a:prstDash val="solid"/>
                <a:round/>
                <a:headEnd/>
                <a:tailEnd/>
              </a:ln>
            </p:spPr>
            <p:txBody>
              <a:bodyPr/>
              <a:lstStyle/>
              <a:p>
                <a:endParaRPr lang="en-US" sz="1200"/>
              </a:p>
            </p:txBody>
          </p:sp>
          <p:sp>
            <p:nvSpPr>
              <p:cNvPr id="171" name="Freeform 212"/>
              <p:cNvSpPr>
                <a:spLocks/>
              </p:cNvSpPr>
              <p:nvPr>
                <p:custDataLst>
                  <p:tags r:id="rId68"/>
                </p:custDataLst>
              </p:nvPr>
            </p:nvSpPr>
            <p:spPr bwMode="auto">
              <a:xfrm>
                <a:off x="3080342" y="5437299"/>
                <a:ext cx="11482" cy="77788"/>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grpFill/>
              <a:ln w="9525" cmpd="sng">
                <a:solidFill>
                  <a:srgbClr val="FFFFFF"/>
                </a:solidFill>
                <a:prstDash val="solid"/>
                <a:round/>
                <a:headEnd/>
                <a:tailEnd/>
              </a:ln>
            </p:spPr>
            <p:txBody>
              <a:bodyPr/>
              <a:lstStyle/>
              <a:p>
                <a:endParaRPr lang="en-US" sz="1200"/>
              </a:p>
            </p:txBody>
          </p:sp>
          <p:sp>
            <p:nvSpPr>
              <p:cNvPr id="172" name="Freeform 213"/>
              <p:cNvSpPr>
                <a:spLocks/>
              </p:cNvSpPr>
              <p:nvPr>
                <p:custDataLst>
                  <p:tags r:id="rId69"/>
                </p:custDataLst>
              </p:nvPr>
            </p:nvSpPr>
            <p:spPr bwMode="auto">
              <a:xfrm>
                <a:off x="3215257" y="5532373"/>
                <a:ext cx="63152" cy="77788"/>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grpFill/>
              <a:ln w="9525" cmpd="sng">
                <a:solidFill>
                  <a:srgbClr val="FFFFFF"/>
                </a:solidFill>
                <a:prstDash val="solid"/>
                <a:round/>
                <a:headEnd/>
                <a:tailEnd/>
              </a:ln>
            </p:spPr>
            <p:txBody>
              <a:bodyPr/>
              <a:lstStyle/>
              <a:p>
                <a:endParaRPr lang="en-US" sz="1200"/>
              </a:p>
            </p:txBody>
          </p:sp>
        </p:grpSp>
        <p:sp>
          <p:nvSpPr>
            <p:cNvPr id="173" name="Freeform 214"/>
            <p:cNvSpPr>
              <a:spLocks/>
            </p:cNvSpPr>
            <p:nvPr>
              <p:custDataLst>
                <p:tags r:id="rId30"/>
              </p:custDataLst>
            </p:nvPr>
          </p:nvSpPr>
          <p:spPr bwMode="auto">
            <a:xfrm>
              <a:off x="-2770382" y="5070538"/>
              <a:ext cx="268321" cy="131489"/>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92D050"/>
            </a:solidFill>
            <a:ln w="9525" cmpd="sng">
              <a:solidFill>
                <a:srgbClr val="FFFFFF"/>
              </a:solidFill>
              <a:prstDash val="solid"/>
              <a:round/>
              <a:headEnd/>
              <a:tailEnd/>
            </a:ln>
          </p:spPr>
          <p:txBody>
            <a:bodyPr/>
            <a:lstStyle/>
            <a:p>
              <a:endParaRPr lang="en-US" sz="1200"/>
            </a:p>
          </p:txBody>
        </p:sp>
        <p:sp>
          <p:nvSpPr>
            <p:cNvPr id="174" name="Freeform 215"/>
            <p:cNvSpPr>
              <a:spLocks/>
            </p:cNvSpPr>
            <p:nvPr>
              <p:custDataLst>
                <p:tags r:id="rId31"/>
              </p:custDataLst>
            </p:nvPr>
          </p:nvSpPr>
          <p:spPr bwMode="auto">
            <a:xfrm>
              <a:off x="-3740465" y="2133960"/>
              <a:ext cx="113521" cy="77223"/>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75" name="Freeform 216"/>
            <p:cNvSpPr>
              <a:spLocks/>
            </p:cNvSpPr>
            <p:nvPr>
              <p:custDataLst>
                <p:tags r:id="rId32"/>
              </p:custDataLst>
            </p:nvPr>
          </p:nvSpPr>
          <p:spPr bwMode="auto">
            <a:xfrm>
              <a:off x="-4050066" y="1952381"/>
              <a:ext cx="543522" cy="144012"/>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76" name="Freeform 217"/>
            <p:cNvSpPr>
              <a:spLocks/>
            </p:cNvSpPr>
            <p:nvPr>
              <p:custDataLst>
                <p:tags r:id="rId33"/>
              </p:custDataLst>
            </p:nvPr>
          </p:nvSpPr>
          <p:spPr bwMode="auto">
            <a:xfrm>
              <a:off x="-3389583" y="2088045"/>
              <a:ext cx="192640" cy="91833"/>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77" name="Freeform 218"/>
            <p:cNvSpPr>
              <a:spLocks/>
            </p:cNvSpPr>
            <p:nvPr>
              <p:custDataLst>
                <p:tags r:id="rId34"/>
              </p:custDataLst>
            </p:nvPr>
          </p:nvSpPr>
          <p:spPr bwMode="auto">
            <a:xfrm>
              <a:off x="-4325267" y="2167356"/>
              <a:ext cx="72242" cy="11061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78" name="Freeform 219"/>
            <p:cNvSpPr>
              <a:spLocks/>
            </p:cNvSpPr>
            <p:nvPr>
              <p:custDataLst>
                <p:tags r:id="rId35"/>
              </p:custDataLst>
            </p:nvPr>
          </p:nvSpPr>
          <p:spPr bwMode="auto">
            <a:xfrm>
              <a:off x="-4497267" y="2167356"/>
              <a:ext cx="202962" cy="192015"/>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chemeClr val="bg1">
                <a:lumMod val="75000"/>
              </a:schemeClr>
            </a:solidFill>
            <a:ln w="9525" cap="flat" cmpd="sng">
              <a:solidFill>
                <a:srgbClr val="FFFFFF"/>
              </a:solidFill>
              <a:prstDash val="solid"/>
              <a:round/>
              <a:headEnd type="none" w="med" len="med"/>
              <a:tailEnd type="none" w="med" len="med"/>
            </a:ln>
            <a:effectLst/>
            <a:extLst/>
          </p:spPr>
          <p:txBody>
            <a:bodyPr/>
            <a:lstStyle/>
            <a:p>
              <a:endParaRPr lang="en-US" sz="1200"/>
            </a:p>
          </p:txBody>
        </p:sp>
        <p:sp>
          <p:nvSpPr>
            <p:cNvPr id="179" name="Freeform 220"/>
            <p:cNvSpPr>
              <a:spLocks/>
            </p:cNvSpPr>
            <p:nvPr>
              <p:custDataLst>
                <p:tags r:id="rId36"/>
              </p:custDataLst>
            </p:nvPr>
          </p:nvSpPr>
          <p:spPr bwMode="auto">
            <a:xfrm>
              <a:off x="-4394067" y="2313454"/>
              <a:ext cx="154801" cy="75136"/>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chemeClr val="bg1">
                <a:lumMod val="75000"/>
              </a:schemeClr>
            </a:solidFill>
            <a:ln w="9525" cap="flat" cmpd="sng">
              <a:solidFill>
                <a:srgbClr val="FFFFFF"/>
              </a:solidFill>
              <a:prstDash val="solid"/>
              <a:round/>
              <a:headEnd type="none" w="med" len="med"/>
              <a:tailEnd type="none" w="med" len="med"/>
            </a:ln>
            <a:effectLst/>
            <a:extLst/>
          </p:spPr>
          <p:txBody>
            <a:bodyPr/>
            <a:lstStyle/>
            <a:p>
              <a:endParaRPr lang="en-US" sz="1200"/>
            </a:p>
          </p:txBody>
        </p:sp>
        <p:sp>
          <p:nvSpPr>
            <p:cNvPr id="180" name="Freeform 221"/>
            <p:cNvSpPr>
              <a:spLocks/>
            </p:cNvSpPr>
            <p:nvPr>
              <p:custDataLst>
                <p:tags r:id="rId37"/>
              </p:custDataLst>
            </p:nvPr>
          </p:nvSpPr>
          <p:spPr bwMode="auto">
            <a:xfrm>
              <a:off x="-4325267" y="2263362"/>
              <a:ext cx="309601" cy="114791"/>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81" name="Freeform 222"/>
            <p:cNvSpPr>
              <a:spLocks/>
            </p:cNvSpPr>
            <p:nvPr>
              <p:custDataLst>
                <p:tags r:id="rId38"/>
              </p:custDataLst>
            </p:nvPr>
          </p:nvSpPr>
          <p:spPr bwMode="auto">
            <a:xfrm>
              <a:off x="-4287426" y="2303017"/>
              <a:ext cx="271759" cy="160709"/>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82" name="Freeform 223"/>
            <p:cNvSpPr>
              <a:spLocks/>
            </p:cNvSpPr>
            <p:nvPr>
              <p:custDataLst>
                <p:tags r:id="rId39"/>
              </p:custDataLst>
            </p:nvPr>
          </p:nvSpPr>
          <p:spPr bwMode="auto">
            <a:xfrm>
              <a:off x="-4177345" y="2451203"/>
              <a:ext cx="182320" cy="131488"/>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chemeClr val="bg1">
                <a:lumMod val="75000"/>
              </a:schemeClr>
            </a:solidFill>
            <a:ln w="9525" cap="flat" cmpd="sng">
              <a:solidFill>
                <a:srgbClr val="FFFFFF"/>
              </a:solidFill>
              <a:prstDash val="solid"/>
              <a:round/>
              <a:headEnd type="none" w="med" len="med"/>
              <a:tailEnd type="none" w="med" len="med"/>
            </a:ln>
            <a:effectLst/>
            <a:extLst/>
          </p:spPr>
          <p:txBody>
            <a:bodyPr/>
            <a:lstStyle/>
            <a:p>
              <a:endParaRPr lang="en-US" sz="1200"/>
            </a:p>
          </p:txBody>
        </p:sp>
        <p:sp>
          <p:nvSpPr>
            <p:cNvPr id="183" name="Freeform 224"/>
            <p:cNvSpPr>
              <a:spLocks/>
            </p:cNvSpPr>
            <p:nvPr>
              <p:custDataLst>
                <p:tags r:id="rId40"/>
              </p:custDataLst>
            </p:nvPr>
          </p:nvSpPr>
          <p:spPr bwMode="auto">
            <a:xfrm>
              <a:off x="-4001905" y="2522166"/>
              <a:ext cx="309601" cy="10435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chemeClr val="bg1">
                <a:lumMod val="75000"/>
              </a:schemeClr>
            </a:solidFill>
            <a:ln w="9525" cap="flat" cmpd="sng">
              <a:solidFill>
                <a:srgbClr val="FFFFFF"/>
              </a:solidFill>
              <a:prstDash val="solid"/>
              <a:round/>
              <a:headEnd type="none" w="med" len="med"/>
              <a:tailEnd type="none" w="med" len="med"/>
            </a:ln>
            <a:effectLst/>
            <a:extLst/>
          </p:spPr>
          <p:txBody>
            <a:bodyPr/>
            <a:lstStyle/>
            <a:p>
              <a:endParaRPr lang="en-US" sz="1200"/>
            </a:p>
          </p:txBody>
        </p:sp>
        <p:sp>
          <p:nvSpPr>
            <p:cNvPr id="184" name="Freeform 225"/>
            <p:cNvSpPr>
              <a:spLocks/>
            </p:cNvSpPr>
            <p:nvPr>
              <p:custDataLst>
                <p:tags r:id="rId41"/>
              </p:custDataLst>
            </p:nvPr>
          </p:nvSpPr>
          <p:spPr bwMode="auto">
            <a:xfrm>
              <a:off x="-2526140" y="4170991"/>
              <a:ext cx="288961" cy="204537"/>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1">
                <a:lumMod val="75000"/>
              </a:schemeClr>
            </a:solidFill>
            <a:ln w="9525" cap="flat" cmpd="sng">
              <a:solidFill>
                <a:srgbClr val="FFFFFF"/>
              </a:solidFill>
              <a:prstDash val="solid"/>
              <a:round/>
              <a:headEnd type="none" w="med" len="med"/>
              <a:tailEnd type="none" w="med" len="med"/>
            </a:ln>
            <a:effectLst/>
            <a:extLst/>
          </p:spPr>
          <p:txBody>
            <a:bodyPr/>
            <a:lstStyle/>
            <a:p>
              <a:endParaRPr lang="en-US" sz="1200"/>
            </a:p>
          </p:txBody>
        </p:sp>
        <p:sp>
          <p:nvSpPr>
            <p:cNvPr id="185" name="Freeform 346"/>
            <p:cNvSpPr>
              <a:spLocks/>
            </p:cNvSpPr>
            <p:nvPr>
              <p:custDataLst>
                <p:tags r:id="rId42"/>
              </p:custDataLst>
            </p:nvPr>
          </p:nvSpPr>
          <p:spPr bwMode="auto">
            <a:xfrm>
              <a:off x="-2842620" y="2261275"/>
              <a:ext cx="30958" cy="73050"/>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86" name="Line 359"/>
            <p:cNvSpPr>
              <a:spLocks noChangeShapeType="1"/>
            </p:cNvSpPr>
            <p:nvPr>
              <p:custDataLst>
                <p:tags r:id="rId43"/>
              </p:custDataLst>
            </p:nvPr>
          </p:nvSpPr>
          <p:spPr bwMode="auto">
            <a:xfrm flipH="1">
              <a:off x="-4524787" y="2937502"/>
              <a:ext cx="10321" cy="10436"/>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1200"/>
            </a:p>
          </p:txBody>
        </p:sp>
        <p:sp>
          <p:nvSpPr>
            <p:cNvPr id="187" name="Freeform 360"/>
            <p:cNvSpPr>
              <a:spLocks/>
            </p:cNvSpPr>
            <p:nvPr>
              <p:custDataLst>
                <p:tags r:id="rId44"/>
              </p:custDataLst>
            </p:nvPr>
          </p:nvSpPr>
          <p:spPr bwMode="auto">
            <a:xfrm>
              <a:off x="-4524787" y="2947938"/>
              <a:ext cx="27520" cy="77223"/>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sz="1200"/>
            </a:p>
          </p:txBody>
        </p:sp>
        <p:sp>
          <p:nvSpPr>
            <p:cNvPr id="188" name="Freeform 361"/>
            <p:cNvSpPr>
              <a:spLocks/>
            </p:cNvSpPr>
            <p:nvPr>
              <p:custDataLst>
                <p:tags r:id="rId45"/>
              </p:custDataLst>
            </p:nvPr>
          </p:nvSpPr>
          <p:spPr bwMode="auto">
            <a:xfrm>
              <a:off x="-4507586" y="2931241"/>
              <a:ext cx="10319" cy="75136"/>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sz="1200"/>
            </a:p>
          </p:txBody>
        </p:sp>
        <p:grpSp>
          <p:nvGrpSpPr>
            <p:cNvPr id="189" name="Group 362"/>
            <p:cNvGrpSpPr>
              <a:grpSpLocks/>
            </p:cNvGrpSpPr>
            <p:nvPr>
              <p:custDataLst>
                <p:tags r:id="rId46"/>
              </p:custDataLst>
            </p:nvPr>
          </p:nvGrpSpPr>
          <p:grpSpPr bwMode="auto">
            <a:xfrm>
              <a:off x="-4524787" y="2845668"/>
              <a:ext cx="904724" cy="265065"/>
              <a:chOff x="912" y="2626"/>
              <a:chExt cx="311" cy="127"/>
            </a:xfrm>
            <a:solidFill>
              <a:srgbClr val="51A7F9"/>
            </a:solidFill>
          </p:grpSpPr>
          <p:sp>
            <p:nvSpPr>
              <p:cNvPr id="190"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chemeClr val="bg1">
                  <a:lumMod val="75000"/>
                </a:schemeClr>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91"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92"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grpSp>
        <p:grpSp>
          <p:nvGrpSpPr>
            <p:cNvPr id="193" name="Group 438"/>
            <p:cNvGrpSpPr>
              <a:grpSpLocks/>
            </p:cNvGrpSpPr>
            <p:nvPr>
              <p:custDataLst>
                <p:tags r:id="rId47"/>
              </p:custDataLst>
            </p:nvPr>
          </p:nvGrpSpPr>
          <p:grpSpPr bwMode="auto">
            <a:xfrm>
              <a:off x="-3176303" y="3830790"/>
              <a:ext cx="832484" cy="1356628"/>
              <a:chOff x="1589" y="3126"/>
              <a:chExt cx="290" cy="657"/>
            </a:xfrm>
            <a:solidFill>
              <a:srgbClr val="0C74B7"/>
            </a:solidFill>
          </p:grpSpPr>
          <p:sp>
            <p:nvSpPr>
              <p:cNvPr id="194"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95"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96"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grpSp>
        <p:sp>
          <p:nvSpPr>
            <p:cNvPr id="197" name="Freeform 445"/>
            <p:cNvSpPr>
              <a:spLocks/>
            </p:cNvSpPr>
            <p:nvPr>
              <p:custDataLst>
                <p:tags r:id="rId48"/>
              </p:custDataLst>
            </p:nvPr>
          </p:nvSpPr>
          <p:spPr bwMode="auto">
            <a:xfrm>
              <a:off x="-2312859" y="2902021"/>
              <a:ext cx="178880" cy="75136"/>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3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98" name="Freeform 450"/>
            <p:cNvSpPr>
              <a:spLocks/>
            </p:cNvSpPr>
            <p:nvPr>
              <p:custDataLst>
                <p:tags r:id="rId49"/>
              </p:custDataLst>
            </p:nvPr>
          </p:nvSpPr>
          <p:spPr bwMode="auto">
            <a:xfrm>
              <a:off x="-3823025" y="2396938"/>
              <a:ext cx="646721" cy="688749"/>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2">
                <a:lumMod val="75000"/>
              </a:schemeClr>
            </a:solidFill>
            <a:ln w="9525" cap="flat" cmpd="sng">
              <a:solidFill>
                <a:srgbClr val="FFFFFF"/>
              </a:solidFill>
              <a:prstDash val="solid"/>
              <a:round/>
              <a:headEnd type="none" w="med" len="med"/>
              <a:tailEnd type="none" w="med" len="med"/>
            </a:ln>
            <a:effectLst/>
            <a:extLst/>
          </p:spPr>
          <p:txBody>
            <a:bodyPr/>
            <a:lstStyle/>
            <a:p>
              <a:endParaRPr lang="en-US" sz="1200"/>
            </a:p>
          </p:txBody>
        </p:sp>
        <p:sp>
          <p:nvSpPr>
            <p:cNvPr id="199" name="Freeform 541"/>
            <p:cNvSpPr>
              <a:spLocks/>
            </p:cNvSpPr>
            <p:nvPr>
              <p:custDataLst>
                <p:tags r:id="rId50"/>
              </p:custDataLst>
            </p:nvPr>
          </p:nvSpPr>
          <p:spPr bwMode="auto">
            <a:xfrm>
              <a:off x="-2653421" y="2659915"/>
              <a:ext cx="216721" cy="160708"/>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grpSp>
      <p:sp>
        <p:nvSpPr>
          <p:cNvPr id="107" name="TextBox 106"/>
          <p:cNvSpPr txBox="1"/>
          <p:nvPr/>
        </p:nvSpPr>
        <p:spPr>
          <a:xfrm>
            <a:off x="5571585" y="1471892"/>
            <a:ext cx="2775255" cy="400110"/>
          </a:xfrm>
          <a:prstGeom prst="rect">
            <a:avLst/>
          </a:prstGeom>
          <a:solidFill>
            <a:schemeClr val="bg1">
              <a:lumMod val="85000"/>
            </a:schemeClr>
          </a:solidFill>
        </p:spPr>
        <p:txBody>
          <a:bodyPr wrap="square" rtlCol="0">
            <a:spAutoFit/>
          </a:bodyPr>
          <a:lstStyle/>
          <a:p>
            <a:pPr algn="ctr"/>
            <a:r>
              <a:rPr lang="en-US" sz="2000" dirty="0" err="1">
                <a:solidFill>
                  <a:schemeClr val="tx1">
                    <a:lumMod val="50000"/>
                    <a:lumOff val="50000"/>
                  </a:schemeClr>
                </a:solidFill>
                <a:latin typeface="+mj-lt"/>
                <a:cs typeface="Arial Narrow"/>
              </a:rPr>
              <a:t>Países</a:t>
            </a:r>
            <a:r>
              <a:rPr lang="en-US" sz="2000" dirty="0">
                <a:solidFill>
                  <a:schemeClr val="tx1">
                    <a:lumMod val="50000"/>
                    <a:lumOff val="50000"/>
                  </a:schemeClr>
                </a:solidFill>
                <a:latin typeface="+mj-lt"/>
                <a:cs typeface="Arial Narrow"/>
              </a:rPr>
              <a:t> </a:t>
            </a:r>
            <a:r>
              <a:rPr lang="en-US" sz="2000" dirty="0" err="1">
                <a:solidFill>
                  <a:schemeClr val="tx1">
                    <a:lumMod val="50000"/>
                    <a:lumOff val="50000"/>
                  </a:schemeClr>
                </a:solidFill>
                <a:latin typeface="+mj-lt"/>
                <a:cs typeface="Arial Narrow"/>
              </a:rPr>
              <a:t>Prioritarios</a:t>
            </a:r>
            <a:endParaRPr lang="en-US" sz="2000" dirty="0">
              <a:solidFill>
                <a:schemeClr val="tx1">
                  <a:lumMod val="50000"/>
                  <a:lumOff val="50000"/>
                </a:schemeClr>
              </a:solidFill>
              <a:latin typeface="+mj-lt"/>
              <a:cs typeface="Arial Narrow"/>
            </a:endParaRPr>
          </a:p>
        </p:txBody>
      </p:sp>
      <p:pic>
        <p:nvPicPr>
          <p:cNvPr id="200" name="Picture 199"/>
          <p:cNvPicPr>
            <a:picLocks noChangeAspect="1"/>
          </p:cNvPicPr>
          <p:nvPr/>
        </p:nvPicPr>
        <p:blipFill>
          <a:blip r:embed="rId72" cstate="email">
            <a:extLst>
              <a:ext uri="{28A0092B-C50C-407E-A947-70E740481C1C}">
                <a14:useLocalDpi xmlns:a14="http://schemas.microsoft.com/office/drawing/2010/main" val="0"/>
              </a:ext>
            </a:extLst>
          </a:blip>
          <a:stretch>
            <a:fillRect/>
          </a:stretch>
        </p:blipFill>
        <p:spPr>
          <a:xfrm>
            <a:off x="7590608" y="6360104"/>
            <a:ext cx="1342010" cy="340738"/>
          </a:xfrm>
          <a:prstGeom prst="rect">
            <a:avLst/>
          </a:prstGeom>
        </p:spPr>
      </p:pic>
    </p:spTree>
    <p:extLst>
      <p:ext uri="{BB962C8B-B14F-4D97-AF65-F5344CB8AC3E}">
        <p14:creationId xmlns:p14="http://schemas.microsoft.com/office/powerpoint/2010/main" val="419183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a:defRPr/>
            </a:pPr>
            <a:endParaRPr lang="en-US" dirty="0"/>
          </a:p>
        </p:txBody>
      </p:sp>
      <p:sp>
        <p:nvSpPr>
          <p:cNvPr id="5" name="Text Box 2"/>
          <p:cNvSpPr txBox="1">
            <a:spLocks noGrp="1" noChangeArrowheads="1"/>
          </p:cNvSpPr>
          <p:nvPr>
            <p:ph type="title"/>
          </p:nvPr>
        </p:nvSpPr>
        <p:spPr bwMode="auto">
          <a:xfrm>
            <a:off x="763334" y="716492"/>
            <a:ext cx="8462029" cy="338554"/>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p>
            <a:r>
              <a:rPr lang="es-ES" sz="2400" b="1" dirty="0"/>
              <a:t>¿</a:t>
            </a:r>
            <a:r>
              <a:rPr lang="en-US" sz="2400" b="1" dirty="0"/>
              <a:t>DE QUÉ TRATA EL PROGRAMA DE CONSTRUCCIÓN SOSTENIBLE? </a:t>
            </a:r>
            <a:endParaRPr lang="es-CO" altLang="en-US" sz="2400" b="1" dirty="0"/>
          </a:p>
        </p:txBody>
      </p:sp>
      <p:sp>
        <p:nvSpPr>
          <p:cNvPr id="6" name="Text Box 9"/>
          <p:cNvSpPr txBox="1">
            <a:spLocks noGrp="1" noChangeArrowheads="1"/>
          </p:cNvSpPr>
          <p:nvPr>
            <p:ph type="body" sz="quarter" idx="13"/>
          </p:nvPr>
        </p:nvSpPr>
        <p:spPr bwMode="auto">
          <a:xfrm>
            <a:off x="349323" y="1410230"/>
            <a:ext cx="84772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algn="just" eaLnBrk="1" hangingPunct="1">
              <a:lnSpc>
                <a:spcPct val="100000"/>
              </a:lnSpc>
              <a:spcBef>
                <a:spcPct val="50000"/>
              </a:spcBef>
              <a:buClrTx/>
            </a:pPr>
            <a:r>
              <a:rPr lang="es-CO" altLang="en-US" sz="1600" i="1" dirty="0">
                <a:solidFill>
                  <a:srgbClr val="264D74"/>
                </a:solidFill>
              </a:rPr>
              <a:t> </a:t>
            </a:r>
            <a:r>
              <a:rPr lang="es-CO" altLang="en-US" sz="1600" kern="1200" dirty="0">
                <a:solidFill>
                  <a:srgbClr val="002060"/>
                </a:solidFill>
                <a:latin typeface="Arial"/>
                <a:ea typeface="ＭＳ Ｐゴシック" charset="0"/>
                <a:cs typeface="Arial"/>
              </a:rPr>
              <a:t>El enfoque principal de la construcción sostenible debe promover el uso eficiente de energía y agua, así como el adecuado manejo de materiales y desperdicios durante el uso de las construcciones, estableciendo estándares </a:t>
            </a:r>
            <a:r>
              <a:rPr lang="es-CO" altLang="es-ES" sz="1600" kern="1200" dirty="0">
                <a:solidFill>
                  <a:srgbClr val="002060"/>
                </a:solidFill>
                <a:latin typeface="Arial"/>
                <a:ea typeface="ＭＳ Ｐゴシック" charset="0"/>
                <a:cs typeface="Arial"/>
              </a:rPr>
              <a:t>“</a:t>
            </a:r>
            <a:r>
              <a:rPr lang="es-CO" altLang="en-US" sz="1600" kern="1200" dirty="0">
                <a:solidFill>
                  <a:srgbClr val="002060"/>
                </a:solidFill>
                <a:latin typeface="Arial"/>
                <a:ea typeface="ＭＳ Ｐゴシック" charset="0"/>
                <a:cs typeface="Arial"/>
              </a:rPr>
              <a:t>verdes</a:t>
            </a:r>
            <a:r>
              <a:rPr lang="es-CO" altLang="es-ES" sz="1600" kern="1200" dirty="0">
                <a:solidFill>
                  <a:srgbClr val="002060"/>
                </a:solidFill>
                <a:latin typeface="Arial"/>
                <a:ea typeface="ＭＳ Ｐゴシック" charset="0"/>
                <a:cs typeface="Arial"/>
              </a:rPr>
              <a:t>”</a:t>
            </a:r>
            <a:r>
              <a:rPr lang="es-CO" altLang="en-US" sz="1600" kern="1200" dirty="0">
                <a:solidFill>
                  <a:srgbClr val="002060"/>
                </a:solidFill>
                <a:latin typeface="Arial"/>
                <a:ea typeface="ＭＳ Ｐゴシック" charset="0"/>
                <a:cs typeface="Arial"/>
              </a:rPr>
              <a:t>  que deben ser cumplidos por todos los municipios</a:t>
            </a:r>
            <a:r>
              <a:rPr lang="es-CO" altLang="en-US" sz="1600" i="1" dirty="0">
                <a:solidFill>
                  <a:srgbClr val="264D74"/>
                </a:solidFill>
              </a:rPr>
              <a:t>. </a:t>
            </a:r>
          </a:p>
        </p:txBody>
      </p:sp>
      <p:sp>
        <p:nvSpPr>
          <p:cNvPr id="7" name="AutoShape 4"/>
          <p:cNvSpPr>
            <a:spLocks/>
          </p:cNvSpPr>
          <p:nvPr/>
        </p:nvSpPr>
        <p:spPr bwMode="auto">
          <a:xfrm>
            <a:off x="6355163" y="2266950"/>
            <a:ext cx="2463800" cy="898525"/>
          </a:xfrm>
          <a:prstGeom prst="borderCallout2">
            <a:avLst>
              <a:gd name="adj1" fmla="val 8333"/>
              <a:gd name="adj2" fmla="val -3093"/>
              <a:gd name="adj3" fmla="val 8333"/>
              <a:gd name="adj4" fmla="val -25644"/>
              <a:gd name="adj5" fmla="val 38588"/>
              <a:gd name="adj6" fmla="val -36713"/>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50000"/>
              </a:spcBef>
              <a:buClrTx/>
            </a:pPr>
            <a:r>
              <a:rPr lang="es-CO" altLang="en-US" sz="1200" dirty="0">
                <a:latin typeface="Calibri" panose="020F0502020204030204" pitchFamily="34" charset="0"/>
              </a:rPr>
              <a:t> La energía representa la oportunidad más tangible y medible para los proyectos </a:t>
            </a:r>
            <a:r>
              <a:rPr lang="es-CO" altLang="es-ES" sz="1200" dirty="0">
                <a:latin typeface="Calibri" panose="020F0502020204030204" pitchFamily="34" charset="0"/>
              </a:rPr>
              <a:t>“</a:t>
            </a:r>
            <a:r>
              <a:rPr lang="es-CO" altLang="en-US" sz="1200" dirty="0">
                <a:latin typeface="Calibri" panose="020F0502020204030204" pitchFamily="34" charset="0"/>
              </a:rPr>
              <a:t>verdes</a:t>
            </a:r>
            <a:r>
              <a:rPr lang="es-CO" altLang="es-ES" sz="1200" dirty="0">
                <a:latin typeface="Calibri" panose="020F0502020204030204" pitchFamily="34" charset="0"/>
              </a:rPr>
              <a:t>”</a:t>
            </a:r>
            <a:r>
              <a:rPr lang="es-CO" altLang="en-US" sz="1200" dirty="0">
                <a:latin typeface="Calibri" panose="020F0502020204030204" pitchFamily="34" charset="0"/>
              </a:rPr>
              <a:t>. </a:t>
            </a:r>
          </a:p>
        </p:txBody>
      </p:sp>
      <p:sp>
        <p:nvSpPr>
          <p:cNvPr id="8" name="AutoShape 5"/>
          <p:cNvSpPr>
            <a:spLocks/>
          </p:cNvSpPr>
          <p:nvPr/>
        </p:nvSpPr>
        <p:spPr bwMode="auto">
          <a:xfrm>
            <a:off x="5467751" y="3859213"/>
            <a:ext cx="2476500" cy="1054100"/>
          </a:xfrm>
          <a:prstGeom prst="borderCallout2">
            <a:avLst>
              <a:gd name="adj1" fmla="val 10843"/>
              <a:gd name="adj2" fmla="val -3079"/>
              <a:gd name="adj3" fmla="val 10843"/>
              <a:gd name="adj4" fmla="val -17116"/>
              <a:gd name="adj5" fmla="val 32532"/>
              <a:gd name="adj6" fmla="val -31796"/>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50000"/>
              </a:spcBef>
              <a:buClrTx/>
            </a:pPr>
            <a:r>
              <a:rPr lang="es-CO" altLang="en-US" sz="1200">
                <a:latin typeface="Calibri" panose="020F0502020204030204" pitchFamily="34" charset="0"/>
              </a:rPr>
              <a:t> El agua está escasa y su consumo es medible.  Los proyectos </a:t>
            </a:r>
            <a:r>
              <a:rPr lang="es-CO" altLang="es-ES" sz="1200">
                <a:latin typeface="Calibri" panose="020F0502020204030204" pitchFamily="34" charset="0"/>
              </a:rPr>
              <a:t>“</a:t>
            </a:r>
            <a:r>
              <a:rPr lang="es-CO" altLang="en-US" sz="1200">
                <a:latin typeface="Calibri" panose="020F0502020204030204" pitchFamily="34" charset="0"/>
              </a:rPr>
              <a:t>verdes</a:t>
            </a:r>
            <a:r>
              <a:rPr lang="es-CO" altLang="es-ES" sz="1200">
                <a:latin typeface="Calibri" panose="020F0502020204030204" pitchFamily="34" charset="0"/>
              </a:rPr>
              <a:t>”</a:t>
            </a:r>
            <a:r>
              <a:rPr lang="es-CO" altLang="en-US" sz="1200">
                <a:latin typeface="Calibri" panose="020F0502020204030204" pitchFamily="34" charset="0"/>
              </a:rPr>
              <a:t> pueden reducir el consumo y manejar y/o reciclar aguas. </a:t>
            </a:r>
          </a:p>
        </p:txBody>
      </p:sp>
      <p:sp>
        <p:nvSpPr>
          <p:cNvPr id="9" name="AutoShape 6"/>
          <p:cNvSpPr>
            <a:spLocks/>
          </p:cNvSpPr>
          <p:nvPr/>
        </p:nvSpPr>
        <p:spPr bwMode="auto">
          <a:xfrm>
            <a:off x="3230963" y="5208588"/>
            <a:ext cx="3679825" cy="1147762"/>
          </a:xfrm>
          <a:prstGeom prst="borderCallout2">
            <a:avLst>
              <a:gd name="adj1" fmla="val 11843"/>
              <a:gd name="adj2" fmla="val -2352"/>
              <a:gd name="adj3" fmla="val 11843"/>
              <a:gd name="adj4" fmla="val -4315"/>
              <a:gd name="adj5" fmla="val -24648"/>
              <a:gd name="adj6" fmla="val -10486"/>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50000"/>
              </a:spcBef>
              <a:buClrTx/>
            </a:pPr>
            <a:r>
              <a:rPr lang="es-CO" altLang="en-US" sz="1200" dirty="0">
                <a:latin typeface="Calibri" panose="020F0502020204030204" pitchFamily="34" charset="0"/>
              </a:rPr>
              <a:t> El manejo de materiales y  desperdicios presenta una oportunidad de reducir la contaminación y rellenos sanitarios, al mismo tiempo que hace que las construcciones sean mas eficientes.  Las construcciones </a:t>
            </a:r>
            <a:r>
              <a:rPr lang="es-CO" altLang="es-ES" sz="1200" dirty="0">
                <a:latin typeface="Calibri" panose="020F0502020204030204" pitchFamily="34" charset="0"/>
              </a:rPr>
              <a:t>“</a:t>
            </a:r>
            <a:r>
              <a:rPr lang="es-CO" altLang="en-US" sz="1200" dirty="0">
                <a:latin typeface="Calibri" panose="020F0502020204030204" pitchFamily="34" charset="0"/>
              </a:rPr>
              <a:t>verdes</a:t>
            </a:r>
            <a:r>
              <a:rPr lang="es-CO" altLang="es-ES" sz="1200" dirty="0">
                <a:latin typeface="Calibri" panose="020F0502020204030204" pitchFamily="34" charset="0"/>
              </a:rPr>
              <a:t>”</a:t>
            </a:r>
            <a:r>
              <a:rPr lang="es-CO" altLang="en-US" sz="1200" dirty="0">
                <a:latin typeface="Calibri" panose="020F0502020204030204" pitchFamily="34" charset="0"/>
              </a:rPr>
              <a:t> usan materiales locales , reciclados y ecológicamente responsables.</a:t>
            </a:r>
          </a:p>
        </p:txBody>
      </p:sp>
      <p:pic>
        <p:nvPicPr>
          <p:cNvPr id="10" name="Picture 6" descr="http://t1.gstatic.com/images?q=tbn:ANd9GcR8vsAZMDWLXu_ShCanlwnfY0U_7hDsVgv0eEmD07g6tgAK1dEWMjZrKpU">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4488" y="3822700"/>
            <a:ext cx="10541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http://www.topboxdesign.com/wp-content/uploads/2011/02/Li-Ning-Corporate-HQ-design-by-COX-RICHARDSON-588x32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3138" y="2559050"/>
            <a:ext cx="29924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http://www.consultolive.com/Skip_med.gi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75126" y="4784725"/>
            <a:ext cx="2028825"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http://ppt3.com/images/uploads/A-Leader-in-Energy-Efficiency.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478738" y="2593975"/>
            <a:ext cx="13636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313138" y="2565400"/>
            <a:ext cx="19319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r>
              <a:rPr lang="es-CO" altLang="en-US" sz="1100">
                <a:solidFill>
                  <a:schemeClr val="bg1"/>
                </a:solidFill>
                <a:latin typeface="Calibri" panose="020F0502020204030204" pitchFamily="34" charset="0"/>
              </a:rPr>
              <a:t>Health, happiness and productivity of occupants.</a:t>
            </a:r>
            <a:endParaRPr lang="es-CO" altLang="en-US" sz="1100">
              <a:solidFill>
                <a:schemeClr val="bg1"/>
              </a:solidFill>
            </a:endParaRPr>
          </a:p>
        </p:txBody>
      </p:sp>
      <p:sp>
        <p:nvSpPr>
          <p:cNvPr id="15" name="Rectangle 11"/>
          <p:cNvSpPr>
            <a:spLocks noChangeArrowheads="1"/>
          </p:cNvSpPr>
          <p:nvPr/>
        </p:nvSpPr>
        <p:spPr bwMode="auto">
          <a:xfrm>
            <a:off x="1011638" y="3789363"/>
            <a:ext cx="2286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algn="r" eaLnBrk="1" hangingPunct="1">
              <a:lnSpc>
                <a:spcPct val="100000"/>
              </a:lnSpc>
              <a:spcBef>
                <a:spcPct val="50000"/>
              </a:spcBef>
              <a:buClrTx/>
            </a:pPr>
            <a:r>
              <a:rPr lang="es-CO" altLang="en-US" sz="1100">
                <a:solidFill>
                  <a:schemeClr val="bg1"/>
                </a:solidFill>
                <a:latin typeface="Calibri" panose="020F0502020204030204" pitchFamily="34" charset="0"/>
              </a:rPr>
              <a:t>Ecology and local biodiversity are enhanced by green buildings. </a:t>
            </a:r>
            <a:endParaRPr lang="es-CO" altLang="en-US" sz="1100">
              <a:solidFill>
                <a:schemeClr val="bg1"/>
              </a:solidFill>
            </a:endParaRPr>
          </a:p>
        </p:txBody>
      </p:sp>
    </p:spTree>
    <p:extLst>
      <p:ext uri="{BB962C8B-B14F-4D97-AF65-F5344CB8AC3E}">
        <p14:creationId xmlns:p14="http://schemas.microsoft.com/office/powerpoint/2010/main" val="25018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a:defRPr/>
            </a:pPr>
            <a:endParaRPr lang="en-US" dirty="0"/>
          </a:p>
        </p:txBody>
      </p:sp>
      <p:sp>
        <p:nvSpPr>
          <p:cNvPr id="5" name="Text Box 2"/>
          <p:cNvSpPr txBox="1">
            <a:spLocks noGrp="1" noChangeArrowheads="1"/>
          </p:cNvSpPr>
          <p:nvPr>
            <p:ph type="title"/>
          </p:nvPr>
        </p:nvSpPr>
        <p:spPr bwMode="auto">
          <a:xfrm>
            <a:off x="862086" y="688993"/>
            <a:ext cx="8462029" cy="33855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90000"/>
          </a:bodyPr>
          <a:lstStyle/>
          <a:p>
            <a:r>
              <a:rPr lang="es-CO" altLang="en-US" sz="2700" b="1" dirty="0"/>
              <a:t>ENFOQUE EN EL MERCADO APROPIADO </a:t>
            </a:r>
            <a:br>
              <a:rPr lang="es-CO" altLang="en-US" sz="2700" b="1" dirty="0"/>
            </a:br>
            <a:r>
              <a:rPr lang="es-CO" altLang="en-US" b="1" dirty="0"/>
              <a:t>(</a:t>
            </a:r>
            <a:r>
              <a:rPr lang="es-CO" altLang="en-US" sz="1800" b="1" dirty="0"/>
              <a:t>USO VS CONSTRUCCIÓN</a:t>
            </a:r>
            <a:r>
              <a:rPr lang="es-CO" altLang="en-US" b="1" dirty="0"/>
              <a:t>)</a:t>
            </a:r>
          </a:p>
        </p:txBody>
      </p:sp>
      <p:sp>
        <p:nvSpPr>
          <p:cNvPr id="14" name="Rectangle 12"/>
          <p:cNvSpPr>
            <a:spLocks noChangeArrowheads="1"/>
          </p:cNvSpPr>
          <p:nvPr/>
        </p:nvSpPr>
        <p:spPr bwMode="auto">
          <a:xfrm>
            <a:off x="313138" y="2565400"/>
            <a:ext cx="19319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r>
              <a:rPr lang="es-CO" altLang="en-US" sz="1100">
                <a:solidFill>
                  <a:schemeClr val="bg1"/>
                </a:solidFill>
                <a:latin typeface="Calibri" panose="020F0502020204030204" pitchFamily="34" charset="0"/>
              </a:rPr>
              <a:t>Health, happiness and productivity of occupants.</a:t>
            </a:r>
            <a:endParaRPr lang="es-CO" altLang="en-US" sz="1100">
              <a:solidFill>
                <a:schemeClr val="bg1"/>
              </a:solidFill>
            </a:endParaRPr>
          </a:p>
        </p:txBody>
      </p:sp>
      <p:sp>
        <p:nvSpPr>
          <p:cNvPr id="16" name="Text Box 2"/>
          <p:cNvSpPr txBox="1">
            <a:spLocks noChangeArrowheads="1"/>
          </p:cNvSpPr>
          <p:nvPr/>
        </p:nvSpPr>
        <p:spPr bwMode="auto">
          <a:xfrm>
            <a:off x="456946" y="5551928"/>
            <a:ext cx="805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algn="r" eaLnBrk="1" hangingPunct="1">
              <a:lnSpc>
                <a:spcPct val="100000"/>
              </a:lnSpc>
              <a:spcBef>
                <a:spcPct val="50000"/>
              </a:spcBef>
              <a:buClrTx/>
            </a:pPr>
            <a:r>
              <a:rPr lang="es-CO" altLang="en-US" sz="1300" dirty="0">
                <a:solidFill>
                  <a:srgbClr val="28517A"/>
                </a:solidFill>
              </a:rPr>
              <a:t>     </a:t>
            </a:r>
            <a:r>
              <a:rPr lang="es-CO" altLang="en-US" sz="1600" b="0" dirty="0">
                <a:solidFill>
                  <a:srgbClr val="002060"/>
                </a:solidFill>
                <a:latin typeface="Arial"/>
                <a:ea typeface="ＭＳ Ｐゴシック" charset="0"/>
                <a:cs typeface="Arial"/>
              </a:rPr>
              <a:t>Emisiones de carbono de un </a:t>
            </a:r>
          </a:p>
          <a:p>
            <a:pPr algn="r" eaLnBrk="1" hangingPunct="1">
              <a:lnSpc>
                <a:spcPct val="100000"/>
              </a:lnSpc>
              <a:spcBef>
                <a:spcPct val="50000"/>
              </a:spcBef>
              <a:buClrTx/>
              <a:buFontTx/>
              <a:buNone/>
            </a:pPr>
            <a:r>
              <a:rPr lang="es-CO" altLang="en-US" sz="1600" b="0" dirty="0">
                <a:solidFill>
                  <a:srgbClr val="002060"/>
                </a:solidFill>
                <a:latin typeface="Arial"/>
                <a:ea typeface="ＭＳ Ｐゴシック" charset="0"/>
                <a:cs typeface="Arial"/>
              </a:rPr>
              <a:t>edificio de oficinas estándar </a:t>
            </a:r>
          </a:p>
        </p:txBody>
      </p:sp>
      <p:sp>
        <p:nvSpPr>
          <p:cNvPr id="17" name="Line 330"/>
          <p:cNvSpPr>
            <a:spLocks noChangeShapeType="1"/>
          </p:cNvSpPr>
          <p:nvPr/>
        </p:nvSpPr>
        <p:spPr bwMode="auto">
          <a:xfrm>
            <a:off x="1487488" y="2634722"/>
            <a:ext cx="0" cy="2508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sp>
        <p:nvSpPr>
          <p:cNvPr id="18" name="Line 334"/>
          <p:cNvSpPr>
            <a:spLocks noChangeShapeType="1"/>
          </p:cNvSpPr>
          <p:nvPr/>
        </p:nvSpPr>
        <p:spPr bwMode="auto">
          <a:xfrm>
            <a:off x="1487488" y="3142722"/>
            <a:ext cx="0" cy="2524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a:p>
        </p:txBody>
      </p:sp>
      <p:grpSp>
        <p:nvGrpSpPr>
          <p:cNvPr id="19" name="Group 32"/>
          <p:cNvGrpSpPr>
            <a:grpSpLocks/>
          </p:cNvGrpSpPr>
          <p:nvPr/>
        </p:nvGrpSpPr>
        <p:grpSpPr bwMode="auto">
          <a:xfrm>
            <a:off x="271463" y="1461823"/>
            <a:ext cx="4643437" cy="1138238"/>
            <a:chOff x="214282" y="1142983"/>
            <a:chExt cx="4643470" cy="1138238"/>
          </a:xfrm>
        </p:grpSpPr>
        <p:sp>
          <p:nvSpPr>
            <p:cNvPr id="20" name="TextBox 19"/>
            <p:cNvSpPr txBox="1"/>
            <p:nvPr/>
          </p:nvSpPr>
          <p:spPr>
            <a:xfrm>
              <a:off x="3022589" y="1142983"/>
              <a:ext cx="1835163" cy="769938"/>
            </a:xfrm>
            <a:prstGeom prst="rect">
              <a:avLst/>
            </a:prstGeom>
            <a:solidFill>
              <a:schemeClr val="bg1">
                <a:lumMod val="85000"/>
              </a:schemeClr>
            </a:solidFill>
          </p:spPr>
          <p:txBody>
            <a:bodyPr>
              <a:spAutoFit/>
            </a:bodyPr>
            <a:lstStyle>
              <a:lvl1pPr marL="228600" indent="-228600">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r>
                <a:rPr lang="es-CO" altLang="en-US" sz="1100">
                  <a:solidFill>
                    <a:srgbClr val="0066FF"/>
                  </a:solidFill>
                  <a:latin typeface="Calibri" panose="020F0502020204030204" pitchFamily="34" charset="0"/>
                </a:rPr>
                <a:t> Construcción</a:t>
              </a:r>
            </a:p>
            <a:p>
              <a:pPr eaLnBrk="1" hangingPunct="1">
                <a:lnSpc>
                  <a:spcPct val="100000"/>
                </a:lnSpc>
                <a:spcBef>
                  <a:spcPct val="50000"/>
                </a:spcBef>
                <a:buClrTx/>
              </a:pPr>
              <a:r>
                <a:rPr lang="es-CO" altLang="en-US" sz="1100">
                  <a:solidFill>
                    <a:srgbClr val="0066FF"/>
                  </a:solidFill>
                  <a:latin typeface="Calibri" panose="020F0502020204030204" pitchFamily="34" charset="0"/>
                </a:rPr>
                <a:t> Mantenimiento</a:t>
              </a:r>
            </a:p>
            <a:p>
              <a:pPr eaLnBrk="1" hangingPunct="1">
                <a:lnSpc>
                  <a:spcPct val="100000"/>
                </a:lnSpc>
                <a:spcBef>
                  <a:spcPct val="50000"/>
                </a:spcBef>
                <a:buClrTx/>
              </a:pPr>
              <a:r>
                <a:rPr lang="es-CO" altLang="en-US" sz="1100">
                  <a:solidFill>
                    <a:srgbClr val="0066FF"/>
                  </a:solidFill>
                  <a:latin typeface="Calibri" panose="020F0502020204030204" pitchFamily="34" charset="0"/>
                </a:rPr>
                <a:t> Reparación</a:t>
              </a:r>
            </a:p>
          </p:txBody>
        </p:sp>
        <p:sp>
          <p:nvSpPr>
            <p:cNvPr id="21" name="AutoShape 32"/>
            <p:cNvSpPr>
              <a:spLocks noChangeArrowheads="1"/>
            </p:cNvSpPr>
            <p:nvPr/>
          </p:nvSpPr>
          <p:spPr bwMode="auto">
            <a:xfrm rot="5400000">
              <a:off x="1425954" y="1565907"/>
              <a:ext cx="1138238" cy="292390"/>
            </a:xfrm>
            <a:prstGeom prst="homePlate">
              <a:avLst>
                <a:gd name="adj" fmla="val 32783"/>
              </a:avLst>
            </a:prstGeom>
            <a:solidFill>
              <a:schemeClr val="bg1"/>
            </a:solidFill>
            <a:ln w="9525">
              <a:solidFill>
                <a:srgbClr val="0099FF"/>
              </a:solidFill>
              <a:miter lim="800000"/>
              <a:headEnd/>
              <a:tailEnd/>
            </a:ln>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endParaRPr lang="es-CO" altLang="en-US" sz="1300"/>
            </a:p>
          </p:txBody>
        </p:sp>
        <p:sp>
          <p:nvSpPr>
            <p:cNvPr id="22" name="Text Box 6"/>
            <p:cNvSpPr txBox="1">
              <a:spLocks noChangeArrowheads="1"/>
            </p:cNvSpPr>
            <p:nvPr/>
          </p:nvSpPr>
          <p:spPr bwMode="auto">
            <a:xfrm>
              <a:off x="1231486" y="1219184"/>
              <a:ext cx="1416050"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20000"/>
                </a:lnSpc>
                <a:spcBef>
                  <a:spcPct val="50000"/>
                </a:spcBef>
                <a:buClrTx/>
              </a:pPr>
              <a:r>
                <a:rPr lang="es-CO" altLang="en-US" sz="1100" b="1">
                  <a:solidFill>
                    <a:srgbClr val="4D4D4D"/>
                  </a:solidFill>
                </a:rPr>
                <a:t>Materiales</a:t>
              </a:r>
            </a:p>
            <a:p>
              <a:pPr algn="ctr" eaLnBrk="1" hangingPunct="1">
                <a:lnSpc>
                  <a:spcPct val="120000"/>
                </a:lnSpc>
                <a:spcBef>
                  <a:spcPct val="50000"/>
                </a:spcBef>
                <a:buClrTx/>
              </a:pPr>
              <a:r>
                <a:rPr lang="es-CO" altLang="en-US" sz="1100" b="1">
                  <a:solidFill>
                    <a:srgbClr val="4D4D4D"/>
                  </a:solidFill>
                </a:rPr>
                <a:t>manufactura</a:t>
              </a:r>
              <a:endParaRPr lang="es-CO" altLang="en-US" sz="1100">
                <a:solidFill>
                  <a:srgbClr val="4D4D4D"/>
                </a:solidFill>
              </a:endParaRPr>
            </a:p>
            <a:p>
              <a:pPr algn="ctr" eaLnBrk="1" hangingPunct="1">
                <a:lnSpc>
                  <a:spcPct val="120000"/>
                </a:lnSpc>
                <a:spcBef>
                  <a:spcPct val="50000"/>
                </a:spcBef>
                <a:buClrTx/>
              </a:pPr>
              <a:endParaRPr lang="es-CO" altLang="en-US" sz="1100" b="1">
                <a:solidFill>
                  <a:srgbClr val="4D4D4D"/>
                </a:solidFill>
              </a:endParaRPr>
            </a:p>
          </p:txBody>
        </p:sp>
        <p:pic>
          <p:nvPicPr>
            <p:cNvPr id="23" name="Picture 38" descr="manufacturing"/>
            <p:cNvPicPr>
              <a:picLocks noChangeAspect="1" noChangeArrowheads="1"/>
            </p:cNvPicPr>
            <p:nvPr/>
          </p:nvPicPr>
          <p:blipFill>
            <a:blip r:embed="rId2" cstate="email">
              <a:extLst>
                <a:ext uri="{28A0092B-C50C-407E-A947-70E740481C1C}">
                  <a14:useLocalDpi xmlns:a14="http://schemas.microsoft.com/office/drawing/2010/main" val="0"/>
                </a:ext>
              </a:extLst>
            </a:blip>
            <a:srcRect l="6963" t="6204" r="7704" b="8894"/>
            <a:stretch>
              <a:fillRect/>
            </a:stretch>
          </p:blipFill>
          <p:spPr bwMode="auto">
            <a:xfrm>
              <a:off x="214282" y="1142984"/>
              <a:ext cx="869549" cy="85725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4" name="Group 33"/>
          <p:cNvGrpSpPr>
            <a:grpSpLocks/>
          </p:cNvGrpSpPr>
          <p:nvPr/>
        </p:nvGrpSpPr>
        <p:grpSpPr bwMode="auto">
          <a:xfrm>
            <a:off x="252413" y="2223559"/>
            <a:ext cx="4662487" cy="1593850"/>
            <a:chOff x="194826" y="1962135"/>
            <a:chExt cx="4662926" cy="1593850"/>
          </a:xfrm>
        </p:grpSpPr>
        <p:sp>
          <p:nvSpPr>
            <p:cNvPr id="25" name="AutoShape 29"/>
            <p:cNvSpPr>
              <a:spLocks noChangeArrowheads="1"/>
            </p:cNvSpPr>
            <p:nvPr/>
          </p:nvSpPr>
          <p:spPr bwMode="auto">
            <a:xfrm rot="5400000">
              <a:off x="1283874" y="2698577"/>
              <a:ext cx="1422400" cy="292416"/>
            </a:xfrm>
            <a:prstGeom prst="chevron">
              <a:avLst>
                <a:gd name="adj" fmla="val 27722"/>
              </a:avLst>
            </a:prstGeom>
            <a:solidFill>
              <a:schemeClr val="bg1"/>
            </a:solidFill>
            <a:ln w="9525">
              <a:solidFill>
                <a:srgbClr val="0099FF"/>
              </a:solidFill>
              <a:miter lim="800000"/>
              <a:headEnd/>
              <a:tailEnd/>
            </a:ln>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endParaRPr lang="es-CO" altLang="en-US" sz="1300"/>
            </a:p>
          </p:txBody>
        </p:sp>
        <p:sp>
          <p:nvSpPr>
            <p:cNvPr id="26" name="Text Box 6"/>
            <p:cNvSpPr txBox="1">
              <a:spLocks noChangeArrowheads="1"/>
            </p:cNvSpPr>
            <p:nvPr/>
          </p:nvSpPr>
          <p:spPr bwMode="auto">
            <a:xfrm>
              <a:off x="1294986" y="2427121"/>
              <a:ext cx="14160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20000"/>
                </a:lnSpc>
                <a:spcBef>
                  <a:spcPct val="50000"/>
                </a:spcBef>
                <a:buClrTx/>
              </a:pPr>
              <a:r>
                <a:rPr lang="es-CO" altLang="en-US" sz="1200" b="1">
                  <a:solidFill>
                    <a:srgbClr val="4D4D4D"/>
                  </a:solidFill>
                </a:rPr>
                <a:t>Construcción</a:t>
              </a:r>
              <a:endParaRPr lang="es-CO" altLang="en-US" sz="1200">
                <a:solidFill>
                  <a:srgbClr val="4D4D4D"/>
                </a:solidFill>
              </a:endParaRPr>
            </a:p>
            <a:p>
              <a:pPr algn="ctr" eaLnBrk="1" hangingPunct="1">
                <a:lnSpc>
                  <a:spcPct val="120000"/>
                </a:lnSpc>
                <a:spcBef>
                  <a:spcPct val="50000"/>
                </a:spcBef>
                <a:buClrTx/>
              </a:pPr>
              <a:endParaRPr lang="es-CO" altLang="en-US" sz="1200" b="1">
                <a:solidFill>
                  <a:srgbClr val="4D4D4D"/>
                </a:solidFill>
              </a:endParaRPr>
            </a:p>
          </p:txBody>
        </p:sp>
        <p:sp>
          <p:nvSpPr>
            <p:cNvPr id="27" name="TextBox 26"/>
            <p:cNvSpPr txBox="1"/>
            <p:nvPr/>
          </p:nvSpPr>
          <p:spPr>
            <a:xfrm>
              <a:off x="3022429" y="1962135"/>
              <a:ext cx="1835323" cy="1465263"/>
            </a:xfrm>
            <a:prstGeom prst="rect">
              <a:avLst/>
            </a:prstGeom>
            <a:solidFill>
              <a:schemeClr val="bg1">
                <a:lumMod val="85000"/>
              </a:schemeClr>
            </a:solidFill>
          </p:spPr>
          <p:txBody>
            <a:bodyPr>
              <a:spAutoFit/>
            </a:bodyPr>
            <a:lstStyle>
              <a:lvl1pPr marL="228600" indent="-228600">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r>
                <a:rPr lang="es-CO" altLang="en-US" sz="1000">
                  <a:solidFill>
                    <a:srgbClr val="0066FF"/>
                  </a:solidFill>
                  <a:latin typeface="Calibri" panose="020F0502020204030204" pitchFamily="34" charset="0"/>
                </a:rPr>
                <a:t>Camiones al sitio</a:t>
              </a:r>
            </a:p>
            <a:p>
              <a:pPr eaLnBrk="1" hangingPunct="1">
                <a:lnSpc>
                  <a:spcPct val="100000"/>
                </a:lnSpc>
                <a:spcBef>
                  <a:spcPct val="50000"/>
                </a:spcBef>
                <a:buClrTx/>
              </a:pPr>
              <a:r>
                <a:rPr lang="es-CO" altLang="en-US" sz="1000">
                  <a:solidFill>
                    <a:srgbClr val="0066FF"/>
                  </a:solidFill>
                  <a:latin typeface="Calibri" panose="020F0502020204030204" pitchFamily="34" charset="0"/>
                </a:rPr>
                <a:t>Uso de diesel para generadores</a:t>
              </a:r>
            </a:p>
            <a:p>
              <a:pPr eaLnBrk="1" hangingPunct="1">
                <a:lnSpc>
                  <a:spcPct val="100000"/>
                </a:lnSpc>
                <a:spcBef>
                  <a:spcPct val="50000"/>
                </a:spcBef>
                <a:buClrTx/>
              </a:pPr>
              <a:r>
                <a:rPr lang="es-CO" altLang="en-US" sz="1000">
                  <a:solidFill>
                    <a:srgbClr val="0066FF"/>
                  </a:solidFill>
                  <a:latin typeface="Calibri" panose="020F0502020204030204" pitchFamily="34" charset="0"/>
                </a:rPr>
                <a:t>Uso de electricidad y agua in-situ</a:t>
              </a:r>
            </a:p>
            <a:p>
              <a:pPr eaLnBrk="1" hangingPunct="1">
                <a:lnSpc>
                  <a:spcPct val="100000"/>
                </a:lnSpc>
                <a:spcBef>
                  <a:spcPct val="50000"/>
                </a:spcBef>
                <a:buClrTx/>
              </a:pPr>
              <a:r>
                <a:rPr lang="es-CO" altLang="en-US" sz="1000">
                  <a:solidFill>
                    <a:srgbClr val="0066FF"/>
                  </a:solidFill>
                  <a:latin typeface="Calibri" panose="020F0502020204030204" pitchFamily="34" charset="0"/>
                </a:rPr>
                <a:t>Generación de desperdicios</a:t>
              </a:r>
            </a:p>
          </p:txBody>
        </p:sp>
        <p:pic>
          <p:nvPicPr>
            <p:cNvPr id="28" name="Picture 37" descr="cranes"/>
            <p:cNvPicPr>
              <a:picLocks noChangeAspect="1" noChangeArrowheads="1"/>
            </p:cNvPicPr>
            <p:nvPr/>
          </p:nvPicPr>
          <p:blipFill>
            <a:blip r:embed="rId3" cstate="email">
              <a:extLst>
                <a:ext uri="{28A0092B-C50C-407E-A947-70E740481C1C}">
                  <a14:useLocalDpi xmlns:a14="http://schemas.microsoft.com/office/drawing/2010/main" val="0"/>
                </a:ext>
              </a:extLst>
            </a:blip>
            <a:srcRect l="7396" t="3191" r="7603" b="19095"/>
            <a:stretch>
              <a:fillRect/>
            </a:stretch>
          </p:blipFill>
          <p:spPr bwMode="auto">
            <a:xfrm>
              <a:off x="194826" y="2366954"/>
              <a:ext cx="889006" cy="85725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9" name="Group 35"/>
          <p:cNvGrpSpPr>
            <a:grpSpLocks/>
          </p:cNvGrpSpPr>
          <p:nvPr/>
        </p:nvGrpSpPr>
        <p:grpSpPr bwMode="auto">
          <a:xfrm>
            <a:off x="222250" y="4884209"/>
            <a:ext cx="4692650" cy="1422400"/>
            <a:chOff x="164678" y="4622634"/>
            <a:chExt cx="4693074" cy="1422400"/>
          </a:xfrm>
        </p:grpSpPr>
        <p:sp>
          <p:nvSpPr>
            <p:cNvPr id="30" name="AutoShape 29"/>
            <p:cNvSpPr>
              <a:spLocks noChangeArrowheads="1"/>
            </p:cNvSpPr>
            <p:nvPr/>
          </p:nvSpPr>
          <p:spPr bwMode="auto">
            <a:xfrm rot="5400000">
              <a:off x="1288154" y="5187627"/>
              <a:ext cx="1422400" cy="292414"/>
            </a:xfrm>
            <a:prstGeom prst="chevron">
              <a:avLst>
                <a:gd name="adj" fmla="val 27722"/>
              </a:avLst>
            </a:prstGeom>
            <a:solidFill>
              <a:schemeClr val="bg1"/>
            </a:solidFill>
            <a:ln w="9525">
              <a:solidFill>
                <a:srgbClr val="0099FF"/>
              </a:solidFill>
              <a:miter lim="800000"/>
              <a:headEnd/>
              <a:tailEnd/>
            </a:ln>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endParaRPr lang="es-CO" altLang="en-US" sz="1300"/>
            </a:p>
          </p:txBody>
        </p:sp>
        <p:sp>
          <p:nvSpPr>
            <p:cNvPr id="31" name="Text Box 8"/>
            <p:cNvSpPr txBox="1">
              <a:spLocks noChangeArrowheads="1"/>
            </p:cNvSpPr>
            <p:nvPr/>
          </p:nvSpPr>
          <p:spPr bwMode="auto">
            <a:xfrm>
              <a:off x="1379123" y="5286384"/>
              <a:ext cx="1250950" cy="2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10000"/>
                </a:lnSpc>
                <a:spcBef>
                  <a:spcPct val="50000"/>
                </a:spcBef>
                <a:buClrTx/>
              </a:pPr>
              <a:r>
                <a:rPr lang="es-CO" altLang="en-US" sz="1200" b="1">
                  <a:solidFill>
                    <a:srgbClr val="4D4D4D"/>
                  </a:solidFill>
                </a:rPr>
                <a:t>Demolición</a:t>
              </a:r>
              <a:endParaRPr lang="es-CO" altLang="en-US" sz="1200">
                <a:solidFill>
                  <a:srgbClr val="4D4D4D"/>
                </a:solidFill>
              </a:endParaRPr>
            </a:p>
          </p:txBody>
        </p:sp>
        <p:sp>
          <p:nvSpPr>
            <p:cNvPr id="32" name="TextBox 31"/>
            <p:cNvSpPr txBox="1"/>
            <p:nvPr/>
          </p:nvSpPr>
          <p:spPr>
            <a:xfrm>
              <a:off x="3022436" y="4973472"/>
              <a:ext cx="1835316" cy="938212"/>
            </a:xfrm>
            <a:prstGeom prst="rect">
              <a:avLst/>
            </a:prstGeom>
            <a:solidFill>
              <a:schemeClr val="bg1">
                <a:lumMod val="85000"/>
              </a:schemeClr>
            </a:solidFill>
          </p:spPr>
          <p:txBody>
            <a:bodyPr>
              <a:spAutoFit/>
            </a:bodyPr>
            <a:lstStyle>
              <a:lvl1pPr marL="228600" indent="-228600">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r>
                <a:rPr lang="es-CO" altLang="en-US" sz="1100">
                  <a:solidFill>
                    <a:srgbClr val="0066FF"/>
                  </a:solidFill>
                  <a:latin typeface="Calibri" panose="020F0502020204030204" pitchFamily="34" charset="0"/>
                </a:rPr>
                <a:t>Consumo de energía</a:t>
              </a:r>
            </a:p>
            <a:p>
              <a:pPr eaLnBrk="1" hangingPunct="1">
                <a:lnSpc>
                  <a:spcPct val="100000"/>
                </a:lnSpc>
                <a:spcBef>
                  <a:spcPct val="50000"/>
                </a:spcBef>
                <a:buClrTx/>
              </a:pPr>
              <a:r>
                <a:rPr lang="es-CO" altLang="en-US" sz="1100">
                  <a:solidFill>
                    <a:srgbClr val="0066FF"/>
                  </a:solidFill>
                  <a:latin typeface="Calibri" panose="020F0502020204030204" pitchFamily="34" charset="0"/>
                </a:rPr>
                <a:t>Generación de desperdicios</a:t>
              </a:r>
            </a:p>
            <a:p>
              <a:pPr eaLnBrk="1" hangingPunct="1">
                <a:lnSpc>
                  <a:spcPct val="100000"/>
                </a:lnSpc>
                <a:spcBef>
                  <a:spcPct val="50000"/>
                </a:spcBef>
                <a:buClrTx/>
              </a:pPr>
              <a:r>
                <a:rPr lang="es-CO" altLang="en-US" sz="1100">
                  <a:solidFill>
                    <a:srgbClr val="0066FF"/>
                  </a:solidFill>
                  <a:latin typeface="Calibri" panose="020F0502020204030204" pitchFamily="34" charset="0"/>
                </a:rPr>
                <a:t>Reciclaje</a:t>
              </a:r>
            </a:p>
          </p:txBody>
        </p:sp>
        <p:pic>
          <p:nvPicPr>
            <p:cNvPr id="33" name="Picture 33" descr="demolition"/>
            <p:cNvPicPr>
              <a:picLocks noChangeAspect="1" noChangeArrowheads="1"/>
            </p:cNvPicPr>
            <p:nvPr/>
          </p:nvPicPr>
          <p:blipFill>
            <a:blip r:embed="rId4" cstate="email">
              <a:extLst>
                <a:ext uri="{28A0092B-C50C-407E-A947-70E740481C1C}">
                  <a14:useLocalDpi xmlns:a14="http://schemas.microsoft.com/office/drawing/2010/main" val="0"/>
                </a:ext>
              </a:extLst>
            </a:blip>
            <a:srcRect t="18750"/>
            <a:stretch>
              <a:fillRect/>
            </a:stretch>
          </p:blipFill>
          <p:spPr bwMode="auto">
            <a:xfrm>
              <a:off x="164678" y="4987932"/>
              <a:ext cx="928694" cy="85725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4" name="Group 34"/>
          <p:cNvGrpSpPr>
            <a:grpSpLocks/>
          </p:cNvGrpSpPr>
          <p:nvPr/>
        </p:nvGrpSpPr>
        <p:grpSpPr bwMode="auto">
          <a:xfrm>
            <a:off x="222250" y="3738034"/>
            <a:ext cx="4692650" cy="1446213"/>
            <a:chOff x="164678" y="3476761"/>
            <a:chExt cx="4693074" cy="1446550"/>
          </a:xfrm>
        </p:grpSpPr>
        <p:sp>
          <p:nvSpPr>
            <p:cNvPr id="35" name="AutoShape 398"/>
            <p:cNvSpPr>
              <a:spLocks noChangeArrowheads="1"/>
            </p:cNvSpPr>
            <p:nvPr/>
          </p:nvSpPr>
          <p:spPr bwMode="auto">
            <a:xfrm rot="5400000">
              <a:off x="1288440" y="4048103"/>
              <a:ext cx="1422400" cy="292414"/>
            </a:xfrm>
            <a:prstGeom prst="chevron">
              <a:avLst>
                <a:gd name="adj" fmla="val 27722"/>
              </a:avLst>
            </a:prstGeom>
            <a:solidFill>
              <a:srgbClr val="0099FF"/>
            </a:solidFill>
            <a:ln w="9525">
              <a:solidFill>
                <a:schemeClr val="tx1"/>
              </a:solidFill>
              <a:miter lim="800000"/>
              <a:headEnd/>
              <a:tailEnd/>
            </a:ln>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endParaRPr lang="es-CO" altLang="en-US" sz="1300"/>
            </a:p>
          </p:txBody>
        </p:sp>
        <p:sp>
          <p:nvSpPr>
            <p:cNvPr id="36" name="Text Box 7"/>
            <p:cNvSpPr txBox="1">
              <a:spLocks noChangeArrowheads="1"/>
            </p:cNvSpPr>
            <p:nvPr/>
          </p:nvSpPr>
          <p:spPr bwMode="auto">
            <a:xfrm>
              <a:off x="1385576" y="3592676"/>
              <a:ext cx="1209784" cy="49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10000"/>
                </a:lnSpc>
                <a:spcBef>
                  <a:spcPct val="50000"/>
                </a:spcBef>
                <a:buClrTx/>
              </a:pPr>
              <a:r>
                <a:rPr lang="es-CO" altLang="en-US" sz="1200" b="1">
                  <a:solidFill>
                    <a:srgbClr val="7F7F7F"/>
                  </a:solidFill>
                </a:rPr>
                <a:t>Uso de la construcción </a:t>
              </a:r>
            </a:p>
          </p:txBody>
        </p:sp>
        <p:sp>
          <p:nvSpPr>
            <p:cNvPr id="37" name="TextBox 36"/>
            <p:cNvSpPr txBox="1"/>
            <p:nvPr/>
          </p:nvSpPr>
          <p:spPr>
            <a:xfrm>
              <a:off x="3022436" y="3476761"/>
              <a:ext cx="1835316" cy="1446550"/>
            </a:xfrm>
            <a:prstGeom prst="rect">
              <a:avLst/>
            </a:prstGeom>
            <a:solidFill>
              <a:schemeClr val="bg1">
                <a:lumMod val="85000"/>
              </a:schemeClr>
            </a:solidFill>
          </p:spPr>
          <p:txBody>
            <a:bodyPr>
              <a:spAutoFit/>
            </a:bodyPr>
            <a:lstStyle>
              <a:lvl1pPr marL="228600" indent="-228600">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r>
                <a:rPr lang="es-CO" altLang="en-US" sz="1100">
                  <a:solidFill>
                    <a:srgbClr val="0066FF"/>
                  </a:solidFill>
                  <a:latin typeface="Calibri" panose="020F0502020204030204" pitchFamily="34" charset="0"/>
                </a:rPr>
                <a:t>Consumo de electricidad, gas y agua durante el uso de la edificación</a:t>
              </a:r>
            </a:p>
            <a:p>
              <a:pPr eaLnBrk="1" hangingPunct="1">
                <a:lnSpc>
                  <a:spcPct val="100000"/>
                </a:lnSpc>
                <a:spcBef>
                  <a:spcPct val="50000"/>
                </a:spcBef>
                <a:buClrTx/>
              </a:pPr>
              <a:r>
                <a:rPr lang="es-CO" altLang="en-US" sz="1100">
                  <a:solidFill>
                    <a:srgbClr val="0066FF"/>
                  </a:solidFill>
                  <a:latin typeface="Calibri" panose="020F0502020204030204" pitchFamily="34" charset="0"/>
                </a:rPr>
                <a:t>Generación de desperdicios</a:t>
              </a:r>
            </a:p>
            <a:p>
              <a:pPr eaLnBrk="1" hangingPunct="1">
                <a:lnSpc>
                  <a:spcPct val="100000"/>
                </a:lnSpc>
                <a:spcBef>
                  <a:spcPct val="50000"/>
                </a:spcBef>
                <a:buClrTx/>
              </a:pPr>
              <a:r>
                <a:rPr lang="es-CO" altLang="en-US" sz="1100">
                  <a:solidFill>
                    <a:srgbClr val="0066FF"/>
                  </a:solidFill>
                  <a:latin typeface="Calibri" panose="020F0502020204030204" pitchFamily="34" charset="0"/>
                </a:rPr>
                <a:t>Movilidad</a:t>
              </a:r>
            </a:p>
          </p:txBody>
        </p:sp>
        <p:pic>
          <p:nvPicPr>
            <p:cNvPr id="38" name="Picture 11" descr="office_interior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678" y="3679824"/>
              <a:ext cx="928694" cy="9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08575" y="1404409"/>
            <a:ext cx="40354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58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a:defRPr/>
            </a:pPr>
            <a:r>
              <a:rPr lang="en-US" sz="800" dirty="0"/>
              <a:t>CONSTRUCCIÓN SOSTENIBLE</a:t>
            </a:r>
            <a:endParaRPr lang="en-US" dirty="0"/>
          </a:p>
        </p:txBody>
      </p:sp>
      <p:sp>
        <p:nvSpPr>
          <p:cNvPr id="5" name="Text Box 2"/>
          <p:cNvSpPr txBox="1">
            <a:spLocks noGrp="1" noChangeArrowheads="1"/>
          </p:cNvSpPr>
          <p:nvPr>
            <p:ph type="title"/>
          </p:nvPr>
        </p:nvSpPr>
        <p:spPr bwMode="auto">
          <a:xfrm>
            <a:off x="893509" y="402131"/>
            <a:ext cx="8462029" cy="338554"/>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p>
            <a:pPr eaLnBrk="1" hangingPunct="1"/>
            <a:r>
              <a:rPr lang="es-ES" altLang="en-US" sz="2400" b="1" dirty="0"/>
              <a:t>CRITERIOS “VERDES” Vs  TIPOS DE CONSTRUCCIÓN</a:t>
            </a:r>
          </a:p>
        </p:txBody>
      </p:sp>
      <p:sp>
        <p:nvSpPr>
          <p:cNvPr id="14" name="Rectangle 12"/>
          <p:cNvSpPr>
            <a:spLocks noChangeArrowheads="1"/>
          </p:cNvSpPr>
          <p:nvPr/>
        </p:nvSpPr>
        <p:spPr bwMode="auto">
          <a:xfrm>
            <a:off x="395688" y="2936226"/>
            <a:ext cx="19319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r>
              <a:rPr lang="es-CO" altLang="en-US" sz="1100">
                <a:solidFill>
                  <a:schemeClr val="bg1"/>
                </a:solidFill>
                <a:latin typeface="Calibri" panose="020F0502020204030204" pitchFamily="34" charset="0"/>
              </a:rPr>
              <a:t>Health, happiness and productivity of occupants.</a:t>
            </a:r>
            <a:endParaRPr lang="es-CO" altLang="en-US" sz="1100">
              <a:solidFill>
                <a:schemeClr val="bg1"/>
              </a:solidFill>
            </a:endParaRPr>
          </a:p>
        </p:txBody>
      </p:sp>
      <p:sp>
        <p:nvSpPr>
          <p:cNvPr id="12" name="Rectangle 2050"/>
          <p:cNvSpPr>
            <a:spLocks noChangeArrowheads="1"/>
          </p:cNvSpPr>
          <p:nvPr/>
        </p:nvSpPr>
        <p:spPr bwMode="auto">
          <a:xfrm>
            <a:off x="1089025" y="4819651"/>
            <a:ext cx="6951663" cy="66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spcBef>
                <a:spcPct val="75000"/>
              </a:spcBef>
              <a:buClr>
                <a:schemeClr val="tx1"/>
              </a:buClr>
              <a:buFontTx/>
              <a:buNone/>
            </a:pPr>
            <a:endParaRPr lang="es-CO" altLang="en-US" sz="2400"/>
          </a:p>
        </p:txBody>
      </p:sp>
      <p:sp>
        <p:nvSpPr>
          <p:cNvPr id="18" name="Rectangle 2050"/>
          <p:cNvSpPr>
            <a:spLocks noChangeArrowheads="1"/>
          </p:cNvSpPr>
          <p:nvPr/>
        </p:nvSpPr>
        <p:spPr bwMode="auto">
          <a:xfrm>
            <a:off x="1089025" y="4819650"/>
            <a:ext cx="6951663"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spcBef>
                <a:spcPct val="75000"/>
              </a:spcBef>
              <a:buClr>
                <a:schemeClr val="tx1"/>
              </a:buClr>
              <a:buFontTx/>
              <a:buNone/>
            </a:pPr>
            <a:endParaRPr lang="es-CO" altLang="en-US" sz="2400"/>
          </a:p>
        </p:txBody>
      </p:sp>
      <p:pic>
        <p:nvPicPr>
          <p:cNvPr id="13"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t="14737"/>
          <a:stretch>
            <a:fillRect/>
          </a:stretch>
        </p:blipFill>
        <p:spPr bwMode="auto">
          <a:xfrm>
            <a:off x="395688" y="3013075"/>
            <a:ext cx="4297362"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eft Brace 14"/>
          <p:cNvSpPr/>
          <p:nvPr/>
        </p:nvSpPr>
        <p:spPr bwMode="auto">
          <a:xfrm>
            <a:off x="340125" y="3495675"/>
            <a:ext cx="95250" cy="1455737"/>
          </a:xfrm>
          <a:prstGeom prst="leftBrace">
            <a:avLst/>
          </a:prstGeom>
          <a:ln>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marL="115888" indent="-115888" eaLnBrk="1" hangingPunct="1">
              <a:spcBef>
                <a:spcPct val="50000"/>
              </a:spcBef>
              <a:buFontTx/>
              <a:buChar char="•"/>
              <a:defRPr/>
            </a:pPr>
            <a:endParaRPr lang="es-CO" sz="1400">
              <a:solidFill>
                <a:schemeClr val="accent1">
                  <a:lumMod val="75000"/>
                </a:schemeClr>
              </a:solidFill>
              <a:cs typeface="Times New Roman" pitchFamily="18" charset="0"/>
            </a:endParaRPr>
          </a:p>
        </p:txBody>
      </p:sp>
      <p:sp>
        <p:nvSpPr>
          <p:cNvPr id="16" name="Left Brace 2"/>
          <p:cNvSpPr>
            <a:spLocks/>
          </p:cNvSpPr>
          <p:nvPr/>
        </p:nvSpPr>
        <p:spPr bwMode="auto">
          <a:xfrm>
            <a:off x="424263" y="2057400"/>
            <a:ext cx="138112" cy="1146175"/>
          </a:xfrm>
          <a:prstGeom prst="leftBrace">
            <a:avLst>
              <a:gd name="adj1" fmla="val 8333"/>
              <a:gd name="adj2" fmla="val 50000"/>
            </a:avLst>
          </a:prstGeom>
          <a:noFill/>
          <a:ln>
            <a:noFill/>
          </a:ln>
          <a:extLst/>
        </p:spPr>
        <p:txBody>
          <a:bodyPr/>
          <a:lstStyle/>
          <a:p>
            <a:pPr marL="115888" indent="-115888" eaLnBrk="1" hangingPunct="1">
              <a:spcBef>
                <a:spcPct val="50000"/>
              </a:spcBef>
              <a:buFontTx/>
              <a:buChar char="•"/>
              <a:defRPr/>
            </a:pPr>
            <a:endParaRPr lang="es-CO" sz="1400">
              <a:solidFill>
                <a:schemeClr val="accent1">
                  <a:lumMod val="75000"/>
                </a:schemeClr>
              </a:solidFill>
              <a:ea typeface="+mn-ea"/>
              <a:cs typeface="Times New Roman" pitchFamily="18" charset="0"/>
            </a:endParaRPr>
          </a:p>
        </p:txBody>
      </p:sp>
      <p:sp>
        <p:nvSpPr>
          <p:cNvPr id="17" name="TextBox 16"/>
          <p:cNvSpPr txBox="1"/>
          <p:nvPr/>
        </p:nvSpPr>
        <p:spPr>
          <a:xfrm>
            <a:off x="-64367" y="3654839"/>
            <a:ext cx="400110" cy="1096459"/>
          </a:xfrm>
          <a:prstGeom prst="rect">
            <a:avLst/>
          </a:prstGeom>
          <a:noFill/>
        </p:spPr>
        <p:txBody>
          <a:bodyPr vert="vert270">
            <a:spAutoFit/>
          </a:bodyPr>
          <a:lstStyle/>
          <a:p>
            <a:pPr algn="ctr" eaLnBrk="1" hangingPunct="1">
              <a:spcBef>
                <a:spcPct val="50000"/>
              </a:spcBef>
              <a:buFontTx/>
              <a:buChar char="•"/>
              <a:defRPr/>
            </a:pPr>
            <a:r>
              <a:rPr lang="es-CO" sz="1400">
                <a:solidFill>
                  <a:schemeClr val="accent1">
                    <a:lumMod val="75000"/>
                  </a:schemeClr>
                </a:solidFill>
                <a:ea typeface="+mn-ea"/>
                <a:cs typeface="Times New Roman" pitchFamily="18" charset="0"/>
              </a:rPr>
              <a:t>VIS/VIP</a:t>
            </a:r>
          </a:p>
        </p:txBody>
      </p:sp>
      <p:sp>
        <p:nvSpPr>
          <p:cNvPr id="25" name="Rectangle 11"/>
          <p:cNvSpPr>
            <a:spLocks noChangeArrowheads="1"/>
          </p:cNvSpPr>
          <p:nvPr/>
        </p:nvSpPr>
        <p:spPr bwMode="auto">
          <a:xfrm>
            <a:off x="962425" y="2589212"/>
            <a:ext cx="289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tabLst>
                <a:tab pos="2747963" algn="l"/>
              </a:tabLst>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tabLst>
                <a:tab pos="2747963" algn="l"/>
              </a:tabLst>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tabLst>
                <a:tab pos="2747963" algn="l"/>
              </a:tabLst>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tabLst>
                <a:tab pos="2747963" algn="l"/>
              </a:tabLst>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tabLst>
                <a:tab pos="2747963" algn="l"/>
              </a:tabLst>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tabLst>
                <a:tab pos="2747963" algn="l"/>
              </a:tabLst>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tabLst>
                <a:tab pos="2747963" algn="l"/>
              </a:tabLst>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tabLst>
                <a:tab pos="2747963" algn="l"/>
              </a:tabLst>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tabLst>
                <a:tab pos="2747963" algn="l"/>
              </a:tabLst>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
                <a:srgbClr val="4C7020"/>
              </a:buClr>
              <a:buFontTx/>
              <a:buNone/>
            </a:pPr>
            <a:r>
              <a:rPr lang="es-CO" altLang="en-US" sz="1400" b="1">
                <a:solidFill>
                  <a:schemeClr val="tx2"/>
                </a:solidFill>
              </a:rPr>
              <a:t>Proyección de Construcción de vivienda nueva 2011-2025</a:t>
            </a:r>
          </a:p>
        </p:txBody>
      </p:sp>
      <p:sp>
        <p:nvSpPr>
          <p:cNvPr id="26" name="TextBox 30"/>
          <p:cNvSpPr txBox="1">
            <a:spLocks noChangeArrowheads="1"/>
          </p:cNvSpPr>
          <p:nvPr/>
        </p:nvSpPr>
        <p:spPr bwMode="auto">
          <a:xfrm>
            <a:off x="424263" y="1374775"/>
            <a:ext cx="8719737"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marL="171450" eaLnBrk="1" hangingPunct="1">
              <a:lnSpc>
                <a:spcPct val="100000"/>
              </a:lnSpc>
              <a:spcBef>
                <a:spcPct val="50000"/>
              </a:spcBef>
              <a:buClrTx/>
              <a:buFontTx/>
              <a:buNone/>
            </a:pPr>
            <a:r>
              <a:rPr lang="es-CO" altLang="en-US" sz="1400" b="0" dirty="0">
                <a:solidFill>
                  <a:schemeClr val="tx2"/>
                </a:solidFill>
                <a:latin typeface="Arial" panose="020B0604020202020204" pitchFamily="34" charset="0"/>
                <a:cs typeface="Arial" panose="020B0604020202020204" pitchFamily="34" charset="0"/>
              </a:rPr>
              <a:t>-   </a:t>
            </a:r>
            <a:r>
              <a:rPr lang="es-CO" altLang="en-US" sz="1400" b="0" dirty="0">
                <a:solidFill>
                  <a:srgbClr val="002060"/>
                </a:solidFill>
                <a:latin typeface="Arial"/>
                <a:ea typeface="ＭＳ Ｐゴシック" charset="0"/>
                <a:cs typeface="Arial"/>
              </a:rPr>
              <a:t>Edificios residenciales y comerciales de altos ingresos/grandes áreas: </a:t>
            </a:r>
            <a:r>
              <a:rPr lang="es-CO" altLang="en-US" sz="1400" b="0" u="sng" dirty="0">
                <a:solidFill>
                  <a:srgbClr val="002060"/>
                </a:solidFill>
                <a:latin typeface="Arial"/>
                <a:ea typeface="ＭＳ Ｐゴシック" charset="0"/>
                <a:cs typeface="Arial"/>
              </a:rPr>
              <a:t>Período de  recuperación</a:t>
            </a:r>
          </a:p>
          <a:p>
            <a:pPr marL="171450" algn="just" eaLnBrk="1" hangingPunct="1">
              <a:lnSpc>
                <a:spcPct val="100000"/>
              </a:lnSpc>
              <a:spcBef>
                <a:spcPct val="50000"/>
              </a:spcBef>
              <a:buClrTx/>
              <a:buFontTx/>
              <a:buChar char="-"/>
            </a:pPr>
            <a:r>
              <a:rPr lang="es-CO" altLang="en-US" sz="1400" b="0" dirty="0">
                <a:solidFill>
                  <a:srgbClr val="002060"/>
                </a:solidFill>
                <a:latin typeface="Arial"/>
                <a:ea typeface="ＭＳ Ｐゴシック" charset="0"/>
                <a:cs typeface="Arial"/>
              </a:rPr>
              <a:t>   Edificios de medianos ingresos/áreas medias: </a:t>
            </a:r>
            <a:r>
              <a:rPr lang="es-CO" altLang="en-US" sz="1400" b="0" u="sng" dirty="0">
                <a:solidFill>
                  <a:srgbClr val="002060"/>
                </a:solidFill>
                <a:latin typeface="Arial"/>
                <a:ea typeface="ＭＳ Ｐゴシック" charset="0"/>
                <a:cs typeface="Arial"/>
              </a:rPr>
              <a:t>Incentivos</a:t>
            </a:r>
          </a:p>
          <a:p>
            <a:pPr marL="171450" algn="just" eaLnBrk="1" hangingPunct="1">
              <a:lnSpc>
                <a:spcPct val="100000"/>
              </a:lnSpc>
              <a:spcBef>
                <a:spcPct val="50000"/>
              </a:spcBef>
              <a:buClrTx/>
              <a:buFontTx/>
              <a:buChar char="-"/>
            </a:pPr>
            <a:r>
              <a:rPr lang="es-CO" altLang="en-US" sz="1400" b="0" dirty="0">
                <a:solidFill>
                  <a:srgbClr val="002060"/>
                </a:solidFill>
                <a:latin typeface="Arial"/>
                <a:ea typeface="ＭＳ Ｐゴシック" charset="0"/>
                <a:cs typeface="Arial"/>
              </a:rPr>
              <a:t>   Vivienda de bajos recursos: </a:t>
            </a:r>
            <a:r>
              <a:rPr lang="es-CO" altLang="en-US" sz="1400" b="0" u="sng" dirty="0">
                <a:solidFill>
                  <a:srgbClr val="002060"/>
                </a:solidFill>
                <a:latin typeface="Arial"/>
                <a:ea typeface="ＭＳ Ｐゴシック" charset="0"/>
                <a:cs typeface="Arial"/>
              </a:rPr>
              <a:t>Diseño Pasivo</a:t>
            </a:r>
          </a:p>
          <a:p>
            <a:pPr algn="just" eaLnBrk="1" hangingPunct="1">
              <a:lnSpc>
                <a:spcPct val="100000"/>
              </a:lnSpc>
              <a:spcBef>
                <a:spcPct val="50000"/>
              </a:spcBef>
              <a:buClrTx/>
              <a:buFontTx/>
              <a:buChar char="-"/>
            </a:pPr>
            <a:endParaRPr lang="es-CO" altLang="en-US" sz="1400" dirty="0">
              <a:solidFill>
                <a:srgbClr val="3D738B"/>
              </a:solidFill>
            </a:endParaRPr>
          </a:p>
        </p:txBody>
      </p:sp>
      <p:grpSp>
        <p:nvGrpSpPr>
          <p:cNvPr id="27" name="Group 2"/>
          <p:cNvGrpSpPr>
            <a:grpSpLocks noGrp="1"/>
          </p:cNvGrpSpPr>
          <p:nvPr/>
        </p:nvGrpSpPr>
        <p:grpSpPr bwMode="auto">
          <a:xfrm>
            <a:off x="4461275" y="3001962"/>
            <a:ext cx="4722813" cy="2895600"/>
            <a:chOff x="1669879" y="3359150"/>
            <a:chExt cx="5834234" cy="2529350"/>
          </a:xfrm>
        </p:grpSpPr>
        <p:cxnSp>
          <p:nvCxnSpPr>
            <p:cNvPr id="28" name="Straight Arrow Connector 27"/>
            <p:cNvCxnSpPr/>
            <p:nvPr/>
          </p:nvCxnSpPr>
          <p:spPr>
            <a:xfrm>
              <a:off x="1754206" y="5440595"/>
              <a:ext cx="3930018" cy="1386"/>
            </a:xfrm>
            <a:prstGeom prst="straightConnector1">
              <a:avLst/>
            </a:prstGeom>
            <a:ln w="12700">
              <a:solidFill>
                <a:schemeClr val="accent3">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783622" y="4744469"/>
              <a:ext cx="941322" cy="696126"/>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s-CO" sz="1050">
                  <a:solidFill>
                    <a:schemeClr val="tx1">
                      <a:lumMod val="65000"/>
                      <a:lumOff val="35000"/>
                    </a:schemeClr>
                  </a:solidFill>
                </a:rPr>
                <a:t>Piloto</a:t>
              </a:r>
              <a:endParaRPr lang="es-CO" sz="1400"/>
            </a:p>
          </p:txBody>
        </p:sp>
        <p:sp>
          <p:nvSpPr>
            <p:cNvPr id="30" name="Rectangle 29"/>
            <p:cNvSpPr/>
            <p:nvPr/>
          </p:nvSpPr>
          <p:spPr>
            <a:xfrm>
              <a:off x="3111278" y="4052503"/>
              <a:ext cx="945244" cy="686419"/>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s-CO" sz="1100">
                  <a:solidFill>
                    <a:schemeClr val="tx1">
                      <a:lumMod val="65000"/>
                      <a:lumOff val="35000"/>
                    </a:schemeClr>
                  </a:solidFill>
                </a:rPr>
                <a:t>Incentivos</a:t>
              </a:r>
            </a:p>
          </p:txBody>
        </p:sp>
        <p:sp>
          <p:nvSpPr>
            <p:cNvPr id="31" name="Rectangle 30"/>
            <p:cNvSpPr/>
            <p:nvPr/>
          </p:nvSpPr>
          <p:spPr>
            <a:xfrm>
              <a:off x="4491884" y="3379951"/>
              <a:ext cx="945244" cy="651751"/>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s-CO" sz="1100" b="1">
                  <a:solidFill>
                    <a:schemeClr val="bg1"/>
                  </a:solidFill>
                </a:rPr>
                <a:t>Exigencias</a:t>
              </a:r>
              <a:endParaRPr lang="es-CO" sz="1400"/>
            </a:p>
          </p:txBody>
        </p:sp>
        <p:cxnSp>
          <p:nvCxnSpPr>
            <p:cNvPr id="32" name="Straight Arrow Connector 31"/>
            <p:cNvCxnSpPr/>
            <p:nvPr/>
          </p:nvCxnSpPr>
          <p:spPr>
            <a:xfrm>
              <a:off x="1754206" y="4747242"/>
              <a:ext cx="3884912" cy="0"/>
            </a:xfrm>
            <a:prstGeom prst="straightConnector1">
              <a:avLst/>
            </a:prstGeom>
            <a:ln>
              <a:solidFill>
                <a:schemeClr val="tx1">
                  <a:lumMod val="65000"/>
                  <a:lumOff val="3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754206" y="4051116"/>
              <a:ext cx="3884912" cy="1386"/>
            </a:xfrm>
            <a:prstGeom prst="straightConnector1">
              <a:avLst/>
            </a:prstGeom>
            <a:ln>
              <a:solidFill>
                <a:schemeClr val="tx1">
                  <a:lumMod val="65000"/>
                  <a:lumOff val="3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754206" y="3359150"/>
              <a:ext cx="3884912" cy="1387"/>
            </a:xfrm>
            <a:prstGeom prst="straightConnector1">
              <a:avLst/>
            </a:prstGeom>
            <a:ln>
              <a:solidFill>
                <a:schemeClr val="tx1">
                  <a:lumMod val="65000"/>
                  <a:lumOff val="3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111278" y="4744469"/>
              <a:ext cx="945244" cy="696126"/>
            </a:xfrm>
            <a:prstGeom prst="rect">
              <a:avLst/>
            </a:prstGeom>
            <a:no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200"/>
            </a:p>
          </p:txBody>
        </p:sp>
        <p:sp>
          <p:nvSpPr>
            <p:cNvPr id="36" name="Rectangle 35"/>
            <p:cNvSpPr/>
            <p:nvPr/>
          </p:nvSpPr>
          <p:spPr>
            <a:xfrm>
              <a:off x="4491884" y="4052503"/>
              <a:ext cx="945244" cy="686419"/>
            </a:xfrm>
            <a:prstGeom prst="rect">
              <a:avLst/>
            </a:prstGeom>
            <a:no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200"/>
            </a:p>
          </p:txBody>
        </p:sp>
        <p:sp>
          <p:nvSpPr>
            <p:cNvPr id="37" name="Rectangle 36"/>
            <p:cNvSpPr/>
            <p:nvPr/>
          </p:nvSpPr>
          <p:spPr>
            <a:xfrm>
              <a:off x="4491884" y="4744469"/>
              <a:ext cx="945244" cy="696126"/>
            </a:xfrm>
            <a:prstGeom prst="rect">
              <a:avLst/>
            </a:prstGeom>
            <a:no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sz="1200"/>
            </a:p>
          </p:txBody>
        </p:sp>
        <p:cxnSp>
          <p:nvCxnSpPr>
            <p:cNvPr id="38" name="Straight Arrow Connector 37"/>
            <p:cNvCxnSpPr/>
            <p:nvPr/>
          </p:nvCxnSpPr>
          <p:spPr>
            <a:xfrm rot="5400000">
              <a:off x="5414961" y="3723160"/>
              <a:ext cx="683646" cy="0"/>
            </a:xfrm>
            <a:prstGeom prst="straightConnector1">
              <a:avLst/>
            </a:prstGeom>
            <a:ln>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5414267" y="4407500"/>
              <a:ext cx="685032" cy="0"/>
            </a:xfrm>
            <a:prstGeom prst="straightConnector1">
              <a:avLst/>
            </a:prstGeom>
            <a:ln>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5414961" y="5093225"/>
              <a:ext cx="683646" cy="0"/>
            </a:xfrm>
            <a:prstGeom prst="straightConnector1">
              <a:avLst/>
            </a:prstGeom>
            <a:ln>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54854" y="3414618"/>
              <a:ext cx="1396294" cy="300915"/>
            </a:xfrm>
            <a:prstGeom prst="rect">
              <a:avLst/>
            </a:prstGeom>
            <a:noFill/>
          </p:spPr>
          <p:txBody>
            <a:bodyPr>
              <a:spAutoFit/>
            </a:bodyPr>
            <a:lstStyle/>
            <a:p>
              <a:pPr eaLnBrk="1" fontAlgn="auto" hangingPunct="1">
                <a:spcBef>
                  <a:spcPts val="0"/>
                </a:spcBef>
                <a:spcAft>
                  <a:spcPts val="0"/>
                </a:spcAft>
                <a:defRPr/>
              </a:pPr>
              <a:r>
                <a:rPr lang="es-CO" sz="1100">
                  <a:solidFill>
                    <a:schemeClr val="tx1">
                      <a:lumMod val="65000"/>
                      <a:lumOff val="35000"/>
                    </a:schemeClr>
                  </a:solidFill>
                  <a:latin typeface="+mn-lt"/>
                  <a:ea typeface="+mn-ea"/>
                  <a:cs typeface="Times New Roman" pitchFamily="18" charset="0"/>
                </a:rPr>
                <a:t>Costo adicional razonable</a:t>
              </a:r>
            </a:p>
          </p:txBody>
        </p:sp>
        <p:sp>
          <p:nvSpPr>
            <p:cNvPr id="42" name="TextBox 46"/>
            <p:cNvSpPr txBox="1">
              <a:spLocks noChangeArrowheads="1"/>
            </p:cNvSpPr>
            <p:nvPr/>
          </p:nvSpPr>
          <p:spPr bwMode="auto">
            <a:xfrm>
              <a:off x="5954854" y="4245255"/>
              <a:ext cx="1396294" cy="30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0"/>
                </a:spcBef>
                <a:buClrTx/>
                <a:buFontTx/>
                <a:buNone/>
              </a:pPr>
              <a:r>
                <a:rPr lang="es-CO" altLang="en-US" sz="1100">
                  <a:solidFill>
                    <a:srgbClr val="595959"/>
                  </a:solidFill>
                </a:rPr>
                <a:t>Costo adicional mínimo</a:t>
              </a:r>
              <a:endParaRPr lang="es-CO" altLang="en-US" sz="800">
                <a:solidFill>
                  <a:srgbClr val="595959"/>
                </a:solidFill>
              </a:endParaRPr>
            </a:p>
          </p:txBody>
        </p:sp>
        <p:sp>
          <p:nvSpPr>
            <p:cNvPr id="43" name="TextBox 47"/>
            <p:cNvSpPr txBox="1">
              <a:spLocks noChangeArrowheads="1"/>
            </p:cNvSpPr>
            <p:nvPr/>
          </p:nvSpPr>
          <p:spPr bwMode="auto">
            <a:xfrm>
              <a:off x="5954854" y="4885913"/>
              <a:ext cx="1549259" cy="39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0"/>
                </a:spcBef>
                <a:buClrTx/>
                <a:buFontTx/>
                <a:buNone/>
              </a:pPr>
              <a:r>
                <a:rPr lang="es-CO" altLang="en-US" sz="1100">
                  <a:solidFill>
                    <a:srgbClr val="595959"/>
                  </a:solidFill>
                </a:rPr>
                <a:t>Medidas sin costo adicional</a:t>
              </a:r>
            </a:p>
            <a:p>
              <a:pPr eaLnBrk="1" hangingPunct="1">
                <a:lnSpc>
                  <a:spcPct val="100000"/>
                </a:lnSpc>
                <a:spcBef>
                  <a:spcPct val="0"/>
                </a:spcBef>
                <a:buClrTx/>
                <a:buFontTx/>
                <a:buNone/>
              </a:pPr>
              <a:r>
                <a:rPr lang="es-CO" altLang="en-US" sz="900">
                  <a:solidFill>
                    <a:srgbClr val="595959"/>
                  </a:solidFill>
                </a:rPr>
                <a:t>Diseño pasivo</a:t>
              </a:r>
              <a:endParaRPr lang="es-CO" altLang="en-US" sz="1100">
                <a:solidFill>
                  <a:srgbClr val="595959"/>
                </a:solidFill>
              </a:endParaRPr>
            </a:p>
          </p:txBody>
        </p:sp>
        <p:sp>
          <p:nvSpPr>
            <p:cNvPr id="44" name="TextBox 43"/>
            <p:cNvSpPr txBox="1"/>
            <p:nvPr/>
          </p:nvSpPr>
          <p:spPr>
            <a:xfrm>
              <a:off x="1669879" y="5469715"/>
              <a:ext cx="1168808" cy="375798"/>
            </a:xfrm>
            <a:prstGeom prst="rect">
              <a:avLst/>
            </a:prstGeom>
            <a:noFill/>
          </p:spPr>
          <p:txBody>
            <a:bodyPr>
              <a:spAutoFit/>
            </a:bodyPr>
            <a:lstStyle/>
            <a:p>
              <a:pPr algn="ctr" eaLnBrk="1" fontAlgn="auto" hangingPunct="1">
                <a:spcBef>
                  <a:spcPts val="0"/>
                </a:spcBef>
                <a:spcAft>
                  <a:spcPts val="0"/>
                </a:spcAft>
                <a:defRPr/>
              </a:pPr>
              <a:r>
                <a:rPr lang="es-CO" sz="1100" b="1" dirty="0">
                  <a:solidFill>
                    <a:schemeClr val="tx1">
                      <a:lumMod val="65000"/>
                      <a:lumOff val="35000"/>
                    </a:schemeClr>
                  </a:solidFill>
                  <a:latin typeface="+mn-lt"/>
                  <a:ea typeface="+mn-ea"/>
                  <a:cs typeface="Times New Roman" pitchFamily="18" charset="0"/>
                </a:rPr>
                <a:t>Residencial</a:t>
              </a:r>
            </a:p>
            <a:p>
              <a:pPr algn="ctr" eaLnBrk="1" fontAlgn="auto" hangingPunct="1">
                <a:spcBef>
                  <a:spcPts val="0"/>
                </a:spcBef>
                <a:spcAft>
                  <a:spcPts val="0"/>
                </a:spcAft>
                <a:defRPr/>
              </a:pPr>
              <a:r>
                <a:rPr lang="es-CO" sz="1100" b="1" dirty="0">
                  <a:solidFill>
                    <a:schemeClr val="tx1">
                      <a:lumMod val="65000"/>
                      <a:lumOff val="35000"/>
                    </a:schemeClr>
                  </a:solidFill>
                  <a:latin typeface="+mn-lt"/>
                  <a:ea typeface="+mn-ea"/>
                  <a:cs typeface="Times New Roman" pitchFamily="18" charset="0"/>
                </a:rPr>
                <a:t>VIS</a:t>
              </a:r>
            </a:p>
          </p:txBody>
        </p:sp>
        <p:sp>
          <p:nvSpPr>
            <p:cNvPr id="45" name="TextBox 44"/>
            <p:cNvSpPr txBox="1"/>
            <p:nvPr/>
          </p:nvSpPr>
          <p:spPr>
            <a:xfrm>
              <a:off x="2770049" y="5469715"/>
              <a:ext cx="1898332" cy="300915"/>
            </a:xfrm>
            <a:prstGeom prst="rect">
              <a:avLst/>
            </a:prstGeom>
            <a:noFill/>
          </p:spPr>
          <p:txBody>
            <a:bodyPr>
              <a:spAutoFit/>
            </a:bodyPr>
            <a:lstStyle/>
            <a:p>
              <a:pPr algn="ctr" eaLnBrk="1" fontAlgn="auto" hangingPunct="1">
                <a:spcBef>
                  <a:spcPts val="0"/>
                </a:spcBef>
                <a:spcAft>
                  <a:spcPts val="0"/>
                </a:spcAft>
                <a:defRPr/>
              </a:pPr>
              <a:r>
                <a:rPr lang="es-CO" sz="1100" b="1">
                  <a:solidFill>
                    <a:schemeClr val="tx1">
                      <a:lumMod val="65000"/>
                      <a:lumOff val="35000"/>
                    </a:schemeClr>
                  </a:solidFill>
                  <a:latin typeface="+mn-lt"/>
                  <a:ea typeface="+mn-ea"/>
                  <a:cs typeface="Times New Roman" pitchFamily="18" charset="0"/>
                </a:rPr>
                <a:t>Residencial No VIS - Comercial Medio</a:t>
              </a:r>
            </a:p>
          </p:txBody>
        </p:sp>
        <p:sp>
          <p:nvSpPr>
            <p:cNvPr id="46" name="TextBox 45"/>
            <p:cNvSpPr txBox="1"/>
            <p:nvPr/>
          </p:nvSpPr>
          <p:spPr>
            <a:xfrm>
              <a:off x="4503650" y="5469715"/>
              <a:ext cx="1182535" cy="418785"/>
            </a:xfrm>
            <a:prstGeom prst="rect">
              <a:avLst/>
            </a:prstGeom>
            <a:noFill/>
          </p:spPr>
          <p:txBody>
            <a:bodyPr>
              <a:spAutoFit/>
            </a:bodyPr>
            <a:lstStyle/>
            <a:p>
              <a:pPr algn="ctr" eaLnBrk="1" fontAlgn="auto" hangingPunct="1">
                <a:spcBef>
                  <a:spcPts val="0"/>
                </a:spcBef>
                <a:spcAft>
                  <a:spcPts val="0"/>
                </a:spcAft>
                <a:defRPr/>
              </a:pPr>
              <a:r>
                <a:rPr lang="es-CO" sz="1100" b="1" dirty="0">
                  <a:solidFill>
                    <a:schemeClr val="tx1">
                      <a:lumMod val="65000"/>
                      <a:lumOff val="35000"/>
                    </a:schemeClr>
                  </a:solidFill>
                  <a:latin typeface="+mn-lt"/>
                  <a:ea typeface="+mn-ea"/>
                  <a:cs typeface="Times New Roman" pitchFamily="18" charset="0"/>
                </a:rPr>
                <a:t>Comercio y Residencial (Estratos Altos)</a:t>
              </a:r>
            </a:p>
          </p:txBody>
        </p:sp>
      </p:grpSp>
    </p:spTree>
    <p:extLst>
      <p:ext uri="{BB962C8B-B14F-4D97-AF65-F5344CB8AC3E}">
        <p14:creationId xmlns:p14="http://schemas.microsoft.com/office/powerpoint/2010/main" val="55948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a:defRPr/>
            </a:pPr>
            <a:r>
              <a:rPr lang="en-US" sz="800" dirty="0"/>
              <a:t>CONSTRUCCIÓN SOSTENIBLE</a:t>
            </a:r>
            <a:endParaRPr lang="en-US" dirty="0"/>
          </a:p>
        </p:txBody>
      </p:sp>
      <p:sp>
        <p:nvSpPr>
          <p:cNvPr id="5" name="Text Box 2"/>
          <p:cNvSpPr txBox="1">
            <a:spLocks noGrp="1" noChangeArrowheads="1"/>
          </p:cNvSpPr>
          <p:nvPr>
            <p:ph type="title"/>
          </p:nvPr>
        </p:nvSpPr>
        <p:spPr bwMode="auto">
          <a:xfrm>
            <a:off x="874713" y="685673"/>
            <a:ext cx="8462029" cy="338554"/>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p>
            <a:pPr eaLnBrk="1" hangingPunct="1"/>
            <a:r>
              <a:rPr lang="es-ES" altLang="en-US" sz="2400" b="1" dirty="0"/>
              <a:t>IMPACTO POTENCIAL A NIVEL NACIONAL </a:t>
            </a:r>
            <a:br>
              <a:rPr lang="es-ES" altLang="en-US" sz="2400" b="1" dirty="0"/>
            </a:br>
            <a:r>
              <a:rPr lang="es-ES" altLang="en-US" sz="1600" b="1" dirty="0"/>
              <a:t>EN REDUCCIÓN DE TONELADAS DE CO2 EN LOS PRÓXIMOS 15 AÑOS</a:t>
            </a:r>
          </a:p>
        </p:txBody>
      </p:sp>
      <p:sp>
        <p:nvSpPr>
          <p:cNvPr id="14" name="Rectangle 12"/>
          <p:cNvSpPr>
            <a:spLocks noChangeArrowheads="1"/>
          </p:cNvSpPr>
          <p:nvPr/>
        </p:nvSpPr>
        <p:spPr bwMode="auto">
          <a:xfrm>
            <a:off x="395688" y="2936226"/>
            <a:ext cx="19319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pPr>
            <a:r>
              <a:rPr lang="es-CO" altLang="en-US" sz="1100">
                <a:solidFill>
                  <a:schemeClr val="bg1"/>
                </a:solidFill>
                <a:latin typeface="Calibri" panose="020F0502020204030204" pitchFamily="34" charset="0"/>
              </a:rPr>
              <a:t>Health, happiness and productivity of occupants.</a:t>
            </a:r>
            <a:endParaRPr lang="es-CO" altLang="en-US" sz="1100">
              <a:solidFill>
                <a:schemeClr val="bg1"/>
              </a:solidFill>
            </a:endParaRPr>
          </a:p>
        </p:txBody>
      </p:sp>
      <p:sp>
        <p:nvSpPr>
          <p:cNvPr id="12" name="Rectangle 2050"/>
          <p:cNvSpPr>
            <a:spLocks noChangeArrowheads="1"/>
          </p:cNvSpPr>
          <p:nvPr/>
        </p:nvSpPr>
        <p:spPr bwMode="auto">
          <a:xfrm>
            <a:off x="1089025" y="4819651"/>
            <a:ext cx="6951663" cy="66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spcBef>
                <a:spcPct val="75000"/>
              </a:spcBef>
              <a:buClr>
                <a:schemeClr val="tx1"/>
              </a:buClr>
              <a:buFontTx/>
              <a:buNone/>
            </a:pPr>
            <a:endParaRPr lang="es-CO" altLang="en-US" sz="2400"/>
          </a:p>
        </p:txBody>
      </p:sp>
      <p:sp>
        <p:nvSpPr>
          <p:cNvPr id="18" name="Rectangle 2050"/>
          <p:cNvSpPr>
            <a:spLocks noChangeArrowheads="1"/>
          </p:cNvSpPr>
          <p:nvPr/>
        </p:nvSpPr>
        <p:spPr bwMode="auto">
          <a:xfrm>
            <a:off x="1089025" y="4819650"/>
            <a:ext cx="6951663"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spcBef>
                <a:spcPct val="75000"/>
              </a:spcBef>
              <a:buClr>
                <a:schemeClr val="tx1"/>
              </a:buClr>
              <a:buFontTx/>
              <a:buNone/>
            </a:pPr>
            <a:endParaRPr lang="es-CO" altLang="en-US" sz="2400"/>
          </a:p>
        </p:txBody>
      </p:sp>
      <p:sp>
        <p:nvSpPr>
          <p:cNvPr id="16" name="Left Brace 2"/>
          <p:cNvSpPr>
            <a:spLocks/>
          </p:cNvSpPr>
          <p:nvPr/>
        </p:nvSpPr>
        <p:spPr bwMode="auto">
          <a:xfrm>
            <a:off x="424263" y="2057400"/>
            <a:ext cx="138112" cy="1146175"/>
          </a:xfrm>
          <a:prstGeom prst="leftBrace">
            <a:avLst>
              <a:gd name="adj1" fmla="val 8333"/>
              <a:gd name="adj2" fmla="val 50000"/>
            </a:avLst>
          </a:prstGeom>
          <a:noFill/>
          <a:ln>
            <a:noFill/>
          </a:ln>
          <a:extLst/>
        </p:spPr>
        <p:txBody>
          <a:bodyPr/>
          <a:lstStyle/>
          <a:p>
            <a:pPr marL="115888" indent="-115888" eaLnBrk="1" hangingPunct="1">
              <a:spcBef>
                <a:spcPct val="50000"/>
              </a:spcBef>
              <a:buFontTx/>
              <a:buChar char="•"/>
              <a:defRPr/>
            </a:pPr>
            <a:endParaRPr lang="es-CO" sz="1400">
              <a:solidFill>
                <a:schemeClr val="accent1">
                  <a:lumMod val="75000"/>
                </a:schemeClr>
              </a:solidFill>
              <a:ea typeface="+mn-ea"/>
              <a:cs typeface="Times New Roman" pitchFamily="18" charset="0"/>
            </a:endParaRPr>
          </a:p>
        </p:txBody>
      </p:sp>
      <p:sp>
        <p:nvSpPr>
          <p:cNvPr id="47" name="Rectangle 17"/>
          <p:cNvSpPr>
            <a:spLocks noChangeArrowheads="1"/>
          </p:cNvSpPr>
          <p:nvPr/>
        </p:nvSpPr>
        <p:spPr bwMode="auto">
          <a:xfrm>
            <a:off x="874713" y="5411787"/>
            <a:ext cx="73088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algn="just" eaLnBrk="1" hangingPunct="1">
              <a:lnSpc>
                <a:spcPct val="100000"/>
              </a:lnSpc>
              <a:spcBef>
                <a:spcPct val="50000"/>
              </a:spcBef>
              <a:buClrTx/>
              <a:buFontTx/>
              <a:buNone/>
            </a:pPr>
            <a:r>
              <a:rPr lang="es-CO" altLang="en-US" sz="1600" b="0" dirty="0">
                <a:solidFill>
                  <a:srgbClr val="002060"/>
                </a:solidFill>
                <a:latin typeface="Arial"/>
                <a:ea typeface="ＭＳ Ｐゴシック" charset="0"/>
                <a:cs typeface="Arial"/>
              </a:rPr>
              <a:t>Estimaciones indican que la implementación de una regulación de construcción sostenible para la totalidad de edificios residenciales nuevos  y 10% de los existentes podría reducir las emisiones de CO2 proveniente del consumo de energía en un </a:t>
            </a:r>
            <a:r>
              <a:rPr lang="es-CO" altLang="en-US" sz="1600" b="0" dirty="0">
                <a:solidFill>
                  <a:srgbClr val="FF0000"/>
                </a:solidFill>
                <a:latin typeface="Arial"/>
                <a:ea typeface="ＭＳ Ｐゴシック" charset="0"/>
                <a:cs typeface="Arial"/>
              </a:rPr>
              <a:t>24%</a:t>
            </a:r>
          </a:p>
        </p:txBody>
      </p:sp>
      <p:pic>
        <p:nvPicPr>
          <p:cNvPr id="4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4319" y="1547019"/>
            <a:ext cx="5989637"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7"/>
          <p:cNvSpPr>
            <a:spLocks noChangeArrowheads="1"/>
          </p:cNvSpPr>
          <p:nvPr/>
        </p:nvSpPr>
        <p:spPr bwMode="auto">
          <a:xfrm>
            <a:off x="5379244" y="2170113"/>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lnSpc>
                <a:spcPct val="115000"/>
              </a:lnSpc>
              <a:spcBef>
                <a:spcPct val="20000"/>
              </a:spcBef>
              <a:buClr>
                <a:srgbClr val="00783C"/>
              </a:buClr>
              <a:buChar char="•"/>
              <a:defRPr sz="20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rgbClr val="00783C"/>
              </a:buClr>
              <a:buFont typeface="Wingdings" panose="05000000000000000000" pitchFamily="2" charset="2"/>
              <a:buChar char="§"/>
              <a:defRPr sz="16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rgbClr val="00783C"/>
              </a:buClr>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783C"/>
              </a:buClr>
              <a:buChar char="»"/>
              <a:defRPr sz="1600">
                <a:solidFill>
                  <a:schemeClr val="tx1"/>
                </a:solidFill>
                <a:latin typeface="Trebuchet MS" panose="020B0603020202020204" pitchFamily="34" charset="0"/>
                <a:ea typeface="MS PGothic" panose="020B0600070205080204" pitchFamily="34" charset="-128"/>
              </a:defRPr>
            </a:lvl9pPr>
          </a:lstStyle>
          <a:p>
            <a:pPr eaLnBrk="1" hangingPunct="1">
              <a:lnSpc>
                <a:spcPct val="100000"/>
              </a:lnSpc>
              <a:spcBef>
                <a:spcPct val="50000"/>
              </a:spcBef>
              <a:buClrTx/>
              <a:buFontTx/>
              <a:buNone/>
            </a:pPr>
            <a:r>
              <a:rPr lang="es-CO" altLang="en-US" dirty="0">
                <a:solidFill>
                  <a:srgbClr val="FF0000"/>
                </a:solidFill>
              </a:rPr>
              <a:t>24%</a:t>
            </a:r>
            <a:endParaRPr lang="es-CO" altLang="en-US" i="1" dirty="0">
              <a:solidFill>
                <a:srgbClr val="FF0000"/>
              </a:solidFill>
            </a:endParaRPr>
          </a:p>
        </p:txBody>
      </p:sp>
      <p:cxnSp>
        <p:nvCxnSpPr>
          <p:cNvPr id="51" name="Straight Connector 50"/>
          <p:cNvCxnSpPr/>
          <p:nvPr/>
        </p:nvCxnSpPr>
        <p:spPr bwMode="auto">
          <a:xfrm>
            <a:off x="3910807" y="2137966"/>
            <a:ext cx="1914525" cy="592137"/>
          </a:xfrm>
          <a:prstGeom prst="line">
            <a:avLst/>
          </a:prstGeom>
          <a:ln w="3492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9" name="Straight Arrow Connector 48"/>
          <p:cNvCxnSpPr>
            <a:cxnSpLocks noChangeShapeType="1"/>
          </p:cNvCxnSpPr>
          <p:nvPr/>
        </p:nvCxnSpPr>
        <p:spPr bwMode="auto">
          <a:xfrm>
            <a:off x="5805091" y="2728119"/>
            <a:ext cx="138906" cy="42068"/>
          </a:xfrm>
          <a:prstGeom prst="straightConnector1">
            <a:avLst/>
          </a:prstGeom>
          <a:noFill/>
          <a:ln w="53975">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024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in)">
                                      <p:cBhvr>
                                        <p:cTn id="7" dur="500"/>
                                        <p:tgtEl>
                                          <p:spTgt spid="51"/>
                                        </p:tgtEl>
                                      </p:cBhvr>
                                    </p:animEffect>
                                  </p:childTnLst>
                                </p:cTn>
                              </p:par>
                              <p:par>
                                <p:cTn id="8" presetID="4" presetClass="entr" presetSubtype="16"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ox(in)">
                                      <p:cBhvr>
                                        <p:cTn id="10" dur="500"/>
                                        <p:tgtEl>
                                          <p:spTgt spid="49"/>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ox(in)">
                                      <p:cBhvr>
                                        <p:cTn id="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96" y="1085658"/>
            <a:ext cx="6971806" cy="1174055"/>
          </a:xfrm>
        </p:spPr>
        <p:txBody>
          <a:bodyPr>
            <a:normAutofit/>
          </a:bodyPr>
          <a:lstStyle/>
          <a:p>
            <a:r>
              <a:rPr lang="es-CO" sz="3600" b="0" dirty="0"/>
              <a:t>GRACIAS</a:t>
            </a:r>
            <a:endParaRPr lang="en-US" sz="3600" dirty="0"/>
          </a:p>
        </p:txBody>
      </p:sp>
      <p:sp>
        <p:nvSpPr>
          <p:cNvPr id="4" name="Text Placeholder 3"/>
          <p:cNvSpPr>
            <a:spLocks noGrp="1"/>
          </p:cNvSpPr>
          <p:nvPr>
            <p:ph type="body" sz="quarter" idx="14"/>
          </p:nvPr>
        </p:nvSpPr>
        <p:spPr>
          <a:xfrm>
            <a:off x="808396" y="4849407"/>
            <a:ext cx="4873155" cy="1393637"/>
          </a:xfrm>
        </p:spPr>
        <p:txBody>
          <a:bodyPr/>
          <a:lstStyle/>
          <a:p>
            <a:pPr>
              <a:spcBef>
                <a:spcPts val="0"/>
              </a:spcBef>
            </a:pPr>
            <a:r>
              <a:rPr lang="es-CO" sz="1400" b="1" dirty="0">
                <a:solidFill>
                  <a:schemeClr val="bg2">
                    <a:lumMod val="75000"/>
                  </a:schemeClr>
                </a:solidFill>
                <a:cs typeface="Arial" charset="0"/>
              </a:rPr>
              <a:t>Kristtian Rada</a:t>
            </a:r>
          </a:p>
          <a:p>
            <a:pPr>
              <a:spcBef>
                <a:spcPts val="0"/>
              </a:spcBef>
            </a:pPr>
            <a:r>
              <a:rPr lang="es-CO" sz="1400" dirty="0">
                <a:solidFill>
                  <a:srgbClr val="021F43"/>
                </a:solidFill>
              </a:rPr>
              <a:t>Líder Programa de Ciudades y Negocios Sostenibles </a:t>
            </a:r>
          </a:p>
          <a:p>
            <a:pPr>
              <a:spcBef>
                <a:spcPts val="0"/>
              </a:spcBef>
            </a:pPr>
            <a:r>
              <a:rPr lang="es-CO" sz="1400" dirty="0">
                <a:solidFill>
                  <a:srgbClr val="021F43"/>
                </a:solidFill>
              </a:rPr>
              <a:t>América Latina y el Caribe –I FC</a:t>
            </a:r>
          </a:p>
          <a:p>
            <a:pPr algn="l"/>
            <a:endParaRPr lang="es-CO" sz="1400" dirty="0"/>
          </a:p>
        </p:txBody>
      </p:sp>
      <p:sp>
        <p:nvSpPr>
          <p:cNvPr id="5" name="Text Placeholder 4"/>
          <p:cNvSpPr>
            <a:spLocks noGrp="1"/>
          </p:cNvSpPr>
          <p:nvPr>
            <p:ph type="body" sz="quarter" idx="17"/>
          </p:nvPr>
        </p:nvSpPr>
        <p:spPr>
          <a:xfrm>
            <a:off x="808396" y="6125863"/>
            <a:ext cx="1469880" cy="271368"/>
          </a:xfrm>
        </p:spPr>
        <p:txBody>
          <a:bodyPr>
            <a:normAutofit/>
          </a:bodyPr>
          <a:lstStyle/>
          <a:p>
            <a:r>
              <a:rPr lang="es-CO" sz="1100" dirty="0"/>
              <a:t>Septiembre 14 de 2017</a:t>
            </a:r>
            <a:endParaRPr lang="en-US" sz="1100" dirty="0"/>
          </a:p>
        </p:txBody>
      </p:sp>
      <p:pic>
        <p:nvPicPr>
          <p:cNvPr id="7" name="Imagen 3"/>
          <p:cNvPicPr>
            <a:picLocks noChangeAspect="1"/>
          </p:cNvPicPr>
          <p:nvPr/>
        </p:nvPicPr>
        <p:blipFill rotWithShape="1">
          <a:blip r:embed="rId3"/>
          <a:srcRect b="35640"/>
          <a:stretch/>
        </p:blipFill>
        <p:spPr>
          <a:xfrm>
            <a:off x="7752692" y="3339916"/>
            <a:ext cx="1619250" cy="778544"/>
          </a:xfrm>
          <a:prstGeom prst="rect">
            <a:avLst/>
          </a:prstGeom>
        </p:spPr>
      </p:pic>
    </p:spTree>
    <p:extLst>
      <p:ext uri="{BB962C8B-B14F-4D97-AF65-F5344CB8AC3E}">
        <p14:creationId xmlns:p14="http://schemas.microsoft.com/office/powerpoint/2010/main" val="296757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1971" y="243856"/>
            <a:ext cx="8462029" cy="756707"/>
          </a:xfrm>
        </p:spPr>
        <p:txBody>
          <a:bodyPr>
            <a:noAutofit/>
          </a:bodyPr>
          <a:lstStyle/>
          <a:p>
            <a:r>
              <a:rPr lang="es-ES" sz="2400" dirty="0"/>
              <a:t>Ciudades propician un desarrollo </a:t>
            </a:r>
            <a:r>
              <a:rPr lang="en-US" sz="2400" dirty="0" err="1"/>
              <a:t>económico</a:t>
            </a:r>
            <a:r>
              <a:rPr lang="en-US" sz="2400" dirty="0"/>
              <a:t> </a:t>
            </a:r>
            <a:br>
              <a:rPr lang="en-US" sz="2400" dirty="0"/>
            </a:br>
            <a:r>
              <a:rPr lang="en-US" sz="2400" dirty="0"/>
              <a:t>y social integral</a:t>
            </a:r>
            <a:endParaRPr lang="en-US" sz="2400" b="1" dirty="0"/>
          </a:p>
        </p:txBody>
      </p:sp>
      <p:sp>
        <p:nvSpPr>
          <p:cNvPr id="14" name="Text Placeholder 13"/>
          <p:cNvSpPr>
            <a:spLocks noGrp="1"/>
          </p:cNvSpPr>
          <p:nvPr>
            <p:ph type="body" sz="quarter" idx="13"/>
          </p:nvPr>
        </p:nvSpPr>
        <p:spPr/>
        <p:txBody>
          <a:bodyPr/>
          <a:lstStyle/>
          <a:p>
            <a:endParaRPr lang="en-US" dirty="0"/>
          </a:p>
        </p:txBody>
      </p:sp>
      <p:sp>
        <p:nvSpPr>
          <p:cNvPr id="7" name="Footer Placeholder 6"/>
          <p:cNvSpPr>
            <a:spLocks noGrp="1"/>
          </p:cNvSpPr>
          <p:nvPr>
            <p:ph type="ftr" sz="quarter" idx="14"/>
          </p:nvPr>
        </p:nvSpPr>
        <p:spPr/>
        <p:txBody>
          <a:bodyPr/>
          <a:lstStyle/>
          <a:p>
            <a:pPr>
              <a:defRPr/>
            </a:pPr>
            <a:r>
              <a:rPr lang="en-US" dirty="0"/>
              <a:t>Footer Information</a:t>
            </a:r>
          </a:p>
        </p:txBody>
      </p:sp>
      <p:sp>
        <p:nvSpPr>
          <p:cNvPr id="6" name="Slide Number Placeholder 5"/>
          <p:cNvSpPr>
            <a:spLocks noGrp="1"/>
          </p:cNvSpPr>
          <p:nvPr>
            <p:ph type="sldNum" sz="quarter" idx="15"/>
          </p:nvPr>
        </p:nvSpPr>
        <p:spPr/>
        <p:txBody>
          <a:bodyPr/>
          <a:lstStyle/>
          <a:p>
            <a:pPr>
              <a:defRPr/>
            </a:pPr>
            <a:fld id="{B681794A-C717-EF4E-ACEF-5D2165F63325}" type="slidenum">
              <a:rPr lang="en-US" smtClean="0"/>
              <a:pPr>
                <a:defRPr/>
              </a:pPr>
              <a:t>1</a:t>
            </a:fld>
            <a:endParaRPr lang="en-US" dirty="0"/>
          </a:p>
        </p:txBody>
      </p:sp>
      <p:sp>
        <p:nvSpPr>
          <p:cNvPr id="10" name="Text Placeholder 1049"/>
          <p:cNvSpPr txBox="1">
            <a:spLocks/>
          </p:cNvSpPr>
          <p:nvPr/>
        </p:nvSpPr>
        <p:spPr>
          <a:xfrm>
            <a:off x="339747" y="1914602"/>
            <a:ext cx="1644337" cy="825716"/>
          </a:xfrm>
          <a:prstGeom prst="rect">
            <a:avLst/>
          </a:prstGeom>
        </p:spPr>
        <p:txBody>
          <a:bodyPr>
            <a:noAutofit/>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r>
              <a:rPr lang="es-CO" sz="4500" b="0" kern="0" dirty="0">
                <a:ln w="0"/>
                <a:solidFill>
                  <a:srgbClr val="139AF0"/>
                </a:solidFill>
                <a:effectLst>
                  <a:outerShdw blurRad="38100" dist="19050" dir="2700000" algn="tl" rotWithShape="0">
                    <a:schemeClr val="dk1">
                      <a:alpha val="40000"/>
                    </a:schemeClr>
                  </a:outerShdw>
                </a:effectLst>
                <a:latin typeface="+mj-lt"/>
              </a:rPr>
              <a:t>80%</a:t>
            </a:r>
            <a:endParaRPr lang="en-US" sz="4500" b="0" kern="0" dirty="0">
              <a:ln w="0"/>
              <a:solidFill>
                <a:srgbClr val="139AF0"/>
              </a:solidFill>
              <a:effectLst>
                <a:outerShdw blurRad="38100" dist="19050" dir="2700000" algn="tl" rotWithShape="0">
                  <a:schemeClr val="dk1">
                    <a:alpha val="40000"/>
                  </a:schemeClr>
                </a:outerShdw>
              </a:effectLst>
              <a:latin typeface="+mj-lt"/>
            </a:endParaRPr>
          </a:p>
        </p:txBody>
      </p:sp>
      <p:sp>
        <p:nvSpPr>
          <p:cNvPr id="11" name="Text Placeholder 1049"/>
          <p:cNvSpPr txBox="1">
            <a:spLocks/>
          </p:cNvSpPr>
          <p:nvPr/>
        </p:nvSpPr>
        <p:spPr>
          <a:xfrm>
            <a:off x="2281080" y="1910955"/>
            <a:ext cx="1360070" cy="655685"/>
          </a:xfrm>
          <a:prstGeom prst="rect">
            <a:avLst/>
          </a:prstGeom>
        </p:spPr>
        <p:txBody>
          <a:bodyPr>
            <a:noAutofit/>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r>
              <a:rPr lang="es-CO" sz="4500" b="0" kern="0" dirty="0">
                <a:ln w="0"/>
                <a:solidFill>
                  <a:srgbClr val="139AF0"/>
                </a:solidFill>
                <a:effectLst>
                  <a:outerShdw blurRad="38100" dist="19050" dir="2700000" algn="tl" rotWithShape="0">
                    <a:schemeClr val="dk1">
                      <a:alpha val="40000"/>
                    </a:schemeClr>
                  </a:outerShdw>
                </a:effectLst>
                <a:latin typeface="+mj-lt"/>
              </a:rPr>
              <a:t>70%</a:t>
            </a:r>
            <a:endParaRPr lang="en-US" sz="4500" b="0" kern="0" dirty="0">
              <a:ln w="0"/>
              <a:solidFill>
                <a:srgbClr val="139AF0"/>
              </a:solidFill>
              <a:effectLst>
                <a:outerShdw blurRad="38100" dist="19050" dir="2700000" algn="tl" rotWithShape="0">
                  <a:schemeClr val="dk1">
                    <a:alpha val="40000"/>
                  </a:schemeClr>
                </a:outerShdw>
              </a:effectLst>
              <a:latin typeface="+mj-lt"/>
            </a:endParaRPr>
          </a:p>
        </p:txBody>
      </p:sp>
      <p:sp>
        <p:nvSpPr>
          <p:cNvPr id="15" name="Text Placeholder 1051"/>
          <p:cNvSpPr txBox="1">
            <a:spLocks/>
          </p:cNvSpPr>
          <p:nvPr/>
        </p:nvSpPr>
        <p:spPr>
          <a:xfrm>
            <a:off x="353202" y="2783556"/>
            <a:ext cx="1250873" cy="458900"/>
          </a:xfrm>
          <a:prstGeom prst="rect">
            <a:avLst/>
          </a:prstGeom>
        </p:spPr>
        <p:txBody>
          <a:bodyPr>
            <a:noAutofit/>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algn="ctr">
              <a:lnSpc>
                <a:spcPct val="100000"/>
              </a:lnSpc>
            </a:pPr>
            <a:r>
              <a:rPr lang="es-CO" sz="1050" b="0" dirty="0">
                <a:solidFill>
                  <a:schemeClr val="bg1">
                    <a:lumMod val="50000"/>
                  </a:schemeClr>
                </a:solidFill>
                <a:latin typeface="Trebuchet MS" panose="020B0603020202020204" pitchFamily="34" charset="0"/>
              </a:rPr>
              <a:t>del PIB Global, proviene de ciudades</a:t>
            </a:r>
            <a:endParaRPr lang="en-US" sz="1050" b="0" dirty="0">
              <a:solidFill>
                <a:schemeClr val="bg1">
                  <a:lumMod val="50000"/>
                </a:schemeClr>
              </a:solidFill>
              <a:latin typeface="Trebuchet MS" panose="020B0603020202020204" pitchFamily="34" charset="0"/>
            </a:endParaRPr>
          </a:p>
        </p:txBody>
      </p:sp>
      <p:sp>
        <p:nvSpPr>
          <p:cNvPr id="18" name="Text Placeholder 1051"/>
          <p:cNvSpPr txBox="1">
            <a:spLocks/>
          </p:cNvSpPr>
          <p:nvPr/>
        </p:nvSpPr>
        <p:spPr>
          <a:xfrm>
            <a:off x="5632156" y="4336673"/>
            <a:ext cx="1297670" cy="286733"/>
          </a:xfrm>
          <a:prstGeom prst="rect">
            <a:avLst/>
          </a:prstGeom>
        </p:spPr>
        <p:txBody>
          <a:bodyPr>
            <a:noAutofit/>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r>
              <a:rPr lang="es-CO" sz="1200" b="0" kern="0" dirty="0">
                <a:solidFill>
                  <a:srgbClr val="139AF0"/>
                </a:solidFill>
                <a:latin typeface="+mj-lt"/>
              </a:rPr>
              <a:t>Proviene de</a:t>
            </a:r>
            <a:endParaRPr lang="en-US" sz="1200" b="0" kern="0" dirty="0">
              <a:solidFill>
                <a:srgbClr val="139AF0"/>
              </a:solidFill>
              <a:latin typeface="+mj-lt"/>
            </a:endParaRPr>
          </a:p>
        </p:txBody>
      </p:sp>
      <p:sp>
        <p:nvSpPr>
          <p:cNvPr id="20" name="Text Placeholder 1052"/>
          <p:cNvSpPr txBox="1">
            <a:spLocks/>
          </p:cNvSpPr>
          <p:nvPr/>
        </p:nvSpPr>
        <p:spPr>
          <a:xfrm>
            <a:off x="2146238" y="2776776"/>
            <a:ext cx="1631717" cy="287246"/>
          </a:xfrm>
          <a:prstGeom prst="rect">
            <a:avLst/>
          </a:prstGeom>
        </p:spPr>
        <p:txBody>
          <a:bodyPr>
            <a:noAutofit/>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algn="ctr">
              <a:lnSpc>
                <a:spcPct val="100000"/>
              </a:lnSpc>
            </a:pPr>
            <a:r>
              <a:rPr lang="es-CO" sz="1050" b="0" dirty="0">
                <a:solidFill>
                  <a:schemeClr val="bg1">
                    <a:lumMod val="50000"/>
                  </a:schemeClr>
                </a:solidFill>
                <a:latin typeface="Trebuchet MS" panose="020B0603020202020204" pitchFamily="34" charset="0"/>
              </a:rPr>
              <a:t>de las emisiones globales de GEE son responsabilidad de las ciudades</a:t>
            </a:r>
            <a:endParaRPr lang="en-US" sz="1050" b="0" dirty="0">
              <a:solidFill>
                <a:schemeClr val="bg1">
                  <a:lumMod val="50000"/>
                </a:schemeClr>
              </a:solidFill>
              <a:latin typeface="Trebuchet MS" panose="020B0603020202020204" pitchFamily="34" charset="0"/>
            </a:endParaRPr>
          </a:p>
        </p:txBody>
      </p:sp>
      <p:sp>
        <p:nvSpPr>
          <p:cNvPr id="21" name="Text Placeholder 1055"/>
          <p:cNvSpPr txBox="1">
            <a:spLocks/>
          </p:cNvSpPr>
          <p:nvPr/>
        </p:nvSpPr>
        <p:spPr>
          <a:xfrm>
            <a:off x="4545826" y="1720126"/>
            <a:ext cx="1491253" cy="352082"/>
          </a:xfrm>
          <a:prstGeom prst="rect">
            <a:avLst/>
          </a:prstGeom>
        </p:spPr>
        <p:txBody>
          <a:bodyPr>
            <a:noAutofit/>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r>
              <a:rPr lang="es-CO" sz="4500" b="0" kern="0" dirty="0">
                <a:ln w="0"/>
                <a:solidFill>
                  <a:srgbClr val="139AF0"/>
                </a:solidFill>
                <a:effectLst>
                  <a:outerShdw blurRad="38100" dist="19050" dir="2700000" algn="tl" rotWithShape="0">
                    <a:schemeClr val="dk1">
                      <a:alpha val="40000"/>
                    </a:schemeClr>
                  </a:outerShdw>
                </a:effectLst>
                <a:latin typeface="+mj-lt"/>
              </a:rPr>
              <a:t>LAC</a:t>
            </a:r>
            <a:endParaRPr lang="en-US" sz="4500" b="0" kern="0" dirty="0">
              <a:ln w="0"/>
              <a:solidFill>
                <a:srgbClr val="139AF0"/>
              </a:solidFill>
              <a:effectLst>
                <a:outerShdw blurRad="38100" dist="19050" dir="2700000" algn="tl" rotWithShape="0">
                  <a:schemeClr val="dk1">
                    <a:alpha val="40000"/>
                  </a:schemeClr>
                </a:outerShdw>
              </a:effectLst>
              <a:latin typeface="+mj-lt"/>
            </a:endParaRPr>
          </a:p>
        </p:txBody>
      </p:sp>
      <p:sp>
        <p:nvSpPr>
          <p:cNvPr id="25" name="Rectangle 24"/>
          <p:cNvSpPr/>
          <p:nvPr/>
        </p:nvSpPr>
        <p:spPr>
          <a:xfrm>
            <a:off x="4615096" y="2744464"/>
            <a:ext cx="3198527" cy="461665"/>
          </a:xfrm>
          <a:prstGeom prst="rect">
            <a:avLst/>
          </a:prstGeom>
        </p:spPr>
        <p:txBody>
          <a:bodyPr wrap="square">
            <a:spAutoFit/>
          </a:bodyPr>
          <a:lstStyle/>
          <a:p>
            <a:pPr algn="ctr"/>
            <a:r>
              <a:rPr lang="es-CO" sz="1200" b="0" dirty="0">
                <a:solidFill>
                  <a:schemeClr val="bg1">
                    <a:lumMod val="50000"/>
                  </a:schemeClr>
                </a:solidFill>
                <a:latin typeface="+mn-lt"/>
                <a:cs typeface="Arial"/>
              </a:rPr>
              <a:t>La región en desarrollo más urbanizada del mundo</a:t>
            </a:r>
          </a:p>
        </p:txBody>
      </p:sp>
      <p:sp>
        <p:nvSpPr>
          <p:cNvPr id="27" name="Rectangle 26"/>
          <p:cNvSpPr/>
          <p:nvPr/>
        </p:nvSpPr>
        <p:spPr>
          <a:xfrm>
            <a:off x="24093" y="3823189"/>
            <a:ext cx="4179591" cy="276999"/>
          </a:xfrm>
          <a:prstGeom prst="rect">
            <a:avLst/>
          </a:prstGeom>
        </p:spPr>
        <p:txBody>
          <a:bodyPr wrap="square">
            <a:spAutoFit/>
          </a:bodyPr>
          <a:lstStyle/>
          <a:p>
            <a:pPr algn="ctr"/>
            <a:r>
              <a:rPr lang="es-CO" sz="1200" b="0" kern="0" dirty="0">
                <a:solidFill>
                  <a:srgbClr val="139AF0"/>
                </a:solidFill>
                <a:latin typeface="+mj-lt"/>
                <a:cs typeface="Arial"/>
              </a:rPr>
              <a:t>Su infraestructura define parámetros clave para </a:t>
            </a:r>
          </a:p>
        </p:txBody>
      </p:sp>
      <p:sp>
        <p:nvSpPr>
          <p:cNvPr id="28" name="Rectangle 27"/>
          <p:cNvSpPr/>
          <p:nvPr/>
        </p:nvSpPr>
        <p:spPr>
          <a:xfrm>
            <a:off x="334419" y="4294837"/>
            <a:ext cx="954107" cy="242374"/>
          </a:xfrm>
          <a:prstGeom prst="rect">
            <a:avLst/>
          </a:prstGeom>
        </p:spPr>
        <p:txBody>
          <a:bodyPr wrap="none">
            <a:spAutoFit/>
          </a:bodyPr>
          <a:lstStyle/>
          <a:p>
            <a:r>
              <a:rPr lang="es-CO" sz="975" b="0" dirty="0">
                <a:solidFill>
                  <a:schemeClr val="bg1">
                    <a:lumMod val="50000"/>
                  </a:schemeClr>
                </a:solidFill>
                <a:latin typeface="Trebuchet MS" panose="020B0603020202020204" pitchFamily="34" charset="0"/>
                <a:cs typeface="Arial"/>
              </a:rPr>
              <a:t>Productividad</a:t>
            </a:r>
          </a:p>
        </p:txBody>
      </p:sp>
      <p:sp>
        <p:nvSpPr>
          <p:cNvPr id="29" name="Rectangle 28"/>
          <p:cNvSpPr/>
          <p:nvPr/>
        </p:nvSpPr>
        <p:spPr>
          <a:xfrm>
            <a:off x="2230975" y="4303055"/>
            <a:ext cx="774571" cy="392415"/>
          </a:xfrm>
          <a:prstGeom prst="rect">
            <a:avLst/>
          </a:prstGeom>
        </p:spPr>
        <p:txBody>
          <a:bodyPr wrap="none">
            <a:spAutoFit/>
          </a:bodyPr>
          <a:lstStyle/>
          <a:p>
            <a:r>
              <a:rPr lang="es-CO" sz="975" b="0" dirty="0">
                <a:solidFill>
                  <a:schemeClr val="bg1">
                    <a:lumMod val="50000"/>
                  </a:schemeClr>
                </a:solidFill>
                <a:latin typeface="Trebuchet MS" panose="020B0603020202020204" pitchFamily="34" charset="0"/>
                <a:cs typeface="Arial"/>
              </a:rPr>
              <a:t>Creación</a:t>
            </a:r>
          </a:p>
          <a:p>
            <a:r>
              <a:rPr lang="es-CO" sz="975" b="0" dirty="0">
                <a:solidFill>
                  <a:schemeClr val="bg1">
                    <a:lumMod val="50000"/>
                  </a:schemeClr>
                </a:solidFill>
                <a:latin typeface="Trebuchet MS" panose="020B0603020202020204" pitchFamily="34" charset="0"/>
                <a:cs typeface="Arial"/>
              </a:rPr>
              <a:t>de empleo</a:t>
            </a:r>
          </a:p>
        </p:txBody>
      </p:sp>
      <p:sp>
        <p:nvSpPr>
          <p:cNvPr id="30" name="Rectangle 29"/>
          <p:cNvSpPr/>
          <p:nvPr/>
        </p:nvSpPr>
        <p:spPr>
          <a:xfrm>
            <a:off x="3053710" y="4340693"/>
            <a:ext cx="808235" cy="542456"/>
          </a:xfrm>
          <a:prstGeom prst="rect">
            <a:avLst/>
          </a:prstGeom>
        </p:spPr>
        <p:txBody>
          <a:bodyPr wrap="none">
            <a:spAutoFit/>
          </a:bodyPr>
          <a:lstStyle/>
          <a:p>
            <a:pPr algn="ctr"/>
            <a:r>
              <a:rPr lang="es-CO" sz="975" b="0" dirty="0">
                <a:solidFill>
                  <a:schemeClr val="bg1">
                    <a:lumMod val="50000"/>
                  </a:schemeClr>
                </a:solidFill>
                <a:latin typeface="Trebuchet MS" panose="020B0603020202020204" pitchFamily="34" charset="0"/>
                <a:cs typeface="Arial"/>
              </a:rPr>
              <a:t>Bienestar </a:t>
            </a:r>
          </a:p>
          <a:p>
            <a:pPr algn="ctr"/>
            <a:r>
              <a:rPr lang="es-CO" sz="975" b="0" dirty="0">
                <a:solidFill>
                  <a:schemeClr val="bg1">
                    <a:lumMod val="50000"/>
                  </a:schemeClr>
                </a:solidFill>
                <a:latin typeface="Trebuchet MS" panose="020B0603020202020204" pitchFamily="34" charset="0"/>
                <a:cs typeface="Arial"/>
              </a:rPr>
              <a:t>de los </a:t>
            </a:r>
          </a:p>
          <a:p>
            <a:pPr algn="ctr"/>
            <a:r>
              <a:rPr lang="es-CO" sz="975" b="0" dirty="0">
                <a:solidFill>
                  <a:schemeClr val="bg1">
                    <a:lumMod val="50000"/>
                  </a:schemeClr>
                </a:solidFill>
                <a:latin typeface="Trebuchet MS" panose="020B0603020202020204" pitchFamily="34" charset="0"/>
                <a:cs typeface="Arial"/>
              </a:rPr>
              <a:t>ciudadanos</a:t>
            </a:r>
          </a:p>
        </p:txBody>
      </p:sp>
      <p:sp>
        <p:nvSpPr>
          <p:cNvPr id="31" name="Rectangle 30"/>
          <p:cNvSpPr/>
          <p:nvPr/>
        </p:nvSpPr>
        <p:spPr>
          <a:xfrm>
            <a:off x="1287341" y="4299330"/>
            <a:ext cx="942887" cy="542456"/>
          </a:xfrm>
          <a:prstGeom prst="rect">
            <a:avLst/>
          </a:prstGeom>
        </p:spPr>
        <p:txBody>
          <a:bodyPr wrap="none">
            <a:spAutoFit/>
          </a:bodyPr>
          <a:lstStyle/>
          <a:p>
            <a:pPr algn="ctr"/>
            <a:r>
              <a:rPr lang="es-CO" sz="975" b="0" dirty="0">
                <a:solidFill>
                  <a:schemeClr val="bg1">
                    <a:lumMod val="50000"/>
                  </a:schemeClr>
                </a:solidFill>
                <a:latin typeface="Trebuchet MS" panose="020B0603020202020204" pitchFamily="34" charset="0"/>
                <a:cs typeface="Arial"/>
              </a:rPr>
              <a:t>Impactos </a:t>
            </a:r>
          </a:p>
          <a:p>
            <a:pPr algn="ctr"/>
            <a:r>
              <a:rPr lang="es-CO" sz="975" b="0" dirty="0">
                <a:solidFill>
                  <a:schemeClr val="bg1">
                    <a:lumMod val="50000"/>
                  </a:schemeClr>
                </a:solidFill>
                <a:latin typeface="Trebuchet MS" panose="020B0603020202020204" pitchFamily="34" charset="0"/>
                <a:cs typeface="Arial"/>
              </a:rPr>
              <a:t>en el cambio </a:t>
            </a:r>
          </a:p>
          <a:p>
            <a:pPr algn="ctr"/>
            <a:r>
              <a:rPr lang="es-CO" sz="975" b="0" dirty="0">
                <a:solidFill>
                  <a:schemeClr val="bg1">
                    <a:lumMod val="50000"/>
                  </a:schemeClr>
                </a:solidFill>
                <a:latin typeface="Trebuchet MS" panose="020B0603020202020204" pitchFamily="34" charset="0"/>
                <a:cs typeface="Arial"/>
              </a:rPr>
              <a:t>climático</a:t>
            </a:r>
          </a:p>
        </p:txBody>
      </p:sp>
      <p:cxnSp>
        <p:nvCxnSpPr>
          <p:cNvPr id="37" name="Straight Connector 36"/>
          <p:cNvCxnSpPr/>
          <p:nvPr/>
        </p:nvCxnSpPr>
        <p:spPr bwMode="auto">
          <a:xfrm>
            <a:off x="203421" y="3551420"/>
            <a:ext cx="3698724" cy="13605"/>
          </a:xfrm>
          <a:prstGeom prst="line">
            <a:avLst/>
          </a:prstGeom>
          <a:noFill/>
          <a:ln w="41275" cap="flat" cmpd="sng" algn="ctr">
            <a:solidFill>
              <a:srgbClr val="021F43"/>
            </a:solidFill>
            <a:prstDash val="sysDash"/>
            <a:round/>
            <a:headEnd type="none" w="med" len="med"/>
            <a:tailEnd type="none" w="med" len="med"/>
          </a:ln>
          <a:effectLst/>
        </p:spPr>
      </p:cxnSp>
      <p:pic>
        <p:nvPicPr>
          <p:cNvPr id="1026" name="Picture 2" descr="https://image.freepik.com/iconos-gratis/tres-engranajes-de-herramientas-de-configuracion_318-62751.png"/>
          <p:cNvPicPr>
            <a:picLocks noChangeAspect="1" noChangeArrowheads="1"/>
          </p:cNvPicPr>
          <p:nvPr/>
        </p:nvPicPr>
        <p:blipFill>
          <a:blip r:embed="rId72" cstate="email">
            <a:extLst>
              <a:ext uri="{28A0092B-C50C-407E-A947-70E740481C1C}">
                <a14:useLocalDpi xmlns:a14="http://schemas.microsoft.com/office/drawing/2010/main" val="0"/>
              </a:ext>
            </a:extLst>
          </a:blip>
          <a:srcRect/>
          <a:stretch>
            <a:fillRect/>
          </a:stretch>
        </p:blipFill>
        <p:spPr bwMode="auto">
          <a:xfrm>
            <a:off x="533940" y="4663129"/>
            <a:ext cx="551108" cy="551108"/>
          </a:xfrm>
          <a:prstGeom prst="rect">
            <a:avLst/>
          </a:prstGeom>
          <a:blipFill>
            <a:blip r:embed="rId73"/>
            <a:tile tx="0" ty="0" sx="100000" sy="100000" flip="none" algn="tl"/>
          </a:blipFill>
        </p:spPr>
      </p:pic>
      <p:pic>
        <p:nvPicPr>
          <p:cNvPr id="1028" name="Picture 4" descr="https://image.freepik.com/free-icon/thermometer-heat-cold_318-30169.png"/>
          <p:cNvPicPr>
            <a:picLocks noChangeAspect="1" noChangeArrowheads="1"/>
          </p:cNvPicPr>
          <p:nvPr/>
        </p:nvPicPr>
        <p:blipFill>
          <a:blip r:embed="rId74" cstate="email">
            <a:extLst>
              <a:ext uri="{28A0092B-C50C-407E-A947-70E740481C1C}">
                <a14:useLocalDpi xmlns:a14="http://schemas.microsoft.com/office/drawing/2010/main" val="0"/>
              </a:ext>
            </a:extLst>
          </a:blip>
          <a:srcRect/>
          <a:stretch>
            <a:fillRect/>
          </a:stretch>
        </p:blipFill>
        <p:spPr bwMode="auto">
          <a:xfrm>
            <a:off x="1479513" y="4860066"/>
            <a:ext cx="558542" cy="558542"/>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s://cdn4.iconfinder.com/data/icons/construction-work-1/128/Construction_hard_helmet-512.png"/>
          <p:cNvPicPr>
            <a:picLocks noChangeAspect="1" noChangeArrowheads="1"/>
          </p:cNvPicPr>
          <p:nvPr/>
        </p:nvPicPr>
        <p:blipFill>
          <a:blip r:embed="rId75" cstate="email">
            <a:extLst>
              <a:ext uri="{28A0092B-C50C-407E-A947-70E740481C1C}">
                <a14:useLocalDpi xmlns:a14="http://schemas.microsoft.com/office/drawing/2010/main" val="0"/>
              </a:ext>
            </a:extLst>
          </a:blip>
          <a:srcRect/>
          <a:stretch>
            <a:fillRect/>
          </a:stretch>
        </p:blipFill>
        <p:spPr bwMode="auto">
          <a:xfrm>
            <a:off x="2261689" y="4744409"/>
            <a:ext cx="689469" cy="68946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worldartsme.com/images/general-people-group-icon-clipart-1.jpg"/>
          <p:cNvPicPr>
            <a:picLocks noChangeAspect="1" noChangeArrowheads="1"/>
          </p:cNvPicPr>
          <p:nvPr/>
        </p:nvPicPr>
        <p:blipFill rotWithShape="1">
          <a:blip r:embed="rId76" cstate="email">
            <a:extLst>
              <a:ext uri="{28A0092B-C50C-407E-A947-70E740481C1C}">
                <a14:useLocalDpi xmlns:a14="http://schemas.microsoft.com/office/drawing/2010/main" val="0"/>
              </a:ext>
            </a:extLst>
          </a:blip>
          <a:srcRect l="73591" t="5735" r="3129" b="74762"/>
          <a:stretch/>
        </p:blipFill>
        <p:spPr bwMode="auto">
          <a:xfrm>
            <a:off x="3077061" y="4860067"/>
            <a:ext cx="780905" cy="587778"/>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Text Placeholder 1049"/>
          <p:cNvSpPr txBox="1">
            <a:spLocks/>
          </p:cNvSpPr>
          <p:nvPr/>
        </p:nvSpPr>
        <p:spPr>
          <a:xfrm>
            <a:off x="4615095" y="2834821"/>
            <a:ext cx="1644337" cy="34289"/>
          </a:xfrm>
          <a:prstGeom prst="rect">
            <a:avLst/>
          </a:prstGeom>
        </p:spPr>
        <p:txBody>
          <a:bodyPr>
            <a:noAutofit/>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r>
              <a:rPr lang="es-CO" sz="4500" b="0" kern="0" dirty="0">
                <a:ln w="0"/>
                <a:solidFill>
                  <a:srgbClr val="139AF0"/>
                </a:solidFill>
                <a:effectLst>
                  <a:outerShdw blurRad="38100" dist="19050" dir="2700000" algn="tl" rotWithShape="0">
                    <a:schemeClr val="dk1">
                      <a:alpha val="40000"/>
                    </a:schemeClr>
                  </a:outerShdw>
                </a:effectLst>
                <a:latin typeface="+mj-lt"/>
              </a:rPr>
              <a:t>60%</a:t>
            </a:r>
            <a:endParaRPr lang="en-US" sz="4500" b="0" kern="0" dirty="0">
              <a:ln w="0"/>
              <a:solidFill>
                <a:srgbClr val="139AF0"/>
              </a:solidFill>
              <a:effectLst>
                <a:outerShdw blurRad="38100" dist="19050" dir="2700000" algn="tl" rotWithShape="0">
                  <a:schemeClr val="dk1">
                    <a:alpha val="40000"/>
                  </a:schemeClr>
                </a:outerShdw>
              </a:effectLst>
              <a:latin typeface="+mj-lt"/>
            </a:endParaRPr>
          </a:p>
        </p:txBody>
      </p:sp>
      <p:sp>
        <p:nvSpPr>
          <p:cNvPr id="43" name="Rectangle 42"/>
          <p:cNvSpPr/>
          <p:nvPr/>
        </p:nvSpPr>
        <p:spPr>
          <a:xfrm>
            <a:off x="4550977" y="3747466"/>
            <a:ext cx="1497327" cy="253916"/>
          </a:xfrm>
          <a:prstGeom prst="rect">
            <a:avLst/>
          </a:prstGeom>
        </p:spPr>
        <p:txBody>
          <a:bodyPr wrap="square">
            <a:spAutoFit/>
          </a:bodyPr>
          <a:lstStyle/>
          <a:p>
            <a:pPr algn="ctr"/>
            <a:r>
              <a:rPr lang="es-CO" sz="1050" b="0" dirty="0">
                <a:solidFill>
                  <a:schemeClr val="bg1">
                    <a:lumMod val="50000"/>
                  </a:schemeClr>
                </a:solidFill>
                <a:latin typeface="+mn-lt"/>
                <a:cs typeface="Arial"/>
              </a:rPr>
              <a:t>Del PIB Regional, </a:t>
            </a:r>
            <a:endParaRPr lang="en-US" sz="1050" b="0" dirty="0">
              <a:solidFill>
                <a:schemeClr val="bg1">
                  <a:lumMod val="50000"/>
                </a:schemeClr>
              </a:solidFill>
              <a:latin typeface="+mn-lt"/>
              <a:cs typeface="Arial"/>
            </a:endParaRPr>
          </a:p>
        </p:txBody>
      </p:sp>
      <p:cxnSp>
        <p:nvCxnSpPr>
          <p:cNvPr id="49" name="Straight Connector 48"/>
          <p:cNvCxnSpPr/>
          <p:nvPr/>
        </p:nvCxnSpPr>
        <p:spPr bwMode="auto">
          <a:xfrm>
            <a:off x="4246558" y="2146505"/>
            <a:ext cx="0" cy="3949495"/>
          </a:xfrm>
          <a:prstGeom prst="line">
            <a:avLst/>
          </a:prstGeom>
          <a:noFill/>
          <a:ln w="41275" cap="flat" cmpd="sng" algn="ctr">
            <a:solidFill>
              <a:srgbClr val="021F43"/>
            </a:solidFill>
            <a:prstDash val="sysDash"/>
            <a:round/>
            <a:headEnd type="none" w="med" len="med"/>
            <a:tailEnd type="none" w="med" len="med"/>
          </a:ln>
          <a:effectLst/>
        </p:spPr>
      </p:cxnSp>
      <p:grpSp>
        <p:nvGrpSpPr>
          <p:cNvPr id="46" name="Group 45"/>
          <p:cNvGrpSpPr>
            <a:grpSpLocks noChangeAspect="1"/>
          </p:cNvGrpSpPr>
          <p:nvPr/>
        </p:nvGrpSpPr>
        <p:grpSpPr>
          <a:xfrm>
            <a:off x="6195540" y="3754473"/>
            <a:ext cx="1235833" cy="1463040"/>
            <a:chOff x="6878714" y="1705553"/>
            <a:chExt cx="4186493" cy="3700463"/>
          </a:xfrm>
        </p:grpSpPr>
        <p:sp>
          <p:nvSpPr>
            <p:cNvPr id="53" name="Freeform 52"/>
            <p:cNvSpPr>
              <a:spLocks/>
            </p:cNvSpPr>
            <p:nvPr>
              <p:custDataLst>
                <p:tags r:id="rId1"/>
              </p:custDataLst>
            </p:nvPr>
          </p:nvSpPr>
          <p:spPr bwMode="auto">
            <a:xfrm>
              <a:off x="8526479" y="3045484"/>
              <a:ext cx="736163" cy="776408"/>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54" name="Freeform 53"/>
            <p:cNvSpPr>
              <a:spLocks/>
            </p:cNvSpPr>
            <p:nvPr>
              <p:custDataLst>
                <p:tags r:id="rId2"/>
              </p:custDataLst>
            </p:nvPr>
          </p:nvSpPr>
          <p:spPr bwMode="auto">
            <a:xfrm>
              <a:off x="9176642" y="3786411"/>
              <a:ext cx="567601" cy="1486029"/>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55" name="Freeform 54"/>
            <p:cNvSpPr>
              <a:spLocks/>
            </p:cNvSpPr>
            <p:nvPr>
              <p:custDataLst>
                <p:tags r:id="rId3"/>
              </p:custDataLst>
            </p:nvPr>
          </p:nvSpPr>
          <p:spPr bwMode="auto">
            <a:xfrm>
              <a:off x="8970241" y="2843033"/>
              <a:ext cx="2094966" cy="1582037"/>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grpSp>
          <p:nvGrpSpPr>
            <p:cNvPr id="56" name="Group 38"/>
            <p:cNvGrpSpPr>
              <a:grpSpLocks/>
            </p:cNvGrpSpPr>
            <p:nvPr>
              <p:custDataLst>
                <p:tags r:id="rId4"/>
              </p:custDataLst>
            </p:nvPr>
          </p:nvGrpSpPr>
          <p:grpSpPr bwMode="auto">
            <a:xfrm>
              <a:off x="10119238" y="5193129"/>
              <a:ext cx="141040" cy="73050"/>
              <a:chOff x="1654" y="3671"/>
              <a:chExt cx="49" cy="17"/>
            </a:xfrm>
            <a:solidFill>
              <a:srgbClr val="139AF0"/>
            </a:solidFill>
          </p:grpSpPr>
          <p:sp>
            <p:nvSpPr>
              <p:cNvPr id="143"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139AF0"/>
                </a:solidFill>
                <a:prstDash val="solid"/>
                <a:round/>
                <a:headEnd/>
                <a:tailEnd/>
              </a:ln>
            </p:spPr>
            <p:txBody>
              <a:bodyPr/>
              <a:lstStyle/>
              <a:p>
                <a:endParaRPr lang="en-US" sz="1200"/>
              </a:p>
            </p:txBody>
          </p:sp>
          <p:sp>
            <p:nvSpPr>
              <p:cNvPr id="144"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139AF0"/>
                </a:solidFill>
                <a:prstDash val="solid"/>
                <a:round/>
                <a:headEnd/>
                <a:tailEnd/>
              </a:ln>
            </p:spPr>
            <p:txBody>
              <a:bodyPr/>
              <a:lstStyle/>
              <a:p>
                <a:endParaRPr lang="en-US" sz="1200"/>
              </a:p>
            </p:txBody>
          </p:sp>
        </p:grpSp>
        <p:sp>
          <p:nvSpPr>
            <p:cNvPr id="57" name="Freeform 41"/>
            <p:cNvSpPr>
              <a:spLocks/>
            </p:cNvSpPr>
            <p:nvPr>
              <p:custDataLst>
                <p:tags r:id="rId5"/>
              </p:custDataLst>
            </p:nvPr>
          </p:nvSpPr>
          <p:spPr bwMode="auto">
            <a:xfrm>
              <a:off x="9355523" y="2294121"/>
              <a:ext cx="68800" cy="77223"/>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139AF0"/>
            </a:solidFill>
            <a:ln w="9525" cmpd="sng">
              <a:solidFill>
                <a:srgbClr val="139AF0"/>
              </a:solidFill>
              <a:prstDash val="solid"/>
              <a:round/>
              <a:headEnd/>
              <a:tailEnd/>
            </a:ln>
          </p:spPr>
          <p:txBody>
            <a:bodyPr/>
            <a:lstStyle/>
            <a:p>
              <a:endParaRPr lang="en-US" sz="1200"/>
            </a:p>
          </p:txBody>
        </p:sp>
        <p:sp>
          <p:nvSpPr>
            <p:cNvPr id="58" name="Freeform 42"/>
            <p:cNvSpPr>
              <a:spLocks/>
            </p:cNvSpPr>
            <p:nvPr>
              <p:custDataLst>
                <p:tags r:id="rId6"/>
              </p:custDataLst>
            </p:nvPr>
          </p:nvSpPr>
          <p:spPr bwMode="auto">
            <a:xfrm>
              <a:off x="9475922" y="2302469"/>
              <a:ext cx="3440" cy="77223"/>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139AF0"/>
            </a:solidFill>
            <a:ln w="9525" cmpd="sng">
              <a:solidFill>
                <a:srgbClr val="139AF0"/>
              </a:solidFill>
              <a:prstDash val="solid"/>
              <a:round/>
              <a:headEnd/>
              <a:tailEnd/>
            </a:ln>
          </p:spPr>
          <p:txBody>
            <a:bodyPr/>
            <a:lstStyle/>
            <a:p>
              <a:endParaRPr lang="en-US" sz="1200"/>
            </a:p>
          </p:txBody>
        </p:sp>
        <p:sp>
          <p:nvSpPr>
            <p:cNvPr id="59" name="Freeform 43"/>
            <p:cNvSpPr>
              <a:spLocks/>
            </p:cNvSpPr>
            <p:nvPr>
              <p:custDataLst>
                <p:tags r:id="rId7"/>
              </p:custDataLst>
            </p:nvPr>
          </p:nvSpPr>
          <p:spPr bwMode="auto">
            <a:xfrm>
              <a:off x="9503442" y="2304555"/>
              <a:ext cx="13759" cy="77224"/>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139AF0"/>
            </a:solidFill>
            <a:ln w="9525" cmpd="sng">
              <a:solidFill>
                <a:srgbClr val="139AF0"/>
              </a:solidFill>
              <a:prstDash val="solid"/>
              <a:round/>
              <a:headEnd/>
              <a:tailEnd/>
            </a:ln>
          </p:spPr>
          <p:txBody>
            <a:bodyPr/>
            <a:lstStyle/>
            <a:p>
              <a:endParaRPr lang="en-US" sz="1200"/>
            </a:p>
          </p:txBody>
        </p:sp>
        <p:sp>
          <p:nvSpPr>
            <p:cNvPr id="60" name="Freeform 44"/>
            <p:cNvSpPr>
              <a:spLocks/>
            </p:cNvSpPr>
            <p:nvPr>
              <p:custDataLst>
                <p:tags r:id="rId8"/>
              </p:custDataLst>
            </p:nvPr>
          </p:nvSpPr>
          <p:spPr bwMode="auto">
            <a:xfrm>
              <a:off x="9534403" y="2292033"/>
              <a:ext cx="17199" cy="75136"/>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139AF0"/>
            </a:solidFill>
            <a:ln w="9525" cmpd="sng">
              <a:solidFill>
                <a:srgbClr val="139AF0"/>
              </a:solidFill>
              <a:prstDash val="solid"/>
              <a:round/>
              <a:headEnd/>
              <a:tailEnd/>
            </a:ln>
          </p:spPr>
          <p:txBody>
            <a:bodyPr/>
            <a:lstStyle/>
            <a:p>
              <a:endParaRPr lang="en-US" sz="1200"/>
            </a:p>
          </p:txBody>
        </p:sp>
        <p:sp>
          <p:nvSpPr>
            <p:cNvPr id="61" name="Freeform 45"/>
            <p:cNvSpPr>
              <a:spLocks/>
            </p:cNvSpPr>
            <p:nvPr>
              <p:custDataLst>
                <p:tags r:id="rId9"/>
              </p:custDataLst>
            </p:nvPr>
          </p:nvSpPr>
          <p:spPr bwMode="auto">
            <a:xfrm>
              <a:off x="9489682" y="2281597"/>
              <a:ext cx="24082" cy="77223"/>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139AF0"/>
            </a:solidFill>
            <a:ln w="9525" cmpd="sng">
              <a:solidFill>
                <a:srgbClr val="139AF0"/>
              </a:solidFill>
              <a:prstDash val="solid"/>
              <a:round/>
              <a:headEnd/>
              <a:tailEnd/>
            </a:ln>
          </p:spPr>
          <p:txBody>
            <a:bodyPr/>
            <a:lstStyle/>
            <a:p>
              <a:endParaRPr lang="en-US" sz="1200"/>
            </a:p>
          </p:txBody>
        </p:sp>
        <p:sp>
          <p:nvSpPr>
            <p:cNvPr id="62" name="Freeform 46"/>
            <p:cNvSpPr>
              <a:spLocks/>
            </p:cNvSpPr>
            <p:nvPr>
              <p:custDataLst>
                <p:tags r:id="rId10"/>
              </p:custDataLst>
            </p:nvPr>
          </p:nvSpPr>
          <p:spPr bwMode="auto">
            <a:xfrm>
              <a:off x="9596323" y="2319166"/>
              <a:ext cx="30958" cy="79310"/>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139AF0"/>
            </a:solidFill>
            <a:ln w="9525" cmpd="sng">
              <a:solidFill>
                <a:srgbClr val="139AF0"/>
              </a:solidFill>
              <a:prstDash val="solid"/>
              <a:round/>
              <a:headEnd/>
              <a:tailEnd/>
            </a:ln>
          </p:spPr>
          <p:txBody>
            <a:bodyPr/>
            <a:lstStyle/>
            <a:p>
              <a:endParaRPr lang="en-US" sz="1200"/>
            </a:p>
          </p:txBody>
        </p:sp>
        <p:sp>
          <p:nvSpPr>
            <p:cNvPr id="63" name="Line 47"/>
            <p:cNvSpPr>
              <a:spLocks noChangeShapeType="1"/>
            </p:cNvSpPr>
            <p:nvPr>
              <p:custDataLst>
                <p:tags r:id="rId11"/>
              </p:custDataLst>
            </p:nvPr>
          </p:nvSpPr>
          <p:spPr bwMode="auto">
            <a:xfrm flipH="1" flipV="1">
              <a:off x="9613522" y="2314993"/>
              <a:ext cx="13759" cy="12523"/>
            </a:xfrm>
            <a:prstGeom prst="line">
              <a:avLst/>
            </a:prstGeom>
            <a:noFill/>
            <a:ln w="9525">
              <a:solidFill>
                <a:srgbClr val="139AF0"/>
              </a:solidFill>
              <a:round/>
              <a:headEnd/>
              <a:tailEnd/>
            </a:ln>
            <a:extLst>
              <a:ext uri="{909E8E84-426E-40dd-AFC4-6F175D3DCCD1}">
                <a14:hiddenFill xmlns="" xmlns:a14="http://schemas.microsoft.com/office/drawing/2010/main">
                  <a:noFill/>
                </a14:hiddenFill>
              </a:ext>
            </a:extLst>
          </p:spPr>
          <p:txBody>
            <a:bodyPr/>
            <a:lstStyle/>
            <a:p>
              <a:endParaRPr lang="en-US" sz="1200"/>
            </a:p>
          </p:txBody>
        </p:sp>
        <p:sp>
          <p:nvSpPr>
            <p:cNvPr id="64" name="Line 48"/>
            <p:cNvSpPr>
              <a:spLocks noChangeShapeType="1"/>
            </p:cNvSpPr>
            <p:nvPr>
              <p:custDataLst>
                <p:tags r:id="rId12"/>
              </p:custDataLst>
            </p:nvPr>
          </p:nvSpPr>
          <p:spPr bwMode="auto">
            <a:xfrm flipH="1">
              <a:off x="9613522" y="2348386"/>
              <a:ext cx="13759" cy="14609"/>
            </a:xfrm>
            <a:prstGeom prst="line">
              <a:avLst/>
            </a:prstGeom>
            <a:noFill/>
            <a:ln w="9525">
              <a:solidFill>
                <a:srgbClr val="139AF0"/>
              </a:solidFill>
              <a:round/>
              <a:headEnd/>
              <a:tailEnd/>
            </a:ln>
            <a:extLst>
              <a:ext uri="{909E8E84-426E-40dd-AFC4-6F175D3DCCD1}">
                <a14:hiddenFill xmlns="" xmlns:a14="http://schemas.microsoft.com/office/drawing/2010/main">
                  <a:noFill/>
                </a14:hiddenFill>
              </a:ext>
            </a:extLst>
          </p:spPr>
          <p:txBody>
            <a:bodyPr/>
            <a:lstStyle/>
            <a:p>
              <a:endParaRPr lang="en-US" sz="1200"/>
            </a:p>
          </p:txBody>
        </p:sp>
        <p:sp>
          <p:nvSpPr>
            <p:cNvPr id="65" name="Freeform 49"/>
            <p:cNvSpPr>
              <a:spLocks/>
            </p:cNvSpPr>
            <p:nvPr>
              <p:custDataLst>
                <p:tags r:id="rId13"/>
              </p:custDataLst>
            </p:nvPr>
          </p:nvSpPr>
          <p:spPr bwMode="auto">
            <a:xfrm>
              <a:off x="9613522" y="2342124"/>
              <a:ext cx="24082" cy="77224"/>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139AF0"/>
            </a:solidFill>
            <a:ln w="9525" cmpd="sng">
              <a:solidFill>
                <a:srgbClr val="139AF0"/>
              </a:solidFill>
              <a:prstDash val="solid"/>
              <a:round/>
              <a:headEnd/>
              <a:tailEnd/>
            </a:ln>
          </p:spPr>
          <p:txBody>
            <a:bodyPr/>
            <a:lstStyle/>
            <a:p>
              <a:endParaRPr lang="en-US" sz="1200"/>
            </a:p>
          </p:txBody>
        </p:sp>
        <p:sp>
          <p:nvSpPr>
            <p:cNvPr id="66" name="Freeform 50"/>
            <p:cNvSpPr>
              <a:spLocks/>
            </p:cNvSpPr>
            <p:nvPr>
              <p:custDataLst>
                <p:tags r:id="rId14"/>
              </p:custDataLst>
            </p:nvPr>
          </p:nvSpPr>
          <p:spPr bwMode="auto">
            <a:xfrm>
              <a:off x="9627283" y="2379692"/>
              <a:ext cx="37841" cy="73050"/>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139AF0"/>
            </a:solidFill>
            <a:ln w="9525" cmpd="sng">
              <a:solidFill>
                <a:srgbClr val="139AF0"/>
              </a:solidFill>
              <a:prstDash val="solid"/>
              <a:round/>
              <a:headEnd/>
              <a:tailEnd/>
            </a:ln>
          </p:spPr>
          <p:txBody>
            <a:bodyPr/>
            <a:lstStyle/>
            <a:p>
              <a:endParaRPr lang="en-US" sz="1200"/>
            </a:p>
          </p:txBody>
        </p:sp>
        <p:sp>
          <p:nvSpPr>
            <p:cNvPr id="67" name="Freeform 51"/>
            <p:cNvSpPr>
              <a:spLocks/>
            </p:cNvSpPr>
            <p:nvPr>
              <p:custDataLst>
                <p:tags r:id="rId15"/>
              </p:custDataLst>
            </p:nvPr>
          </p:nvSpPr>
          <p:spPr bwMode="auto">
            <a:xfrm>
              <a:off x="9641042" y="2442306"/>
              <a:ext cx="34401" cy="75136"/>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139AF0"/>
            </a:solidFill>
            <a:ln w="9525" cmpd="sng">
              <a:solidFill>
                <a:srgbClr val="139AF0"/>
              </a:solidFill>
              <a:prstDash val="solid"/>
              <a:round/>
              <a:headEnd/>
              <a:tailEnd/>
            </a:ln>
          </p:spPr>
          <p:txBody>
            <a:bodyPr/>
            <a:lstStyle/>
            <a:p>
              <a:endParaRPr lang="en-US" sz="1200"/>
            </a:p>
          </p:txBody>
        </p:sp>
        <p:sp>
          <p:nvSpPr>
            <p:cNvPr id="68" name="Freeform 52"/>
            <p:cNvSpPr>
              <a:spLocks/>
            </p:cNvSpPr>
            <p:nvPr>
              <p:custDataLst>
                <p:tags r:id="rId16"/>
              </p:custDataLst>
            </p:nvPr>
          </p:nvSpPr>
          <p:spPr bwMode="auto">
            <a:xfrm>
              <a:off x="9661683" y="2475699"/>
              <a:ext cx="6880" cy="75136"/>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139AF0"/>
            </a:solidFill>
            <a:ln w="9525" cmpd="sng">
              <a:solidFill>
                <a:srgbClr val="139AF0"/>
              </a:solidFill>
              <a:prstDash val="solid"/>
              <a:round/>
              <a:headEnd/>
              <a:tailEnd/>
            </a:ln>
          </p:spPr>
          <p:txBody>
            <a:bodyPr/>
            <a:lstStyle/>
            <a:p>
              <a:endParaRPr lang="en-US" sz="1200"/>
            </a:p>
          </p:txBody>
        </p:sp>
        <p:sp>
          <p:nvSpPr>
            <p:cNvPr id="69" name="Freeform 53"/>
            <p:cNvSpPr>
              <a:spLocks/>
            </p:cNvSpPr>
            <p:nvPr>
              <p:custDataLst>
                <p:tags r:id="rId17"/>
              </p:custDataLst>
            </p:nvPr>
          </p:nvSpPr>
          <p:spPr bwMode="auto">
            <a:xfrm>
              <a:off x="9709842" y="2515356"/>
              <a:ext cx="3440" cy="73048"/>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139AF0"/>
            </a:solidFill>
            <a:ln w="9525" cmpd="sng">
              <a:solidFill>
                <a:srgbClr val="139AF0"/>
              </a:solidFill>
              <a:prstDash val="solid"/>
              <a:round/>
              <a:headEnd/>
              <a:tailEnd/>
            </a:ln>
          </p:spPr>
          <p:txBody>
            <a:bodyPr/>
            <a:lstStyle/>
            <a:p>
              <a:endParaRPr lang="en-US" sz="1200"/>
            </a:p>
          </p:txBody>
        </p:sp>
        <p:sp>
          <p:nvSpPr>
            <p:cNvPr id="70" name="Freeform 54"/>
            <p:cNvSpPr>
              <a:spLocks/>
            </p:cNvSpPr>
            <p:nvPr>
              <p:custDataLst>
                <p:tags r:id="rId18"/>
              </p:custDataLst>
            </p:nvPr>
          </p:nvSpPr>
          <p:spPr bwMode="auto">
            <a:xfrm>
              <a:off x="9627283" y="2532053"/>
              <a:ext cx="34401" cy="77223"/>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139AF0"/>
            </a:solidFill>
            <a:ln w="9525" cmpd="sng">
              <a:solidFill>
                <a:srgbClr val="139AF0"/>
              </a:solidFill>
              <a:prstDash val="solid"/>
              <a:round/>
              <a:headEnd/>
              <a:tailEnd/>
            </a:ln>
          </p:spPr>
          <p:txBody>
            <a:bodyPr/>
            <a:lstStyle/>
            <a:p>
              <a:endParaRPr lang="en-US" sz="1200"/>
            </a:p>
          </p:txBody>
        </p:sp>
        <p:sp>
          <p:nvSpPr>
            <p:cNvPr id="71" name="Freeform 55"/>
            <p:cNvSpPr>
              <a:spLocks/>
            </p:cNvSpPr>
            <p:nvPr>
              <p:custDataLst>
                <p:tags r:id="rId19"/>
              </p:custDataLst>
            </p:nvPr>
          </p:nvSpPr>
          <p:spPr bwMode="auto">
            <a:xfrm>
              <a:off x="9596323" y="2617624"/>
              <a:ext cx="51600" cy="75136"/>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139AF0"/>
            </a:solidFill>
            <a:ln w="9525" cmpd="sng">
              <a:solidFill>
                <a:srgbClr val="139AF0"/>
              </a:solidFill>
              <a:prstDash val="solid"/>
              <a:round/>
              <a:headEnd/>
              <a:tailEnd/>
            </a:ln>
          </p:spPr>
          <p:txBody>
            <a:bodyPr/>
            <a:lstStyle/>
            <a:p>
              <a:endParaRPr lang="en-US" sz="1200"/>
            </a:p>
          </p:txBody>
        </p:sp>
        <p:sp>
          <p:nvSpPr>
            <p:cNvPr id="72" name="Freeform 56"/>
            <p:cNvSpPr>
              <a:spLocks/>
            </p:cNvSpPr>
            <p:nvPr>
              <p:custDataLst>
                <p:tags r:id="rId20"/>
              </p:custDataLst>
            </p:nvPr>
          </p:nvSpPr>
          <p:spPr bwMode="auto">
            <a:xfrm>
              <a:off x="9637604" y="2586318"/>
              <a:ext cx="27520" cy="75136"/>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139AF0"/>
            </a:solidFill>
            <a:ln w="9525" cmpd="sng">
              <a:solidFill>
                <a:srgbClr val="139AF0"/>
              </a:solidFill>
              <a:prstDash val="solid"/>
              <a:round/>
              <a:headEnd/>
              <a:tailEnd/>
            </a:ln>
          </p:spPr>
          <p:txBody>
            <a:bodyPr/>
            <a:lstStyle/>
            <a:p>
              <a:endParaRPr lang="en-US" sz="1200"/>
            </a:p>
          </p:txBody>
        </p:sp>
        <p:sp>
          <p:nvSpPr>
            <p:cNvPr id="73" name="Freeform 57"/>
            <p:cNvSpPr>
              <a:spLocks/>
            </p:cNvSpPr>
            <p:nvPr>
              <p:custDataLst>
                <p:tags r:id="rId21"/>
              </p:custDataLst>
            </p:nvPr>
          </p:nvSpPr>
          <p:spPr bwMode="auto">
            <a:xfrm>
              <a:off x="8516160" y="2154283"/>
              <a:ext cx="34401" cy="75136"/>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139AF0"/>
            </a:solidFill>
            <a:ln w="9525" cmpd="sng">
              <a:solidFill>
                <a:srgbClr val="139AF0"/>
              </a:solidFill>
              <a:prstDash val="solid"/>
              <a:round/>
              <a:headEnd/>
              <a:tailEnd/>
            </a:ln>
          </p:spPr>
          <p:txBody>
            <a:bodyPr/>
            <a:lstStyle/>
            <a:p>
              <a:endParaRPr lang="en-US" sz="1200"/>
            </a:p>
          </p:txBody>
        </p:sp>
        <p:grpSp>
          <p:nvGrpSpPr>
            <p:cNvPr id="74" name="Group 58"/>
            <p:cNvGrpSpPr>
              <a:grpSpLocks/>
            </p:cNvGrpSpPr>
            <p:nvPr>
              <p:custDataLst>
                <p:tags r:id="rId22"/>
              </p:custDataLst>
            </p:nvPr>
          </p:nvGrpSpPr>
          <p:grpSpPr bwMode="auto">
            <a:xfrm>
              <a:off x="8787945" y="1934896"/>
              <a:ext cx="285524" cy="256701"/>
              <a:chOff x="1199" y="2121"/>
              <a:chExt cx="97" cy="123"/>
            </a:xfrm>
            <a:solidFill>
              <a:srgbClr val="139AF0"/>
            </a:solidFill>
          </p:grpSpPr>
          <p:sp>
            <p:nvSpPr>
              <p:cNvPr id="133"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139AF0"/>
                </a:solidFill>
                <a:prstDash val="solid"/>
                <a:round/>
                <a:headEnd/>
                <a:tailEnd/>
              </a:ln>
            </p:spPr>
            <p:txBody>
              <a:bodyPr/>
              <a:lstStyle/>
              <a:p>
                <a:endParaRPr lang="en-US" sz="1200"/>
              </a:p>
            </p:txBody>
          </p:sp>
          <p:sp>
            <p:nvSpPr>
              <p:cNvPr id="134"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139AF0"/>
                </a:solidFill>
                <a:prstDash val="solid"/>
                <a:round/>
                <a:headEnd/>
                <a:tailEnd/>
              </a:ln>
            </p:spPr>
            <p:txBody>
              <a:bodyPr/>
              <a:lstStyle/>
              <a:p>
                <a:endParaRPr lang="en-US" sz="1200"/>
              </a:p>
            </p:txBody>
          </p:sp>
          <p:sp>
            <p:nvSpPr>
              <p:cNvPr id="135"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139AF0"/>
                </a:solidFill>
                <a:prstDash val="solid"/>
                <a:round/>
                <a:headEnd/>
                <a:tailEnd/>
              </a:ln>
            </p:spPr>
            <p:txBody>
              <a:bodyPr/>
              <a:lstStyle/>
              <a:p>
                <a:endParaRPr lang="en-US" sz="1200"/>
              </a:p>
            </p:txBody>
          </p:sp>
          <p:sp>
            <p:nvSpPr>
              <p:cNvPr id="136"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139AF0"/>
                </a:solidFill>
                <a:prstDash val="solid"/>
                <a:round/>
                <a:headEnd/>
                <a:tailEnd/>
              </a:ln>
            </p:spPr>
            <p:txBody>
              <a:bodyPr/>
              <a:lstStyle/>
              <a:p>
                <a:endParaRPr lang="en-US" sz="1200"/>
              </a:p>
            </p:txBody>
          </p:sp>
          <p:sp>
            <p:nvSpPr>
              <p:cNvPr id="137"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139AF0"/>
                </a:solidFill>
                <a:prstDash val="solid"/>
                <a:round/>
                <a:headEnd/>
                <a:tailEnd/>
              </a:ln>
            </p:spPr>
            <p:txBody>
              <a:bodyPr/>
              <a:lstStyle/>
              <a:p>
                <a:endParaRPr lang="en-US" sz="1200"/>
              </a:p>
            </p:txBody>
          </p:sp>
          <p:sp>
            <p:nvSpPr>
              <p:cNvPr id="138"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139AF0"/>
                </a:solidFill>
                <a:prstDash val="solid"/>
                <a:round/>
                <a:headEnd/>
                <a:tailEnd/>
              </a:ln>
            </p:spPr>
            <p:txBody>
              <a:bodyPr/>
              <a:lstStyle/>
              <a:p>
                <a:endParaRPr lang="en-US" sz="1200"/>
              </a:p>
            </p:txBody>
          </p:sp>
          <p:sp>
            <p:nvSpPr>
              <p:cNvPr id="139"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139AF0"/>
                </a:solidFill>
                <a:prstDash val="solid"/>
                <a:round/>
                <a:headEnd/>
                <a:tailEnd/>
              </a:ln>
            </p:spPr>
            <p:txBody>
              <a:bodyPr/>
              <a:lstStyle/>
              <a:p>
                <a:endParaRPr lang="en-US" sz="1200"/>
              </a:p>
            </p:txBody>
          </p:sp>
          <p:sp>
            <p:nvSpPr>
              <p:cNvPr id="140"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139AF0"/>
                </a:solidFill>
                <a:prstDash val="solid"/>
                <a:round/>
                <a:headEnd/>
                <a:tailEnd/>
              </a:ln>
            </p:spPr>
            <p:txBody>
              <a:bodyPr/>
              <a:lstStyle/>
              <a:p>
                <a:endParaRPr lang="en-US" sz="1200"/>
              </a:p>
            </p:txBody>
          </p:sp>
          <p:sp>
            <p:nvSpPr>
              <p:cNvPr id="141"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139AF0"/>
                </a:solidFill>
                <a:prstDash val="solid"/>
                <a:round/>
                <a:headEnd/>
                <a:tailEnd/>
              </a:ln>
            </p:spPr>
            <p:txBody>
              <a:bodyPr/>
              <a:lstStyle/>
              <a:p>
                <a:endParaRPr lang="en-US" sz="1200"/>
              </a:p>
            </p:txBody>
          </p:sp>
          <p:sp>
            <p:nvSpPr>
              <p:cNvPr id="142"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139AF0"/>
                </a:solidFill>
                <a:prstDash val="solid"/>
                <a:round/>
                <a:headEnd/>
                <a:tailEnd/>
              </a:ln>
            </p:spPr>
            <p:txBody>
              <a:bodyPr/>
              <a:lstStyle/>
              <a:p>
                <a:endParaRPr lang="en-US" sz="1200"/>
              </a:p>
            </p:txBody>
          </p:sp>
        </p:grpSp>
        <p:sp>
          <p:nvSpPr>
            <p:cNvPr id="75" name="Freeform 162"/>
            <p:cNvSpPr>
              <a:spLocks/>
            </p:cNvSpPr>
            <p:nvPr>
              <p:custDataLst>
                <p:tags r:id="rId23"/>
              </p:custDataLst>
            </p:nvPr>
          </p:nvSpPr>
          <p:spPr bwMode="auto">
            <a:xfrm>
              <a:off x="9162881" y="3464994"/>
              <a:ext cx="712081" cy="546826"/>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76" name="Freeform 163"/>
            <p:cNvSpPr>
              <a:spLocks/>
            </p:cNvSpPr>
            <p:nvPr>
              <p:custDataLst>
                <p:tags r:id="rId24"/>
              </p:custDataLst>
            </p:nvPr>
          </p:nvSpPr>
          <p:spPr bwMode="auto">
            <a:xfrm>
              <a:off x="9627283" y="2715719"/>
              <a:ext cx="258002" cy="283848"/>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grpSp>
          <p:nvGrpSpPr>
            <p:cNvPr id="77" name="Group 164"/>
            <p:cNvGrpSpPr>
              <a:grpSpLocks/>
            </p:cNvGrpSpPr>
            <p:nvPr>
              <p:custDataLst>
                <p:tags r:id="rId25"/>
              </p:custDataLst>
            </p:nvPr>
          </p:nvGrpSpPr>
          <p:grpSpPr bwMode="auto">
            <a:xfrm>
              <a:off x="9008080" y="2498657"/>
              <a:ext cx="701762" cy="528041"/>
              <a:chOff x="1486" y="2412"/>
              <a:chExt cx="244" cy="256"/>
            </a:xfrm>
            <a:solidFill>
              <a:srgbClr val="139AF0"/>
            </a:solidFill>
          </p:grpSpPr>
          <p:sp>
            <p:nvSpPr>
              <p:cNvPr id="129"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139A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30"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139A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31"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9525" cap="flat" cmpd="sng">
                <a:solidFill>
                  <a:srgbClr val="139A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32"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139A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grpSp>
        <p:sp>
          <p:nvSpPr>
            <p:cNvPr id="78" name="Freeform 193"/>
            <p:cNvSpPr>
              <a:spLocks/>
            </p:cNvSpPr>
            <p:nvPr>
              <p:custDataLst>
                <p:tags r:id="rId26"/>
              </p:custDataLst>
            </p:nvPr>
          </p:nvSpPr>
          <p:spPr bwMode="auto">
            <a:xfrm>
              <a:off x="6878714" y="1705553"/>
              <a:ext cx="1448244" cy="763886"/>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79" name="Freeform 194"/>
            <p:cNvSpPr>
              <a:spLocks/>
            </p:cNvSpPr>
            <p:nvPr>
              <p:custDataLst>
                <p:tags r:id="rId27"/>
              </p:custDataLst>
            </p:nvPr>
          </p:nvSpPr>
          <p:spPr bwMode="auto">
            <a:xfrm>
              <a:off x="9641042" y="3861547"/>
              <a:ext cx="457522" cy="348550"/>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80" name="Freeform 195"/>
            <p:cNvSpPr>
              <a:spLocks/>
            </p:cNvSpPr>
            <p:nvPr>
              <p:custDataLst>
                <p:tags r:id="rId28"/>
              </p:custDataLst>
            </p:nvPr>
          </p:nvSpPr>
          <p:spPr bwMode="auto">
            <a:xfrm>
              <a:off x="10009124" y="2815900"/>
              <a:ext cx="158241" cy="144010"/>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81" name="Freeform 196"/>
            <p:cNvSpPr>
              <a:spLocks/>
            </p:cNvSpPr>
            <p:nvPr>
              <p:custDataLst>
                <p:tags r:id="rId29"/>
              </p:custDataLst>
            </p:nvPr>
          </p:nvSpPr>
          <p:spPr bwMode="auto">
            <a:xfrm>
              <a:off x="8956482" y="2235682"/>
              <a:ext cx="151361" cy="77223"/>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139AF0"/>
            </a:solidFill>
            <a:ln w="9525" cmpd="sng">
              <a:solidFill>
                <a:srgbClr val="139AF0"/>
              </a:solidFill>
              <a:prstDash val="solid"/>
              <a:round/>
              <a:headEnd/>
              <a:tailEnd/>
            </a:ln>
          </p:spPr>
          <p:txBody>
            <a:bodyPr/>
            <a:lstStyle/>
            <a:p>
              <a:endParaRPr lang="en-US" sz="1200"/>
            </a:p>
          </p:txBody>
        </p:sp>
        <p:grpSp>
          <p:nvGrpSpPr>
            <p:cNvPr id="82" name="Group 81"/>
            <p:cNvGrpSpPr/>
            <p:nvPr/>
          </p:nvGrpSpPr>
          <p:grpSpPr>
            <a:xfrm>
              <a:off x="9272960" y="4807007"/>
              <a:ext cx="529760" cy="599009"/>
              <a:chOff x="2919586" y="5026735"/>
              <a:chExt cx="442065" cy="620146"/>
            </a:xfrm>
            <a:solidFill>
              <a:srgbClr val="139AF0"/>
            </a:solidFill>
          </p:grpSpPr>
          <p:sp>
            <p:nvSpPr>
              <p:cNvPr id="110" name="Freeform 4"/>
              <p:cNvSpPr>
                <a:spLocks/>
              </p:cNvSpPr>
              <p:nvPr>
                <p:custDataLst>
                  <p:tags r:id="rId51"/>
                </p:custDataLst>
              </p:nvPr>
            </p:nvSpPr>
            <p:spPr bwMode="auto">
              <a:xfrm>
                <a:off x="3287022" y="5560462"/>
                <a:ext cx="60281" cy="77788"/>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grpFill/>
              <a:ln w="9525" cmpd="sng">
                <a:solidFill>
                  <a:srgbClr val="139AF0"/>
                </a:solidFill>
                <a:prstDash val="solid"/>
                <a:round/>
                <a:headEnd/>
                <a:tailEnd/>
              </a:ln>
            </p:spPr>
            <p:txBody>
              <a:bodyPr/>
              <a:lstStyle/>
              <a:p>
                <a:endParaRPr lang="en-US" sz="1200"/>
              </a:p>
            </p:txBody>
          </p:sp>
          <p:sp>
            <p:nvSpPr>
              <p:cNvPr id="111" name="Freeform 25"/>
              <p:cNvSpPr>
                <a:spLocks/>
              </p:cNvSpPr>
              <p:nvPr>
                <p:custDataLst>
                  <p:tags r:id="rId52"/>
                </p:custDataLst>
              </p:nvPr>
            </p:nvSpPr>
            <p:spPr bwMode="auto">
              <a:xfrm>
                <a:off x="3318597" y="5569105"/>
                <a:ext cx="43059" cy="77788"/>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grpFill/>
              <a:ln w="9525" cmpd="sng">
                <a:solidFill>
                  <a:srgbClr val="139AF0"/>
                </a:solidFill>
                <a:prstDash val="solid"/>
                <a:round/>
                <a:headEnd/>
                <a:tailEnd/>
              </a:ln>
            </p:spPr>
            <p:txBody>
              <a:bodyPr/>
              <a:lstStyle/>
              <a:p>
                <a:endParaRPr lang="en-US" sz="1200"/>
              </a:p>
            </p:txBody>
          </p:sp>
          <p:sp>
            <p:nvSpPr>
              <p:cNvPr id="112" name="Freeform 197"/>
              <p:cNvSpPr>
                <a:spLocks/>
              </p:cNvSpPr>
              <p:nvPr>
                <p:custDataLst>
                  <p:tags r:id="rId53"/>
                </p:custDataLst>
              </p:nvPr>
            </p:nvSpPr>
            <p:spPr bwMode="auto">
              <a:xfrm>
                <a:off x="3318597" y="5569105"/>
                <a:ext cx="43059" cy="77788"/>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grpFill/>
              <a:ln w="9525" cmpd="sng">
                <a:solidFill>
                  <a:srgbClr val="139AF0"/>
                </a:solidFill>
                <a:prstDash val="solid"/>
                <a:round/>
                <a:headEnd/>
                <a:tailEnd/>
              </a:ln>
            </p:spPr>
            <p:txBody>
              <a:bodyPr/>
              <a:lstStyle/>
              <a:p>
                <a:endParaRPr lang="en-US" sz="1200"/>
              </a:p>
            </p:txBody>
          </p:sp>
          <p:sp>
            <p:nvSpPr>
              <p:cNvPr id="113" name="Freeform 198"/>
              <p:cNvSpPr>
                <a:spLocks/>
              </p:cNvSpPr>
              <p:nvPr>
                <p:custDataLst>
                  <p:tags r:id="rId54"/>
                </p:custDataLst>
              </p:nvPr>
            </p:nvSpPr>
            <p:spPr bwMode="auto">
              <a:xfrm>
                <a:off x="3255445" y="5541016"/>
                <a:ext cx="63152" cy="79948"/>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grpFill/>
              <a:ln w="9525" cmpd="sng">
                <a:solidFill>
                  <a:srgbClr val="139AF0"/>
                </a:solidFill>
                <a:prstDash val="solid"/>
                <a:round/>
                <a:headEnd/>
                <a:tailEnd/>
              </a:ln>
            </p:spPr>
            <p:txBody>
              <a:bodyPr/>
              <a:lstStyle/>
              <a:p>
                <a:endParaRPr lang="en-US" sz="1200"/>
              </a:p>
            </p:txBody>
          </p:sp>
          <p:sp>
            <p:nvSpPr>
              <p:cNvPr id="114" name="Freeform 199"/>
              <p:cNvSpPr>
                <a:spLocks/>
              </p:cNvSpPr>
              <p:nvPr>
                <p:custDataLst>
                  <p:tags r:id="rId55"/>
                </p:custDataLst>
              </p:nvPr>
            </p:nvSpPr>
            <p:spPr bwMode="auto">
              <a:xfrm>
                <a:off x="3255445" y="5512925"/>
                <a:ext cx="40188" cy="82109"/>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grpFill/>
              <a:ln w="9525" cmpd="sng">
                <a:solidFill>
                  <a:srgbClr val="139AF0"/>
                </a:solidFill>
                <a:prstDash val="solid"/>
                <a:round/>
                <a:headEnd/>
                <a:tailEnd/>
              </a:ln>
            </p:spPr>
            <p:txBody>
              <a:bodyPr/>
              <a:lstStyle/>
              <a:p>
                <a:endParaRPr lang="en-US" sz="1200"/>
              </a:p>
            </p:txBody>
          </p:sp>
          <p:sp>
            <p:nvSpPr>
              <p:cNvPr id="115" name="Freeform 200"/>
              <p:cNvSpPr>
                <a:spLocks/>
              </p:cNvSpPr>
              <p:nvPr>
                <p:custDataLst>
                  <p:tags r:id="rId56"/>
                </p:custDataLst>
              </p:nvPr>
            </p:nvSpPr>
            <p:spPr bwMode="auto">
              <a:xfrm>
                <a:off x="3200905" y="5504282"/>
                <a:ext cx="45929" cy="82109"/>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grpFill/>
              <a:ln w="9525" cmpd="sng">
                <a:solidFill>
                  <a:srgbClr val="139AF0"/>
                </a:solidFill>
                <a:prstDash val="solid"/>
                <a:round/>
                <a:headEnd/>
                <a:tailEnd/>
              </a:ln>
            </p:spPr>
            <p:txBody>
              <a:bodyPr/>
              <a:lstStyle/>
              <a:p>
                <a:endParaRPr lang="en-US" sz="1200"/>
              </a:p>
            </p:txBody>
          </p:sp>
          <p:sp>
            <p:nvSpPr>
              <p:cNvPr id="116" name="Freeform 201"/>
              <p:cNvSpPr>
                <a:spLocks/>
              </p:cNvSpPr>
              <p:nvPr>
                <p:custDataLst>
                  <p:tags r:id="rId57"/>
                </p:custDataLst>
              </p:nvPr>
            </p:nvSpPr>
            <p:spPr bwMode="auto">
              <a:xfrm>
                <a:off x="3154976" y="5491318"/>
                <a:ext cx="51670" cy="79949"/>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grpFill/>
              <a:ln w="9525" cmpd="sng">
                <a:solidFill>
                  <a:srgbClr val="139AF0"/>
                </a:solidFill>
                <a:prstDash val="solid"/>
                <a:round/>
                <a:headEnd/>
                <a:tailEnd/>
              </a:ln>
            </p:spPr>
            <p:txBody>
              <a:bodyPr/>
              <a:lstStyle/>
              <a:p>
                <a:endParaRPr lang="en-US" sz="1200"/>
              </a:p>
            </p:txBody>
          </p:sp>
          <p:sp>
            <p:nvSpPr>
              <p:cNvPr id="117" name="Freeform 202"/>
              <p:cNvSpPr>
                <a:spLocks/>
              </p:cNvSpPr>
              <p:nvPr>
                <p:custDataLst>
                  <p:tags r:id="rId58"/>
                </p:custDataLst>
              </p:nvPr>
            </p:nvSpPr>
            <p:spPr bwMode="auto">
              <a:xfrm>
                <a:off x="3111917" y="5474031"/>
                <a:ext cx="60283" cy="77788"/>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grpFill/>
              <a:ln w="9525" cmpd="sng">
                <a:solidFill>
                  <a:srgbClr val="139AF0"/>
                </a:solidFill>
                <a:prstDash val="solid"/>
                <a:round/>
                <a:headEnd/>
                <a:tailEnd/>
              </a:ln>
            </p:spPr>
            <p:txBody>
              <a:bodyPr/>
              <a:lstStyle/>
              <a:p>
                <a:endParaRPr lang="en-US" sz="1200"/>
              </a:p>
            </p:txBody>
          </p:sp>
          <p:sp>
            <p:nvSpPr>
              <p:cNvPr id="118" name="Freeform 203"/>
              <p:cNvSpPr>
                <a:spLocks/>
              </p:cNvSpPr>
              <p:nvPr>
                <p:custDataLst>
                  <p:tags r:id="rId59"/>
                </p:custDataLst>
              </p:nvPr>
            </p:nvSpPr>
            <p:spPr bwMode="auto">
              <a:xfrm>
                <a:off x="3100435" y="5448102"/>
                <a:ext cx="54542" cy="77788"/>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grpFill/>
              <a:ln w="9525" cmpd="sng">
                <a:solidFill>
                  <a:srgbClr val="139AF0"/>
                </a:solidFill>
                <a:prstDash val="solid"/>
                <a:round/>
                <a:headEnd/>
                <a:tailEnd/>
              </a:ln>
            </p:spPr>
            <p:txBody>
              <a:bodyPr/>
              <a:lstStyle/>
              <a:p>
                <a:endParaRPr lang="en-US" sz="1200"/>
              </a:p>
            </p:txBody>
          </p:sp>
          <p:sp>
            <p:nvSpPr>
              <p:cNvPr id="119" name="Freeform 204"/>
              <p:cNvSpPr>
                <a:spLocks/>
              </p:cNvSpPr>
              <p:nvPr>
                <p:custDataLst>
                  <p:tags r:id="rId60"/>
                </p:custDataLst>
              </p:nvPr>
            </p:nvSpPr>
            <p:spPr bwMode="auto">
              <a:xfrm>
                <a:off x="2919590" y="5026753"/>
                <a:ext cx="45929" cy="82109"/>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grpFill/>
              <a:ln w="9525" cmpd="sng">
                <a:solidFill>
                  <a:srgbClr val="139AF0"/>
                </a:solidFill>
                <a:prstDash val="solid"/>
                <a:round/>
                <a:headEnd/>
                <a:tailEnd/>
              </a:ln>
            </p:spPr>
            <p:txBody>
              <a:bodyPr/>
              <a:lstStyle/>
              <a:p>
                <a:endParaRPr lang="en-US" sz="1200"/>
              </a:p>
            </p:txBody>
          </p:sp>
          <p:sp>
            <p:nvSpPr>
              <p:cNvPr id="120" name="Freeform 205"/>
              <p:cNvSpPr>
                <a:spLocks/>
              </p:cNvSpPr>
              <p:nvPr>
                <p:custDataLst>
                  <p:tags r:id="rId61"/>
                </p:custDataLst>
              </p:nvPr>
            </p:nvSpPr>
            <p:spPr bwMode="auto">
              <a:xfrm>
                <a:off x="2974130" y="5156399"/>
                <a:ext cx="31577" cy="73466"/>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grpFill/>
              <a:ln w="9525" cmpd="sng">
                <a:solidFill>
                  <a:srgbClr val="139AF0"/>
                </a:solidFill>
                <a:prstDash val="solid"/>
                <a:round/>
                <a:headEnd/>
                <a:tailEnd/>
              </a:ln>
            </p:spPr>
            <p:txBody>
              <a:bodyPr/>
              <a:lstStyle/>
              <a:p>
                <a:endParaRPr lang="en-US" sz="1200"/>
              </a:p>
            </p:txBody>
          </p:sp>
          <p:sp>
            <p:nvSpPr>
              <p:cNvPr id="121" name="Freeform 206"/>
              <p:cNvSpPr>
                <a:spLocks/>
              </p:cNvSpPr>
              <p:nvPr>
                <p:custDataLst>
                  <p:tags r:id="rId62"/>
                </p:custDataLst>
              </p:nvPr>
            </p:nvSpPr>
            <p:spPr bwMode="auto">
              <a:xfrm>
                <a:off x="2982743" y="5186650"/>
                <a:ext cx="14352" cy="79948"/>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grpFill/>
              <a:ln w="9525" cmpd="sng">
                <a:solidFill>
                  <a:srgbClr val="139AF0"/>
                </a:solidFill>
                <a:prstDash val="solid"/>
                <a:round/>
                <a:headEnd/>
                <a:tailEnd/>
              </a:ln>
            </p:spPr>
            <p:txBody>
              <a:bodyPr/>
              <a:lstStyle/>
              <a:p>
                <a:endParaRPr lang="en-US" sz="1200"/>
              </a:p>
            </p:txBody>
          </p:sp>
          <p:sp>
            <p:nvSpPr>
              <p:cNvPr id="122" name="Freeform 207"/>
              <p:cNvSpPr>
                <a:spLocks/>
              </p:cNvSpPr>
              <p:nvPr>
                <p:custDataLst>
                  <p:tags r:id="rId63"/>
                </p:custDataLst>
              </p:nvPr>
            </p:nvSpPr>
            <p:spPr bwMode="auto">
              <a:xfrm>
                <a:off x="3008577" y="5270919"/>
                <a:ext cx="31577" cy="82109"/>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grpFill/>
              <a:ln w="9525" cmpd="sng">
                <a:solidFill>
                  <a:srgbClr val="139AF0"/>
                </a:solidFill>
                <a:prstDash val="solid"/>
                <a:round/>
                <a:headEnd/>
                <a:tailEnd/>
              </a:ln>
            </p:spPr>
            <p:txBody>
              <a:bodyPr/>
              <a:lstStyle/>
              <a:p>
                <a:endParaRPr lang="en-US" sz="1200"/>
              </a:p>
            </p:txBody>
          </p:sp>
          <p:sp>
            <p:nvSpPr>
              <p:cNvPr id="123" name="Freeform 208"/>
              <p:cNvSpPr>
                <a:spLocks/>
              </p:cNvSpPr>
              <p:nvPr>
                <p:custDataLst>
                  <p:tags r:id="rId64"/>
                </p:custDataLst>
              </p:nvPr>
            </p:nvSpPr>
            <p:spPr bwMode="auto">
              <a:xfrm>
                <a:off x="2985612" y="5288205"/>
                <a:ext cx="48800" cy="79949"/>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grpFill/>
              <a:ln w="9525" cmpd="sng">
                <a:solidFill>
                  <a:srgbClr val="139AF0"/>
                </a:solidFill>
                <a:prstDash val="solid"/>
                <a:round/>
                <a:headEnd/>
                <a:tailEnd/>
              </a:ln>
            </p:spPr>
            <p:txBody>
              <a:bodyPr/>
              <a:lstStyle/>
              <a:p>
                <a:endParaRPr lang="en-US" sz="1200"/>
              </a:p>
            </p:txBody>
          </p:sp>
          <p:sp>
            <p:nvSpPr>
              <p:cNvPr id="124" name="Freeform 209"/>
              <p:cNvSpPr>
                <a:spLocks/>
              </p:cNvSpPr>
              <p:nvPr>
                <p:custDataLst>
                  <p:tags r:id="rId65"/>
                </p:custDataLst>
              </p:nvPr>
            </p:nvSpPr>
            <p:spPr bwMode="auto">
              <a:xfrm>
                <a:off x="3040154" y="5333582"/>
                <a:ext cx="20093" cy="79948"/>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grpFill/>
              <a:ln w="9525" cmpd="sng">
                <a:solidFill>
                  <a:srgbClr val="139AF0"/>
                </a:solidFill>
                <a:prstDash val="solid"/>
                <a:round/>
                <a:headEnd/>
                <a:tailEnd/>
              </a:ln>
            </p:spPr>
            <p:txBody>
              <a:bodyPr/>
              <a:lstStyle/>
              <a:p>
                <a:endParaRPr lang="en-US" sz="1200"/>
              </a:p>
            </p:txBody>
          </p:sp>
          <p:sp>
            <p:nvSpPr>
              <p:cNvPr id="125" name="Freeform 210"/>
              <p:cNvSpPr>
                <a:spLocks/>
              </p:cNvSpPr>
              <p:nvPr>
                <p:custDataLst>
                  <p:tags r:id="rId66"/>
                </p:custDataLst>
              </p:nvPr>
            </p:nvSpPr>
            <p:spPr bwMode="auto">
              <a:xfrm>
                <a:off x="3034413" y="5378958"/>
                <a:ext cx="37316" cy="75628"/>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grpFill/>
              <a:ln w="9525" cmpd="sng">
                <a:solidFill>
                  <a:srgbClr val="139AF0"/>
                </a:solidFill>
                <a:prstDash val="solid"/>
                <a:round/>
                <a:headEnd/>
                <a:tailEnd/>
              </a:ln>
            </p:spPr>
            <p:txBody>
              <a:bodyPr/>
              <a:lstStyle/>
              <a:p>
                <a:endParaRPr lang="en-US" sz="1200"/>
              </a:p>
            </p:txBody>
          </p:sp>
          <p:sp>
            <p:nvSpPr>
              <p:cNvPr id="126" name="Freeform 211"/>
              <p:cNvSpPr>
                <a:spLocks/>
              </p:cNvSpPr>
              <p:nvPr>
                <p:custDataLst>
                  <p:tags r:id="rId67"/>
                </p:custDataLst>
              </p:nvPr>
            </p:nvSpPr>
            <p:spPr bwMode="auto">
              <a:xfrm>
                <a:off x="3077470" y="5398405"/>
                <a:ext cx="31577" cy="77788"/>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grpFill/>
              <a:ln w="9525" cmpd="sng">
                <a:solidFill>
                  <a:srgbClr val="139AF0"/>
                </a:solidFill>
                <a:prstDash val="solid"/>
                <a:round/>
                <a:headEnd/>
                <a:tailEnd/>
              </a:ln>
            </p:spPr>
            <p:txBody>
              <a:bodyPr/>
              <a:lstStyle/>
              <a:p>
                <a:endParaRPr lang="en-US" sz="1200"/>
              </a:p>
            </p:txBody>
          </p:sp>
          <p:sp>
            <p:nvSpPr>
              <p:cNvPr id="127" name="Freeform 212"/>
              <p:cNvSpPr>
                <a:spLocks/>
              </p:cNvSpPr>
              <p:nvPr>
                <p:custDataLst>
                  <p:tags r:id="rId68"/>
                </p:custDataLst>
              </p:nvPr>
            </p:nvSpPr>
            <p:spPr bwMode="auto">
              <a:xfrm>
                <a:off x="3080342" y="5437299"/>
                <a:ext cx="11482" cy="77788"/>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grpFill/>
              <a:ln w="9525" cmpd="sng">
                <a:solidFill>
                  <a:srgbClr val="139AF0"/>
                </a:solidFill>
                <a:prstDash val="solid"/>
                <a:round/>
                <a:headEnd/>
                <a:tailEnd/>
              </a:ln>
            </p:spPr>
            <p:txBody>
              <a:bodyPr/>
              <a:lstStyle/>
              <a:p>
                <a:endParaRPr lang="en-US" sz="1200"/>
              </a:p>
            </p:txBody>
          </p:sp>
          <p:sp>
            <p:nvSpPr>
              <p:cNvPr id="128" name="Freeform 213"/>
              <p:cNvSpPr>
                <a:spLocks/>
              </p:cNvSpPr>
              <p:nvPr>
                <p:custDataLst>
                  <p:tags r:id="rId69"/>
                </p:custDataLst>
              </p:nvPr>
            </p:nvSpPr>
            <p:spPr bwMode="auto">
              <a:xfrm>
                <a:off x="3215257" y="5532373"/>
                <a:ext cx="63152" cy="77788"/>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grpFill/>
              <a:ln w="9525" cmpd="sng">
                <a:solidFill>
                  <a:srgbClr val="139AF0"/>
                </a:solidFill>
                <a:prstDash val="solid"/>
                <a:round/>
                <a:headEnd/>
                <a:tailEnd/>
              </a:ln>
            </p:spPr>
            <p:txBody>
              <a:bodyPr/>
              <a:lstStyle/>
              <a:p>
                <a:endParaRPr lang="en-US" sz="1200"/>
              </a:p>
            </p:txBody>
          </p:sp>
        </p:grpSp>
        <p:sp>
          <p:nvSpPr>
            <p:cNvPr id="83" name="Freeform 214"/>
            <p:cNvSpPr>
              <a:spLocks/>
            </p:cNvSpPr>
            <p:nvPr>
              <p:custDataLst>
                <p:tags r:id="rId30"/>
              </p:custDataLst>
            </p:nvPr>
          </p:nvSpPr>
          <p:spPr bwMode="auto">
            <a:xfrm>
              <a:off x="9709842" y="5218175"/>
              <a:ext cx="268321" cy="131489"/>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139AF0"/>
            </a:solidFill>
            <a:ln w="9525" cmpd="sng">
              <a:solidFill>
                <a:srgbClr val="139AF0"/>
              </a:solidFill>
              <a:prstDash val="solid"/>
              <a:round/>
              <a:headEnd/>
              <a:tailEnd/>
            </a:ln>
          </p:spPr>
          <p:txBody>
            <a:bodyPr/>
            <a:lstStyle/>
            <a:p>
              <a:endParaRPr lang="en-US" sz="1200"/>
            </a:p>
          </p:txBody>
        </p:sp>
        <p:sp>
          <p:nvSpPr>
            <p:cNvPr id="84" name="Freeform 215"/>
            <p:cNvSpPr>
              <a:spLocks/>
            </p:cNvSpPr>
            <p:nvPr>
              <p:custDataLst>
                <p:tags r:id="rId31"/>
              </p:custDataLst>
            </p:nvPr>
          </p:nvSpPr>
          <p:spPr bwMode="auto">
            <a:xfrm>
              <a:off x="8739759" y="2281597"/>
              <a:ext cx="113521" cy="77223"/>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139AF0"/>
            </a:solidFill>
            <a:ln w="9525" cmpd="sng">
              <a:solidFill>
                <a:srgbClr val="139AF0"/>
              </a:solidFill>
              <a:prstDash val="solid"/>
              <a:round/>
              <a:headEnd/>
              <a:tailEnd/>
            </a:ln>
          </p:spPr>
          <p:txBody>
            <a:bodyPr/>
            <a:lstStyle/>
            <a:p>
              <a:endParaRPr lang="en-US" sz="1200"/>
            </a:p>
          </p:txBody>
        </p:sp>
        <p:sp>
          <p:nvSpPr>
            <p:cNvPr id="85" name="Freeform 216"/>
            <p:cNvSpPr>
              <a:spLocks/>
            </p:cNvSpPr>
            <p:nvPr>
              <p:custDataLst>
                <p:tags r:id="rId32"/>
              </p:custDataLst>
            </p:nvPr>
          </p:nvSpPr>
          <p:spPr bwMode="auto">
            <a:xfrm>
              <a:off x="8430158" y="2100018"/>
              <a:ext cx="543522" cy="144012"/>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139AF0"/>
            </a:solidFill>
            <a:ln w="9525" cmpd="sng">
              <a:solidFill>
                <a:srgbClr val="139AF0"/>
              </a:solidFill>
              <a:prstDash val="solid"/>
              <a:round/>
              <a:headEnd/>
              <a:tailEnd/>
            </a:ln>
          </p:spPr>
          <p:txBody>
            <a:bodyPr/>
            <a:lstStyle/>
            <a:p>
              <a:endParaRPr lang="en-US" sz="1200"/>
            </a:p>
          </p:txBody>
        </p:sp>
        <p:sp>
          <p:nvSpPr>
            <p:cNvPr id="86" name="Freeform 217"/>
            <p:cNvSpPr>
              <a:spLocks/>
            </p:cNvSpPr>
            <p:nvPr>
              <p:custDataLst>
                <p:tags r:id="rId33"/>
              </p:custDataLst>
            </p:nvPr>
          </p:nvSpPr>
          <p:spPr bwMode="auto">
            <a:xfrm>
              <a:off x="9090641" y="2235682"/>
              <a:ext cx="192640" cy="91833"/>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139AF0"/>
            </a:solidFill>
            <a:ln w="9525" cmpd="sng">
              <a:solidFill>
                <a:srgbClr val="139AF0"/>
              </a:solidFill>
              <a:prstDash val="solid"/>
              <a:round/>
              <a:headEnd/>
              <a:tailEnd/>
            </a:ln>
          </p:spPr>
          <p:txBody>
            <a:bodyPr/>
            <a:lstStyle/>
            <a:p>
              <a:endParaRPr lang="en-US" sz="1200"/>
            </a:p>
          </p:txBody>
        </p:sp>
        <p:sp>
          <p:nvSpPr>
            <p:cNvPr id="87" name="Freeform 218"/>
            <p:cNvSpPr>
              <a:spLocks/>
            </p:cNvSpPr>
            <p:nvPr>
              <p:custDataLst>
                <p:tags r:id="rId34"/>
              </p:custDataLst>
            </p:nvPr>
          </p:nvSpPr>
          <p:spPr bwMode="auto">
            <a:xfrm>
              <a:off x="8154957" y="2314993"/>
              <a:ext cx="72242" cy="11061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88" name="Freeform 219"/>
            <p:cNvSpPr>
              <a:spLocks/>
            </p:cNvSpPr>
            <p:nvPr>
              <p:custDataLst>
                <p:tags r:id="rId35"/>
              </p:custDataLst>
            </p:nvPr>
          </p:nvSpPr>
          <p:spPr bwMode="auto">
            <a:xfrm>
              <a:off x="7982957" y="2314993"/>
              <a:ext cx="202962" cy="192015"/>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89" name="Freeform 220"/>
            <p:cNvSpPr>
              <a:spLocks/>
            </p:cNvSpPr>
            <p:nvPr>
              <p:custDataLst>
                <p:tags r:id="rId36"/>
              </p:custDataLst>
            </p:nvPr>
          </p:nvSpPr>
          <p:spPr bwMode="auto">
            <a:xfrm>
              <a:off x="8086157" y="2461091"/>
              <a:ext cx="154801" cy="75136"/>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90" name="Freeform 221"/>
            <p:cNvSpPr>
              <a:spLocks/>
            </p:cNvSpPr>
            <p:nvPr>
              <p:custDataLst>
                <p:tags r:id="rId37"/>
              </p:custDataLst>
            </p:nvPr>
          </p:nvSpPr>
          <p:spPr bwMode="auto">
            <a:xfrm>
              <a:off x="8154957" y="2410999"/>
              <a:ext cx="309601" cy="114791"/>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91" name="Freeform 222"/>
            <p:cNvSpPr>
              <a:spLocks/>
            </p:cNvSpPr>
            <p:nvPr>
              <p:custDataLst>
                <p:tags r:id="rId38"/>
              </p:custDataLst>
            </p:nvPr>
          </p:nvSpPr>
          <p:spPr bwMode="auto">
            <a:xfrm>
              <a:off x="8192798" y="2450654"/>
              <a:ext cx="271759" cy="160709"/>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92" name="Freeform 223"/>
            <p:cNvSpPr>
              <a:spLocks/>
            </p:cNvSpPr>
            <p:nvPr>
              <p:custDataLst>
                <p:tags r:id="rId39"/>
              </p:custDataLst>
            </p:nvPr>
          </p:nvSpPr>
          <p:spPr bwMode="auto">
            <a:xfrm>
              <a:off x="8302879" y="2598840"/>
              <a:ext cx="182320" cy="131488"/>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93" name="Freeform 224"/>
            <p:cNvSpPr>
              <a:spLocks/>
            </p:cNvSpPr>
            <p:nvPr>
              <p:custDataLst>
                <p:tags r:id="rId40"/>
              </p:custDataLst>
            </p:nvPr>
          </p:nvSpPr>
          <p:spPr bwMode="auto">
            <a:xfrm>
              <a:off x="8478319" y="2669803"/>
              <a:ext cx="309601" cy="10435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94" name="Freeform 225"/>
            <p:cNvSpPr>
              <a:spLocks/>
            </p:cNvSpPr>
            <p:nvPr>
              <p:custDataLst>
                <p:tags r:id="rId41"/>
              </p:custDataLst>
            </p:nvPr>
          </p:nvSpPr>
          <p:spPr bwMode="auto">
            <a:xfrm>
              <a:off x="9954084" y="4318628"/>
              <a:ext cx="288961" cy="204537"/>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95" name="Freeform 346"/>
            <p:cNvSpPr>
              <a:spLocks/>
            </p:cNvSpPr>
            <p:nvPr>
              <p:custDataLst>
                <p:tags r:id="rId42"/>
              </p:custDataLst>
            </p:nvPr>
          </p:nvSpPr>
          <p:spPr bwMode="auto">
            <a:xfrm>
              <a:off x="9637604" y="2408912"/>
              <a:ext cx="30958" cy="73050"/>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139AF0"/>
            </a:solidFill>
            <a:ln w="9525" cmpd="sng">
              <a:solidFill>
                <a:srgbClr val="139AF0"/>
              </a:solidFill>
              <a:prstDash val="solid"/>
              <a:round/>
              <a:headEnd/>
              <a:tailEnd/>
            </a:ln>
          </p:spPr>
          <p:txBody>
            <a:bodyPr/>
            <a:lstStyle/>
            <a:p>
              <a:endParaRPr lang="en-US" sz="1200"/>
            </a:p>
          </p:txBody>
        </p:sp>
        <p:sp>
          <p:nvSpPr>
            <p:cNvPr id="96" name="Line 359"/>
            <p:cNvSpPr>
              <a:spLocks noChangeShapeType="1"/>
            </p:cNvSpPr>
            <p:nvPr>
              <p:custDataLst>
                <p:tags r:id="rId43"/>
              </p:custDataLst>
            </p:nvPr>
          </p:nvSpPr>
          <p:spPr bwMode="auto">
            <a:xfrm flipH="1">
              <a:off x="7955437" y="3085139"/>
              <a:ext cx="10321" cy="10436"/>
            </a:xfrm>
            <a:prstGeom prst="line">
              <a:avLst/>
            </a:prstGeom>
            <a:noFill/>
            <a:ln w="9525">
              <a:solidFill>
                <a:srgbClr val="139AF0"/>
              </a:solidFill>
              <a:round/>
              <a:headEnd/>
              <a:tailEnd/>
            </a:ln>
            <a:extLst>
              <a:ext uri="{909E8E84-426E-40dd-AFC4-6F175D3DCCD1}">
                <a14:hiddenFill xmlns="" xmlns:a14="http://schemas.microsoft.com/office/drawing/2010/main">
                  <a:noFill/>
                </a14:hiddenFill>
              </a:ext>
            </a:extLst>
          </p:spPr>
          <p:txBody>
            <a:bodyPr/>
            <a:lstStyle/>
            <a:p>
              <a:endParaRPr lang="en-US" sz="1200"/>
            </a:p>
          </p:txBody>
        </p:sp>
        <p:sp>
          <p:nvSpPr>
            <p:cNvPr id="97" name="Freeform 360"/>
            <p:cNvSpPr>
              <a:spLocks/>
            </p:cNvSpPr>
            <p:nvPr>
              <p:custDataLst>
                <p:tags r:id="rId44"/>
              </p:custDataLst>
            </p:nvPr>
          </p:nvSpPr>
          <p:spPr bwMode="auto">
            <a:xfrm>
              <a:off x="7955437" y="3095575"/>
              <a:ext cx="27520" cy="77223"/>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139AF0"/>
            </a:solidFill>
            <a:ln w="9525" cmpd="sng">
              <a:solidFill>
                <a:srgbClr val="139AF0"/>
              </a:solidFill>
              <a:prstDash val="solid"/>
              <a:round/>
              <a:headEnd/>
              <a:tailEnd/>
            </a:ln>
          </p:spPr>
          <p:txBody>
            <a:bodyPr/>
            <a:lstStyle/>
            <a:p>
              <a:endParaRPr lang="en-US" sz="1200"/>
            </a:p>
          </p:txBody>
        </p:sp>
        <p:sp>
          <p:nvSpPr>
            <p:cNvPr id="98" name="Freeform 361"/>
            <p:cNvSpPr>
              <a:spLocks/>
            </p:cNvSpPr>
            <p:nvPr>
              <p:custDataLst>
                <p:tags r:id="rId45"/>
              </p:custDataLst>
            </p:nvPr>
          </p:nvSpPr>
          <p:spPr bwMode="auto">
            <a:xfrm>
              <a:off x="7972638" y="3078878"/>
              <a:ext cx="10319" cy="75136"/>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139AF0"/>
            </a:solidFill>
            <a:ln w="9525" cmpd="sng">
              <a:solidFill>
                <a:srgbClr val="139AF0"/>
              </a:solidFill>
              <a:prstDash val="solid"/>
              <a:round/>
              <a:headEnd/>
              <a:tailEnd/>
            </a:ln>
          </p:spPr>
          <p:txBody>
            <a:bodyPr/>
            <a:lstStyle/>
            <a:p>
              <a:endParaRPr lang="en-US" sz="1200"/>
            </a:p>
          </p:txBody>
        </p:sp>
        <p:grpSp>
          <p:nvGrpSpPr>
            <p:cNvPr id="99" name="Group 362"/>
            <p:cNvGrpSpPr>
              <a:grpSpLocks/>
            </p:cNvGrpSpPr>
            <p:nvPr>
              <p:custDataLst>
                <p:tags r:id="rId46"/>
              </p:custDataLst>
            </p:nvPr>
          </p:nvGrpSpPr>
          <p:grpSpPr bwMode="auto">
            <a:xfrm>
              <a:off x="7955460" y="2993285"/>
              <a:ext cx="904732" cy="265064"/>
              <a:chOff x="912" y="2626"/>
              <a:chExt cx="311" cy="127"/>
            </a:xfrm>
            <a:solidFill>
              <a:srgbClr val="139AF0"/>
            </a:solidFill>
          </p:grpSpPr>
          <p:sp>
            <p:nvSpPr>
              <p:cNvPr id="107"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139A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08"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139A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09"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139A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grpSp>
        <p:grpSp>
          <p:nvGrpSpPr>
            <p:cNvPr id="100" name="Group 438"/>
            <p:cNvGrpSpPr>
              <a:grpSpLocks/>
            </p:cNvGrpSpPr>
            <p:nvPr>
              <p:custDataLst>
                <p:tags r:id="rId47"/>
              </p:custDataLst>
            </p:nvPr>
          </p:nvGrpSpPr>
          <p:grpSpPr bwMode="auto">
            <a:xfrm>
              <a:off x="9303921" y="3978427"/>
              <a:ext cx="832484" cy="1356628"/>
              <a:chOff x="1589" y="3126"/>
              <a:chExt cx="290" cy="657"/>
            </a:xfrm>
            <a:solidFill>
              <a:srgbClr val="139AF0"/>
            </a:solidFill>
          </p:grpSpPr>
          <p:sp>
            <p:nvSpPr>
              <p:cNvPr id="104"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139A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05"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139A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sp>
            <p:nvSpPr>
              <p:cNvPr id="106"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139A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200"/>
              </a:p>
            </p:txBody>
          </p:sp>
        </p:grpSp>
        <p:sp>
          <p:nvSpPr>
            <p:cNvPr id="101" name="Freeform 445"/>
            <p:cNvSpPr>
              <a:spLocks/>
            </p:cNvSpPr>
            <p:nvPr>
              <p:custDataLst>
                <p:tags r:id="rId48"/>
              </p:custDataLst>
            </p:nvPr>
          </p:nvSpPr>
          <p:spPr bwMode="auto">
            <a:xfrm>
              <a:off x="10167365" y="3049658"/>
              <a:ext cx="178880" cy="75136"/>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3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102" name="Freeform 450"/>
            <p:cNvSpPr>
              <a:spLocks/>
            </p:cNvSpPr>
            <p:nvPr>
              <p:custDataLst>
                <p:tags r:id="rId49"/>
              </p:custDataLst>
            </p:nvPr>
          </p:nvSpPr>
          <p:spPr bwMode="auto">
            <a:xfrm>
              <a:off x="8657199" y="2544575"/>
              <a:ext cx="646721" cy="688749"/>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sp>
          <p:nvSpPr>
            <p:cNvPr id="103" name="Freeform 541"/>
            <p:cNvSpPr>
              <a:spLocks/>
            </p:cNvSpPr>
            <p:nvPr>
              <p:custDataLst>
                <p:tags r:id="rId50"/>
              </p:custDataLst>
            </p:nvPr>
          </p:nvSpPr>
          <p:spPr bwMode="auto">
            <a:xfrm>
              <a:off x="9826803" y="2807552"/>
              <a:ext cx="216721" cy="160708"/>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139AF0"/>
            </a:solidFill>
            <a:ln w="9525" cap="flat" cmpd="sng">
              <a:solidFill>
                <a:srgbClr val="139AF0"/>
              </a:solidFill>
              <a:prstDash val="solid"/>
              <a:round/>
              <a:headEnd type="none" w="med" len="med"/>
              <a:tailEnd type="none" w="med" len="med"/>
            </a:ln>
            <a:effectLst/>
            <a:extLst/>
          </p:spPr>
          <p:txBody>
            <a:bodyPr/>
            <a:lstStyle/>
            <a:p>
              <a:endParaRPr lang="en-US" sz="1200"/>
            </a:p>
          </p:txBody>
        </p:sp>
      </p:grpSp>
      <p:sp>
        <p:nvSpPr>
          <p:cNvPr id="146" name="Text Placeholder 1049"/>
          <p:cNvSpPr txBox="1">
            <a:spLocks/>
          </p:cNvSpPr>
          <p:nvPr/>
        </p:nvSpPr>
        <p:spPr>
          <a:xfrm>
            <a:off x="7990624" y="4115036"/>
            <a:ext cx="1808771" cy="34289"/>
          </a:xfrm>
          <a:prstGeom prst="rect">
            <a:avLst/>
          </a:prstGeom>
        </p:spPr>
        <p:txBody>
          <a:bodyPr>
            <a:noAutofit/>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r>
              <a:rPr lang="es-CO" sz="4500" b="0" kern="0" dirty="0">
                <a:ln w="0"/>
                <a:solidFill>
                  <a:srgbClr val="139AF0"/>
                </a:solidFill>
                <a:effectLst>
                  <a:outerShdw blurRad="38100" dist="19050" dir="2700000" algn="tl" rotWithShape="0">
                    <a:schemeClr val="dk1">
                      <a:alpha val="40000"/>
                    </a:schemeClr>
                  </a:outerShdw>
                </a:effectLst>
                <a:latin typeface="+mj-lt"/>
              </a:rPr>
              <a:t>10</a:t>
            </a:r>
          </a:p>
        </p:txBody>
      </p:sp>
      <p:sp>
        <p:nvSpPr>
          <p:cNvPr id="147" name="Text Placeholder 1049"/>
          <p:cNvSpPr txBox="1">
            <a:spLocks/>
          </p:cNvSpPr>
          <p:nvPr/>
        </p:nvSpPr>
        <p:spPr>
          <a:xfrm>
            <a:off x="7439445" y="4818264"/>
            <a:ext cx="1644337" cy="34289"/>
          </a:xfrm>
          <a:prstGeom prst="rect">
            <a:avLst/>
          </a:prstGeom>
        </p:spPr>
        <p:txBody>
          <a:bodyPr>
            <a:noAutofit/>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r>
              <a:rPr lang="es-CO" sz="2100" b="0" kern="0" dirty="0">
                <a:ln w="0"/>
                <a:solidFill>
                  <a:srgbClr val="139AF0"/>
                </a:solidFill>
                <a:effectLst>
                  <a:outerShdw blurRad="38100" dist="19050" dir="2700000" algn="tl" rotWithShape="0">
                    <a:schemeClr val="dk1">
                      <a:alpha val="40000"/>
                    </a:schemeClr>
                  </a:outerShdw>
                </a:effectLst>
                <a:latin typeface="+mj-lt"/>
              </a:rPr>
              <a:t>Ciudades</a:t>
            </a:r>
            <a:endParaRPr lang="en-US" sz="2100" b="0" kern="0" dirty="0">
              <a:ln w="0"/>
              <a:solidFill>
                <a:srgbClr val="139AF0"/>
              </a:solidFill>
              <a:effectLst>
                <a:outerShdw blurRad="38100" dist="19050" dir="2700000" algn="tl" rotWithShape="0">
                  <a:schemeClr val="dk1">
                    <a:alpha val="40000"/>
                  </a:schemeClr>
                </a:outerShdw>
              </a:effectLst>
              <a:latin typeface="+mj-lt"/>
            </a:endParaRPr>
          </a:p>
        </p:txBody>
      </p:sp>
      <p:sp>
        <p:nvSpPr>
          <p:cNvPr id="148" name="Text Placeholder 1051"/>
          <p:cNvSpPr txBox="1">
            <a:spLocks/>
          </p:cNvSpPr>
          <p:nvPr/>
        </p:nvSpPr>
        <p:spPr>
          <a:xfrm>
            <a:off x="7156178" y="5211408"/>
            <a:ext cx="1659180" cy="286733"/>
          </a:xfrm>
          <a:prstGeom prst="rect">
            <a:avLst/>
          </a:prstGeom>
        </p:spPr>
        <p:txBody>
          <a:bodyPr>
            <a:noAutofit/>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algn="r"/>
            <a:r>
              <a:rPr lang="es-CO" sz="1050" b="0" dirty="0">
                <a:solidFill>
                  <a:schemeClr val="bg1">
                    <a:lumMod val="50000"/>
                  </a:schemeClr>
                </a:solidFill>
                <a:latin typeface="Trebuchet MS" panose="020B0603020202020204" pitchFamily="34" charset="0"/>
              </a:rPr>
              <a:t>Más grandes de la región</a:t>
            </a:r>
            <a:endParaRPr lang="en-US" sz="1050" b="0" dirty="0">
              <a:solidFill>
                <a:schemeClr val="bg1">
                  <a:lumMod val="50000"/>
                </a:schemeClr>
              </a:solidFill>
              <a:latin typeface="Trebuchet MS" panose="020B0603020202020204" pitchFamily="34" charset="0"/>
            </a:endParaRPr>
          </a:p>
        </p:txBody>
      </p:sp>
    </p:spTree>
    <p:extLst>
      <p:ext uri="{BB962C8B-B14F-4D97-AF65-F5344CB8AC3E}">
        <p14:creationId xmlns:p14="http://schemas.microsoft.com/office/powerpoint/2010/main" val="126003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610291"/>
            <a:ext cx="9144000" cy="97757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VE" sz="1200" dirty="0"/>
          </a:p>
        </p:txBody>
      </p:sp>
      <p:pic>
        <p:nvPicPr>
          <p:cNvPr id="4" name="Picture 3"/>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3063" y="3205975"/>
            <a:ext cx="9144000" cy="2406316"/>
          </a:xfrm>
          <a:prstGeom prst="rect">
            <a:avLst/>
          </a:prstGeom>
        </p:spPr>
      </p:pic>
      <p:sp>
        <p:nvSpPr>
          <p:cNvPr id="5" name="Rectangle 4"/>
          <p:cNvSpPr/>
          <p:nvPr/>
        </p:nvSpPr>
        <p:spPr>
          <a:xfrm>
            <a:off x="0" y="1443239"/>
            <a:ext cx="1056290" cy="5143500"/>
          </a:xfrm>
          <a:prstGeom prst="rect">
            <a:avLst/>
          </a:prstGeom>
          <a:ln/>
        </p:spPr>
        <p:style>
          <a:lnRef idx="2">
            <a:schemeClr val="accent6"/>
          </a:lnRef>
          <a:fillRef idx="1">
            <a:schemeClr val="lt1"/>
          </a:fillRef>
          <a:effectRef idx="0">
            <a:schemeClr val="accent6"/>
          </a:effectRef>
          <a:fontRef idx="minor">
            <a:schemeClr val="dk1"/>
          </a:fontRef>
        </p:style>
        <p:txBody>
          <a:bodyPr vert="vert270" rtlCol="0" anchor="ctr"/>
          <a:lstStyle/>
          <a:p>
            <a:r>
              <a:rPr lang="en-US" sz="3300" dirty="0">
                <a:solidFill>
                  <a:schemeClr val="tx1">
                    <a:lumMod val="75000"/>
                    <a:lumOff val="25000"/>
                  </a:schemeClr>
                </a:solidFill>
                <a:latin typeface="+mj-lt"/>
              </a:rPr>
              <a:t>   CIUDAD COMPETITIVA</a:t>
            </a:r>
          </a:p>
        </p:txBody>
      </p:sp>
      <p:sp>
        <p:nvSpPr>
          <p:cNvPr id="10" name="Oval 9"/>
          <p:cNvSpPr>
            <a:spLocks noChangeAspect="1"/>
          </p:cNvSpPr>
          <p:nvPr/>
        </p:nvSpPr>
        <p:spPr>
          <a:xfrm>
            <a:off x="4310018" y="5677798"/>
            <a:ext cx="818253" cy="822960"/>
          </a:xfrm>
          <a:prstGeom prst="ellipse">
            <a:avLst/>
          </a:prstGeom>
          <a:solidFill>
            <a:srgbClr val="2E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 name="Rectangle 1"/>
          <p:cNvSpPr/>
          <p:nvPr/>
        </p:nvSpPr>
        <p:spPr>
          <a:xfrm>
            <a:off x="4330395" y="5808814"/>
            <a:ext cx="814647" cy="553998"/>
          </a:xfrm>
          <a:prstGeom prst="rect">
            <a:avLst/>
          </a:prstGeom>
        </p:spPr>
        <p:txBody>
          <a:bodyPr wrap="none">
            <a:spAutoFit/>
          </a:bodyPr>
          <a:lstStyle/>
          <a:p>
            <a:pPr algn="ctr"/>
            <a:r>
              <a:rPr lang="en-US" sz="3000" dirty="0">
                <a:solidFill>
                  <a:schemeClr val="bg1"/>
                </a:solidFill>
                <a:latin typeface="Arial Narrow" panose="020B0606020202030204" pitchFamily="34" charset="0"/>
              </a:rPr>
              <a:t>72%</a:t>
            </a:r>
          </a:p>
        </p:txBody>
      </p:sp>
      <p:sp>
        <p:nvSpPr>
          <p:cNvPr id="12" name="Rectangle 11"/>
          <p:cNvSpPr/>
          <p:nvPr/>
        </p:nvSpPr>
        <p:spPr>
          <a:xfrm>
            <a:off x="1606743" y="5752915"/>
            <a:ext cx="2777995" cy="523220"/>
          </a:xfrm>
          <a:prstGeom prst="rect">
            <a:avLst/>
          </a:prstGeom>
        </p:spPr>
        <p:txBody>
          <a:bodyPr wrap="square">
            <a:spAutoFit/>
          </a:bodyPr>
          <a:lstStyle/>
          <a:p>
            <a:r>
              <a:rPr lang="es-VE" sz="1400" kern="0" dirty="0">
                <a:solidFill>
                  <a:schemeClr val="tx1">
                    <a:lumMod val="50000"/>
                    <a:lumOff val="50000"/>
                  </a:schemeClr>
                </a:solidFill>
              </a:rPr>
              <a:t>De las 750 ciudades mas competitivas del mundo, </a:t>
            </a:r>
            <a:endParaRPr lang="es-VE" sz="1400" dirty="0"/>
          </a:p>
        </p:txBody>
      </p:sp>
      <p:sp>
        <p:nvSpPr>
          <p:cNvPr id="13" name="Rectangle 12"/>
          <p:cNvSpPr/>
          <p:nvPr/>
        </p:nvSpPr>
        <p:spPr>
          <a:xfrm>
            <a:off x="5299978" y="5752914"/>
            <a:ext cx="3446810" cy="523220"/>
          </a:xfrm>
          <a:prstGeom prst="rect">
            <a:avLst/>
          </a:prstGeom>
        </p:spPr>
        <p:txBody>
          <a:bodyPr wrap="square">
            <a:spAutoFit/>
          </a:bodyPr>
          <a:lstStyle/>
          <a:p>
            <a:r>
              <a:rPr lang="es-VE" sz="1400" kern="0" dirty="0">
                <a:solidFill>
                  <a:schemeClr val="tx1">
                    <a:lumMod val="50000"/>
                    <a:lumOff val="50000"/>
                  </a:schemeClr>
                </a:solidFill>
              </a:rPr>
              <a:t>superan el crecimiento económico de sus respectivos países. </a:t>
            </a:r>
            <a:endParaRPr lang="es-VE" sz="1400" dirty="0"/>
          </a:p>
        </p:txBody>
      </p:sp>
      <p:pic>
        <p:nvPicPr>
          <p:cNvPr id="15" name="Picture 14"/>
          <p:cNvPicPr>
            <a:picLocks noChangeAspect="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b="19693"/>
          <a:stretch/>
        </p:blipFill>
        <p:spPr>
          <a:xfrm>
            <a:off x="4276871" y="3039684"/>
            <a:ext cx="539075" cy="432912"/>
          </a:xfrm>
          <a:prstGeom prst="rect">
            <a:avLst/>
          </a:prstGeom>
        </p:spPr>
      </p:pic>
      <p:pic>
        <p:nvPicPr>
          <p:cNvPr id="22" name="Picture 21"/>
          <p:cNvPicPr>
            <a:picLocks noChangeAspect="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t="14963" b="29185"/>
          <a:stretch/>
        </p:blipFill>
        <p:spPr>
          <a:xfrm>
            <a:off x="7086187" y="2016518"/>
            <a:ext cx="1040130" cy="580932"/>
          </a:xfrm>
          <a:prstGeom prst="rect">
            <a:avLst/>
          </a:prstGeom>
        </p:spPr>
      </p:pic>
      <p:sp>
        <p:nvSpPr>
          <p:cNvPr id="23" name="Text Placeholder 2"/>
          <p:cNvSpPr txBox="1">
            <a:spLocks/>
          </p:cNvSpPr>
          <p:nvPr/>
        </p:nvSpPr>
        <p:spPr bwMode="auto">
          <a:xfrm>
            <a:off x="3209457" y="2840486"/>
            <a:ext cx="1525043"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buNone/>
            </a:pPr>
            <a:r>
              <a:rPr lang="es-VE" sz="1350" kern="0" dirty="0">
                <a:solidFill>
                  <a:schemeClr val="tx1">
                    <a:lumMod val="50000"/>
                    <a:lumOff val="50000"/>
                  </a:schemeClr>
                </a:solidFill>
              </a:rPr>
              <a:t>Crecimiento económico</a:t>
            </a:r>
            <a:br>
              <a:rPr lang="es-VE" sz="1350" kern="0" dirty="0">
                <a:solidFill>
                  <a:schemeClr val="tx1">
                    <a:lumMod val="50000"/>
                    <a:lumOff val="50000"/>
                  </a:schemeClr>
                </a:solidFill>
              </a:rPr>
            </a:br>
            <a:r>
              <a:rPr lang="es-VE" sz="1350" kern="0" dirty="0">
                <a:solidFill>
                  <a:schemeClr val="tx1">
                    <a:lumMod val="50000"/>
                    <a:lumOff val="50000"/>
                  </a:schemeClr>
                </a:solidFill>
              </a:rPr>
              <a:t>acelerado</a:t>
            </a:r>
          </a:p>
        </p:txBody>
      </p:sp>
      <p:sp>
        <p:nvSpPr>
          <p:cNvPr id="24" name="Text Placeholder 2"/>
          <p:cNvSpPr txBox="1">
            <a:spLocks/>
          </p:cNvSpPr>
          <p:nvPr/>
        </p:nvSpPr>
        <p:spPr bwMode="auto">
          <a:xfrm>
            <a:off x="5682352" y="2308736"/>
            <a:ext cx="1859120"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buNone/>
            </a:pPr>
            <a:r>
              <a:rPr lang="es-VE" sz="1350" kern="0" dirty="0">
                <a:solidFill>
                  <a:schemeClr val="tx1">
                    <a:lumMod val="50000"/>
                    <a:lumOff val="50000"/>
                  </a:schemeClr>
                </a:solidFill>
              </a:rPr>
              <a:t>Atracción de  </a:t>
            </a:r>
            <a:br>
              <a:rPr lang="es-VE" sz="1350" kern="0" dirty="0">
                <a:solidFill>
                  <a:schemeClr val="tx1">
                    <a:lumMod val="50000"/>
                    <a:lumOff val="50000"/>
                  </a:schemeClr>
                </a:solidFill>
              </a:rPr>
            </a:br>
            <a:r>
              <a:rPr lang="es-VE" sz="1350" kern="0" dirty="0">
                <a:solidFill>
                  <a:schemeClr val="tx1">
                    <a:lumMod val="50000"/>
                    <a:lumOff val="50000"/>
                  </a:schemeClr>
                </a:solidFill>
              </a:rPr>
              <a:t>inversión extranjera</a:t>
            </a:r>
          </a:p>
        </p:txBody>
      </p:sp>
      <p:pic>
        <p:nvPicPr>
          <p:cNvPr id="25" name="Picture 24"/>
          <p:cNvPicPr>
            <a:picLocks noChangeAspect="1"/>
          </p:cNvPicPr>
          <p:nvPr/>
        </p:nvPicPr>
        <p:blipFill rotWithShape="1">
          <a:blip r:embed="rId6" cstate="email">
            <a:duotone>
              <a:schemeClr val="accent1">
                <a:shade val="45000"/>
                <a:satMod val="135000"/>
              </a:schemeClr>
              <a:prstClr val="white"/>
            </a:duotone>
            <a:extLst>
              <a:ext uri="{28A0092B-C50C-407E-A947-70E740481C1C}">
                <a14:useLocalDpi xmlns:a14="http://schemas.microsoft.com/office/drawing/2010/main" val="0"/>
              </a:ext>
            </a:extLst>
          </a:blip>
          <a:srcRect t="13482" b="22814"/>
          <a:stretch/>
        </p:blipFill>
        <p:spPr>
          <a:xfrm>
            <a:off x="1422615" y="5057948"/>
            <a:ext cx="895350" cy="570371"/>
          </a:xfrm>
          <a:prstGeom prst="rect">
            <a:avLst/>
          </a:prstGeom>
        </p:spPr>
      </p:pic>
      <p:sp>
        <p:nvSpPr>
          <p:cNvPr id="26" name="Text Placeholder 2"/>
          <p:cNvSpPr txBox="1">
            <a:spLocks/>
          </p:cNvSpPr>
          <p:nvPr/>
        </p:nvSpPr>
        <p:spPr bwMode="auto">
          <a:xfrm>
            <a:off x="940730" y="4403871"/>
            <a:ext cx="1859120"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gn="ctr">
              <a:buNone/>
            </a:pPr>
            <a:r>
              <a:rPr lang="es-VE" sz="1350" kern="0" dirty="0">
                <a:solidFill>
                  <a:schemeClr val="tx1">
                    <a:lumMod val="50000"/>
                    <a:lumOff val="50000"/>
                  </a:schemeClr>
                </a:solidFill>
              </a:rPr>
              <a:t>Generador </a:t>
            </a:r>
            <a:br>
              <a:rPr lang="es-VE" sz="1350" kern="0" dirty="0">
                <a:solidFill>
                  <a:schemeClr val="tx1">
                    <a:lumMod val="50000"/>
                    <a:lumOff val="50000"/>
                  </a:schemeClr>
                </a:solidFill>
              </a:rPr>
            </a:br>
            <a:r>
              <a:rPr lang="es-VE" sz="1350" kern="0" dirty="0">
                <a:solidFill>
                  <a:schemeClr val="tx1">
                    <a:lumMod val="50000"/>
                    <a:lumOff val="50000"/>
                  </a:schemeClr>
                </a:solidFill>
              </a:rPr>
              <a:t>de empleos</a:t>
            </a:r>
          </a:p>
        </p:txBody>
      </p:sp>
      <p:sp>
        <p:nvSpPr>
          <p:cNvPr id="28" name="Text Placeholder 2"/>
          <p:cNvSpPr txBox="1">
            <a:spLocks/>
          </p:cNvSpPr>
          <p:nvPr/>
        </p:nvSpPr>
        <p:spPr bwMode="auto">
          <a:xfrm>
            <a:off x="6869241" y="4114641"/>
            <a:ext cx="1859120"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buNone/>
            </a:pPr>
            <a:r>
              <a:rPr lang="es-VE" sz="1350" kern="0" dirty="0">
                <a:solidFill>
                  <a:schemeClr val="tx1">
                    <a:lumMod val="50000"/>
                    <a:lumOff val="50000"/>
                  </a:schemeClr>
                </a:solidFill>
              </a:rPr>
              <a:t>Hogares con </a:t>
            </a:r>
            <a:br>
              <a:rPr lang="es-VE" sz="1350" kern="0" dirty="0">
                <a:solidFill>
                  <a:schemeClr val="tx1">
                    <a:lumMod val="50000"/>
                    <a:lumOff val="50000"/>
                  </a:schemeClr>
                </a:solidFill>
              </a:rPr>
            </a:br>
            <a:r>
              <a:rPr lang="es-VE" sz="1350" kern="0" dirty="0">
                <a:solidFill>
                  <a:schemeClr val="tx1">
                    <a:lumMod val="50000"/>
                    <a:lumOff val="50000"/>
                  </a:schemeClr>
                </a:solidFill>
              </a:rPr>
              <a:t>más ingresos</a:t>
            </a:r>
          </a:p>
        </p:txBody>
      </p:sp>
      <p:pic>
        <p:nvPicPr>
          <p:cNvPr id="29" name="Picture 28"/>
          <p:cNvPicPr>
            <a:picLocks noChangeAspect="1"/>
          </p:cNvPicPr>
          <p:nvPr/>
        </p:nvPicPr>
        <p:blipFill rotWithShape="1">
          <a:blip r:embed="rId7" cstate="email">
            <a:duotone>
              <a:schemeClr val="accent1">
                <a:shade val="45000"/>
                <a:satMod val="135000"/>
              </a:schemeClr>
              <a:prstClr val="white"/>
            </a:duotone>
            <a:extLst>
              <a:ext uri="{28A0092B-C50C-407E-A947-70E740481C1C}">
                <a14:useLocalDpi xmlns:a14="http://schemas.microsoft.com/office/drawing/2010/main" val="0"/>
              </a:ext>
            </a:extLst>
          </a:blip>
          <a:srcRect b="15852"/>
          <a:stretch/>
        </p:blipFill>
        <p:spPr>
          <a:xfrm>
            <a:off x="7052881" y="4814826"/>
            <a:ext cx="764348" cy="643184"/>
          </a:xfrm>
          <a:prstGeom prst="rect">
            <a:avLst/>
          </a:prstGeom>
        </p:spPr>
      </p:pic>
      <p:sp>
        <p:nvSpPr>
          <p:cNvPr id="30" name="TextBox 29"/>
          <p:cNvSpPr txBox="1"/>
          <p:nvPr/>
        </p:nvSpPr>
        <p:spPr>
          <a:xfrm>
            <a:off x="7328637" y="4855186"/>
            <a:ext cx="212835" cy="369332"/>
          </a:xfrm>
          <a:prstGeom prst="rect">
            <a:avLst/>
          </a:prstGeom>
          <a:noFill/>
        </p:spPr>
        <p:txBody>
          <a:bodyPr wrap="square" rtlCol="0">
            <a:spAutoFit/>
          </a:bodyPr>
          <a:lstStyle/>
          <a:p>
            <a:r>
              <a:rPr lang="es-VE" sz="1800" dirty="0">
                <a:solidFill>
                  <a:schemeClr val="bg1"/>
                </a:solidFill>
              </a:rPr>
              <a:t>$</a:t>
            </a:r>
          </a:p>
        </p:txBody>
      </p:sp>
      <p:sp>
        <p:nvSpPr>
          <p:cNvPr id="31" name="Arc 30"/>
          <p:cNvSpPr/>
          <p:nvPr/>
        </p:nvSpPr>
        <p:spPr>
          <a:xfrm flipV="1">
            <a:off x="7435055" y="1311655"/>
            <a:ext cx="869572" cy="771399"/>
          </a:xfrm>
          <a:prstGeom prst="arc">
            <a:avLst>
              <a:gd name="adj1" fmla="val 17265781"/>
              <a:gd name="adj2" fmla="val 0"/>
            </a:avLst>
          </a:prstGeom>
          <a:ln w="31750">
            <a:solidFill>
              <a:srgbClr val="2E6CA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sz="1200"/>
          </a:p>
        </p:txBody>
      </p:sp>
      <p:sp>
        <p:nvSpPr>
          <p:cNvPr id="19" name="Title 7"/>
          <p:cNvSpPr>
            <a:spLocks noGrp="1"/>
          </p:cNvSpPr>
          <p:nvPr>
            <p:ph type="title"/>
          </p:nvPr>
        </p:nvSpPr>
        <p:spPr>
          <a:xfrm>
            <a:off x="681971" y="243856"/>
            <a:ext cx="8462029" cy="756707"/>
          </a:xfrm>
        </p:spPr>
        <p:txBody>
          <a:bodyPr>
            <a:noAutofit/>
          </a:bodyPr>
          <a:lstStyle/>
          <a:p>
            <a:r>
              <a:rPr lang="es-ES" sz="2400" b="1" dirty="0"/>
              <a:t>Indicadores de </a:t>
            </a:r>
            <a:r>
              <a:rPr lang="es-ES" sz="2400" dirty="0"/>
              <a:t>ciudad competitiva</a:t>
            </a:r>
            <a:br>
              <a:rPr lang="es-ES" sz="2400" dirty="0"/>
            </a:br>
            <a:r>
              <a:rPr lang="es-ES" sz="2400" dirty="0"/>
              <a:t>[</a:t>
            </a:r>
            <a:r>
              <a:rPr lang="es-ES" sz="2400" cap="none" dirty="0"/>
              <a:t>Desarrollo E</a:t>
            </a:r>
            <a:r>
              <a:rPr lang="es-CO" sz="2400" cap="none" dirty="0" err="1"/>
              <a:t>conómico</a:t>
            </a:r>
            <a:r>
              <a:rPr lang="en-US" sz="2400" cap="none" dirty="0"/>
              <a:t> y Social</a:t>
            </a:r>
            <a:r>
              <a:rPr lang="en-US" sz="2400" dirty="0"/>
              <a:t>]</a:t>
            </a:r>
            <a:endParaRPr lang="en-US" sz="2400" b="1" dirty="0"/>
          </a:p>
        </p:txBody>
      </p:sp>
    </p:spTree>
    <p:extLst>
      <p:ext uri="{BB962C8B-B14F-4D97-AF65-F5344CB8AC3E}">
        <p14:creationId xmlns:p14="http://schemas.microsoft.com/office/powerpoint/2010/main" val="174875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52654" y="3635235"/>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53730" y="1039480"/>
            <a:ext cx="2057942"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cxnSp>
        <p:nvCxnSpPr>
          <p:cNvPr id="32" name="Straight Connector 31"/>
          <p:cNvCxnSpPr>
            <a:cxnSpLocks noChangeAspect="1"/>
          </p:cNvCxnSpPr>
          <p:nvPr/>
        </p:nvCxnSpPr>
        <p:spPr bwMode="auto">
          <a:xfrm>
            <a:off x="1201995" y="3436835"/>
            <a:ext cx="2739385"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5" name="Straight Connector 34"/>
          <p:cNvCxnSpPr/>
          <p:nvPr/>
        </p:nvCxnSpPr>
        <p:spPr bwMode="auto">
          <a:xfrm flipH="1" flipV="1">
            <a:off x="5128203" y="3789636"/>
            <a:ext cx="1655" cy="2202207"/>
          </a:xfrm>
          <a:prstGeom prst="line">
            <a:avLst/>
          </a:prstGeom>
          <a:noFill/>
          <a:ln w="3175" cap="flat" cmpd="sng" algn="ctr">
            <a:solidFill>
              <a:srgbClr val="808080"/>
            </a:solidFill>
            <a:prstDash val="dash"/>
            <a:round/>
            <a:headEnd type="none" w="med" len="med"/>
            <a:tailEnd type="none" w="med" len="med"/>
          </a:ln>
          <a:effectLst/>
        </p:spPr>
      </p:cxnSp>
      <p:cxnSp>
        <p:nvCxnSpPr>
          <p:cNvPr id="37" name="Straight Connector 36"/>
          <p:cNvCxnSpPr/>
          <p:nvPr/>
        </p:nvCxnSpPr>
        <p:spPr bwMode="auto">
          <a:xfrm flipH="1" flipV="1">
            <a:off x="5128203" y="907978"/>
            <a:ext cx="1655" cy="2157809"/>
          </a:xfrm>
          <a:prstGeom prst="line">
            <a:avLst/>
          </a:prstGeom>
          <a:noFill/>
          <a:ln w="3175" cap="flat" cmpd="sng" algn="ctr">
            <a:solidFill>
              <a:srgbClr val="808080"/>
            </a:solidFill>
            <a:prstDash val="dash"/>
            <a:round/>
            <a:headEnd type="none" w="med" len="med"/>
            <a:tailEnd type="none" w="med" len="med"/>
          </a:ln>
          <a:effectLst/>
        </p:spPr>
      </p:cxnSp>
      <p:cxnSp>
        <p:nvCxnSpPr>
          <p:cNvPr id="38" name="Straight Connector 37"/>
          <p:cNvCxnSpPr>
            <a:cxnSpLocks noChangeAspect="1"/>
          </p:cNvCxnSpPr>
          <p:nvPr/>
        </p:nvCxnSpPr>
        <p:spPr bwMode="auto">
          <a:xfrm>
            <a:off x="6290441" y="3436841"/>
            <a:ext cx="2543325"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9" name="TextBox 18"/>
          <p:cNvSpPr txBox="1"/>
          <p:nvPr/>
        </p:nvSpPr>
        <p:spPr>
          <a:xfrm>
            <a:off x="4043613" y="3171117"/>
            <a:ext cx="2151993" cy="553998"/>
          </a:xfrm>
          <a:prstGeom prst="rect">
            <a:avLst/>
          </a:prstGeom>
          <a:solidFill>
            <a:schemeClr val="bg1">
              <a:lumMod val="50000"/>
            </a:schemeClr>
          </a:solidFill>
        </p:spPr>
        <p:txBody>
          <a:bodyPr wrap="square" rtlCol="0">
            <a:spAutoFit/>
          </a:bodyPr>
          <a:lstStyle/>
          <a:p>
            <a:pPr algn="ctr"/>
            <a:r>
              <a:rPr lang="en-US" sz="3000" dirty="0">
                <a:solidFill>
                  <a:schemeClr val="bg1">
                    <a:lumMod val="95000"/>
                  </a:schemeClr>
                </a:solidFill>
                <a:latin typeface="+mj-lt"/>
                <a:cs typeface="Arial Narrow"/>
              </a:rPr>
              <a:t>Bogot</a:t>
            </a:r>
            <a:r>
              <a:rPr lang="en-US" sz="3000" dirty="0">
                <a:solidFill>
                  <a:schemeClr val="bg1"/>
                </a:solidFill>
                <a:latin typeface="+mj-lt"/>
              </a:rPr>
              <a:t>á</a:t>
            </a:r>
            <a:endParaRPr lang="en-US" sz="3000" dirty="0">
              <a:solidFill>
                <a:schemeClr val="bg1">
                  <a:lumMod val="95000"/>
                </a:schemeClr>
              </a:solidFill>
              <a:latin typeface="+mj-lt"/>
              <a:cs typeface="Arial Narrow"/>
            </a:endParaRPr>
          </a:p>
        </p:txBody>
      </p:sp>
      <p:sp>
        <p:nvSpPr>
          <p:cNvPr id="16" name="Oval 15"/>
          <p:cNvSpPr>
            <a:spLocks noChangeAspect="1"/>
          </p:cNvSpPr>
          <p:nvPr/>
        </p:nvSpPr>
        <p:spPr>
          <a:xfrm>
            <a:off x="2204449" y="980587"/>
            <a:ext cx="2153809" cy="2153412"/>
          </a:xfrm>
          <a:prstGeom prst="ellipse">
            <a:avLst/>
          </a:prstGeom>
          <a:solidFill>
            <a:srgbClr val="2E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a:t>2012</a:t>
            </a:r>
            <a:r>
              <a:rPr lang="es-VE" sz="1500" dirty="0"/>
              <a:t> </a:t>
            </a:r>
            <a:r>
              <a:rPr lang="es-VE" sz="1200" dirty="0"/>
              <a:t>| Mejora en el Clima de Negocios</a:t>
            </a:r>
          </a:p>
          <a:p>
            <a:pPr algn="ctr"/>
            <a:endParaRPr lang="es-VE" sz="1200" dirty="0"/>
          </a:p>
          <a:p>
            <a:pPr algn="ctr"/>
            <a:r>
              <a:rPr lang="es-VE" sz="1200" dirty="0"/>
              <a:t>2012 | Invest in Bogota</a:t>
            </a:r>
          </a:p>
          <a:p>
            <a:pPr algn="ctr"/>
            <a:endParaRPr lang="es-VE" sz="1200" dirty="0"/>
          </a:p>
        </p:txBody>
      </p:sp>
      <p:sp>
        <p:nvSpPr>
          <p:cNvPr id="26" name="Rectangle 25"/>
          <p:cNvSpPr/>
          <p:nvPr/>
        </p:nvSpPr>
        <p:spPr>
          <a:xfrm>
            <a:off x="0" y="857250"/>
            <a:ext cx="1056290" cy="5143500"/>
          </a:xfrm>
          <a:prstGeom prst="rect">
            <a:avLst/>
          </a:prstGeom>
          <a:solidFill>
            <a:srgbClr val="2E6C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300" dirty="0">
                <a:solidFill>
                  <a:schemeClr val="bg1"/>
                </a:solidFill>
                <a:latin typeface="+mj-lt"/>
              </a:rPr>
              <a:t>BOGOTÁ COMPETITIVA</a:t>
            </a:r>
          </a:p>
        </p:txBody>
      </p:sp>
      <p:pic>
        <p:nvPicPr>
          <p:cNvPr id="27" name="Picture 26"/>
          <p:cNvPicPr>
            <a:picLocks/>
          </p:cNvPicPr>
          <p:nvPr/>
        </p:nvPicPr>
        <p:blipFill rotWithShape="1">
          <a:blip r:embed="rId5" cstate="email">
            <a:extLst>
              <a:ext uri="{28A0092B-C50C-407E-A947-70E740481C1C}">
                <a14:useLocalDpi xmlns:a14="http://schemas.microsoft.com/office/drawing/2010/main" val="0"/>
              </a:ext>
            </a:extLst>
          </a:blip>
          <a:srcRect r="32129"/>
          <a:stretch/>
        </p:blipFill>
        <p:spPr>
          <a:xfrm>
            <a:off x="5913130" y="1041202"/>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34" name="Picture 33"/>
          <p:cNvPicPr>
            <a:picLocks/>
          </p:cNvPicPr>
          <p:nvPr/>
        </p:nvPicPr>
        <p:blipFill rotWithShape="1">
          <a:blip r:embed="rId6" cstate="email">
            <a:extLst>
              <a:ext uri="{28A0092B-C50C-407E-A947-70E740481C1C}">
                <a14:useLocalDpi xmlns:a14="http://schemas.microsoft.com/office/drawing/2010/main" val="0"/>
              </a:ext>
            </a:extLst>
          </a:blip>
          <a:srcRect l="9425" r="18031"/>
          <a:stretch/>
        </p:blipFill>
        <p:spPr>
          <a:xfrm>
            <a:off x="5913130" y="3611264"/>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7" name="Text Placeholder 2"/>
          <p:cNvSpPr txBox="1">
            <a:spLocks/>
          </p:cNvSpPr>
          <p:nvPr/>
        </p:nvSpPr>
        <p:spPr bwMode="auto">
          <a:xfrm>
            <a:off x="1201995" y="2787808"/>
            <a:ext cx="1525043"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buNone/>
            </a:pPr>
            <a:r>
              <a:rPr lang="es-VE" sz="1350" kern="0" dirty="0">
                <a:solidFill>
                  <a:schemeClr val="tx1">
                    <a:lumMod val="50000"/>
                    <a:lumOff val="50000"/>
                  </a:schemeClr>
                </a:solidFill>
                <a:latin typeface="+mj-lt"/>
              </a:rPr>
              <a:t>Instituciones</a:t>
            </a:r>
            <a:br>
              <a:rPr lang="en-US" sz="1350" kern="0" dirty="0">
                <a:solidFill>
                  <a:schemeClr val="tx1">
                    <a:lumMod val="50000"/>
                    <a:lumOff val="50000"/>
                  </a:schemeClr>
                </a:solidFill>
                <a:latin typeface="+mj-lt"/>
              </a:rPr>
            </a:br>
            <a:r>
              <a:rPr lang="en-US" sz="1350" kern="0" dirty="0">
                <a:solidFill>
                  <a:schemeClr val="tx1">
                    <a:lumMod val="50000"/>
                    <a:lumOff val="50000"/>
                  </a:schemeClr>
                </a:solidFill>
                <a:latin typeface="+mj-lt"/>
              </a:rPr>
              <a:t>&amp; </a:t>
            </a:r>
            <a:r>
              <a:rPr lang="es-VE" sz="1350" kern="0" dirty="0">
                <a:solidFill>
                  <a:schemeClr val="tx1">
                    <a:lumMod val="50000"/>
                    <a:lumOff val="50000"/>
                  </a:schemeClr>
                </a:solidFill>
                <a:latin typeface="+mj-lt"/>
              </a:rPr>
              <a:t>Regulaciones</a:t>
            </a:r>
          </a:p>
        </p:txBody>
      </p:sp>
      <p:sp>
        <p:nvSpPr>
          <p:cNvPr id="18" name="Text Placeholder 2"/>
          <p:cNvSpPr txBox="1">
            <a:spLocks/>
          </p:cNvSpPr>
          <p:nvPr/>
        </p:nvSpPr>
        <p:spPr bwMode="auto">
          <a:xfrm>
            <a:off x="7545115" y="5289704"/>
            <a:ext cx="1288652"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gn="r">
              <a:buNone/>
            </a:pPr>
            <a:r>
              <a:rPr lang="es-VE" sz="1350" kern="0" dirty="0">
                <a:solidFill>
                  <a:schemeClr val="tx1">
                    <a:lumMod val="50000"/>
                    <a:lumOff val="50000"/>
                  </a:schemeClr>
                </a:solidFill>
                <a:latin typeface="+mj-lt"/>
              </a:rPr>
              <a:t>Habilidades</a:t>
            </a:r>
            <a:r>
              <a:rPr lang="en-US" sz="1350" kern="0" dirty="0">
                <a:solidFill>
                  <a:schemeClr val="tx1">
                    <a:lumMod val="50000"/>
                    <a:lumOff val="50000"/>
                  </a:schemeClr>
                </a:solidFill>
                <a:latin typeface="+mj-lt"/>
              </a:rPr>
              <a:t> </a:t>
            </a:r>
            <a:br>
              <a:rPr lang="en-US" sz="1350" kern="0" dirty="0">
                <a:solidFill>
                  <a:schemeClr val="tx1">
                    <a:lumMod val="50000"/>
                    <a:lumOff val="50000"/>
                  </a:schemeClr>
                </a:solidFill>
                <a:latin typeface="+mj-lt"/>
              </a:rPr>
            </a:br>
            <a:r>
              <a:rPr lang="en-US" sz="1350" kern="0" dirty="0">
                <a:solidFill>
                  <a:schemeClr val="tx1">
                    <a:lumMod val="50000"/>
                    <a:lumOff val="50000"/>
                  </a:schemeClr>
                </a:solidFill>
                <a:latin typeface="+mj-lt"/>
              </a:rPr>
              <a:t>&amp; </a:t>
            </a:r>
            <a:r>
              <a:rPr lang="es-VE" sz="1350" kern="0" dirty="0">
                <a:solidFill>
                  <a:schemeClr val="tx1">
                    <a:lumMod val="50000"/>
                    <a:lumOff val="50000"/>
                  </a:schemeClr>
                </a:solidFill>
                <a:latin typeface="+mj-lt"/>
              </a:rPr>
              <a:t>Innovación</a:t>
            </a:r>
          </a:p>
        </p:txBody>
      </p:sp>
      <p:sp>
        <p:nvSpPr>
          <p:cNvPr id="20" name="Text Placeholder 2"/>
          <p:cNvSpPr txBox="1">
            <a:spLocks/>
          </p:cNvSpPr>
          <p:nvPr/>
        </p:nvSpPr>
        <p:spPr>
          <a:xfrm>
            <a:off x="7298995" y="2906112"/>
            <a:ext cx="1635726" cy="277979"/>
          </a:xfrm>
          <a:prstGeom prst="rect">
            <a:avLst/>
          </a:prstGeom>
          <a:effectLst/>
        </p:spPr>
        <p:txBody>
          <a:bodyPr vert="horz" lIns="51435" tIns="25718" rIns="51435" bIns="25718"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pPr algn="r">
              <a:buClr>
                <a:srgbClr val="00CC99"/>
              </a:buClr>
            </a:pPr>
            <a:r>
              <a:rPr lang="es-VE" sz="1350" dirty="0">
                <a:solidFill>
                  <a:schemeClr val="tx1">
                    <a:lumMod val="50000"/>
                    <a:lumOff val="50000"/>
                  </a:schemeClr>
                </a:solidFill>
                <a:latin typeface="+mj-lt"/>
              </a:rPr>
              <a:t>Infrastructura</a:t>
            </a:r>
            <a:br>
              <a:rPr lang="en-US" sz="1350" dirty="0">
                <a:solidFill>
                  <a:schemeClr val="tx1">
                    <a:lumMod val="50000"/>
                    <a:lumOff val="50000"/>
                  </a:schemeClr>
                </a:solidFill>
                <a:latin typeface="+mj-lt"/>
              </a:rPr>
            </a:br>
            <a:r>
              <a:rPr lang="es-VE" sz="1350" dirty="0">
                <a:solidFill>
                  <a:schemeClr val="tx1">
                    <a:lumMod val="50000"/>
                    <a:lumOff val="50000"/>
                  </a:schemeClr>
                </a:solidFill>
                <a:latin typeface="+mj-lt"/>
              </a:rPr>
              <a:t>&amp; Terreno</a:t>
            </a:r>
          </a:p>
        </p:txBody>
      </p:sp>
      <p:sp>
        <p:nvSpPr>
          <p:cNvPr id="21" name="Text Placeholder 2"/>
          <p:cNvSpPr txBox="1">
            <a:spLocks/>
          </p:cNvSpPr>
          <p:nvPr/>
        </p:nvSpPr>
        <p:spPr>
          <a:xfrm>
            <a:off x="1201995" y="5626988"/>
            <a:ext cx="1487905" cy="277979"/>
          </a:xfrm>
          <a:prstGeom prst="rect">
            <a:avLst/>
          </a:prstGeom>
          <a:effectLst/>
        </p:spPr>
        <p:txBody>
          <a:bodyPr vert="horz" lIns="51435" tIns="25718" rIns="51435" bIns="25718"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pPr algn="l">
              <a:buClr>
                <a:srgbClr val="00CC99"/>
              </a:buClr>
            </a:pPr>
            <a:r>
              <a:rPr lang="es-VE" sz="1350" dirty="0">
                <a:solidFill>
                  <a:schemeClr val="tx1">
                    <a:lumMod val="50000"/>
                    <a:lumOff val="50000"/>
                  </a:schemeClr>
                </a:solidFill>
                <a:latin typeface="+mj-lt"/>
              </a:rPr>
              <a:t>Apoyo empresarial &amp; financiamiento</a:t>
            </a:r>
          </a:p>
        </p:txBody>
      </p:sp>
    </p:spTree>
    <p:extLst>
      <p:ext uri="{BB962C8B-B14F-4D97-AF65-F5344CB8AC3E}">
        <p14:creationId xmlns:p14="http://schemas.microsoft.com/office/powerpoint/2010/main" val="341341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52654" y="3635235"/>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13130" y="1039480"/>
            <a:ext cx="2058419"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cxnSp>
        <p:nvCxnSpPr>
          <p:cNvPr id="32" name="Straight Connector 31"/>
          <p:cNvCxnSpPr>
            <a:cxnSpLocks noChangeAspect="1"/>
          </p:cNvCxnSpPr>
          <p:nvPr/>
        </p:nvCxnSpPr>
        <p:spPr bwMode="auto">
          <a:xfrm>
            <a:off x="1201995" y="3436835"/>
            <a:ext cx="2739385"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5" name="Straight Connector 34"/>
          <p:cNvCxnSpPr/>
          <p:nvPr/>
        </p:nvCxnSpPr>
        <p:spPr bwMode="auto">
          <a:xfrm flipH="1" flipV="1">
            <a:off x="5128203" y="3789636"/>
            <a:ext cx="1655" cy="2202207"/>
          </a:xfrm>
          <a:prstGeom prst="line">
            <a:avLst/>
          </a:prstGeom>
          <a:noFill/>
          <a:ln w="3175" cap="flat" cmpd="sng" algn="ctr">
            <a:solidFill>
              <a:srgbClr val="808080"/>
            </a:solidFill>
            <a:prstDash val="dash"/>
            <a:round/>
            <a:headEnd type="none" w="med" len="med"/>
            <a:tailEnd type="none" w="med" len="med"/>
          </a:ln>
          <a:effectLst/>
        </p:spPr>
      </p:cxnSp>
      <p:cxnSp>
        <p:nvCxnSpPr>
          <p:cNvPr id="37" name="Straight Connector 36"/>
          <p:cNvCxnSpPr/>
          <p:nvPr/>
        </p:nvCxnSpPr>
        <p:spPr bwMode="auto">
          <a:xfrm flipH="1" flipV="1">
            <a:off x="5128203" y="907978"/>
            <a:ext cx="1655" cy="2157809"/>
          </a:xfrm>
          <a:prstGeom prst="line">
            <a:avLst/>
          </a:prstGeom>
          <a:noFill/>
          <a:ln w="3175" cap="flat" cmpd="sng" algn="ctr">
            <a:solidFill>
              <a:srgbClr val="808080"/>
            </a:solidFill>
            <a:prstDash val="dash"/>
            <a:round/>
            <a:headEnd type="none" w="med" len="med"/>
            <a:tailEnd type="none" w="med" len="med"/>
          </a:ln>
          <a:effectLst/>
        </p:spPr>
      </p:cxnSp>
      <p:cxnSp>
        <p:nvCxnSpPr>
          <p:cNvPr id="38" name="Straight Connector 37"/>
          <p:cNvCxnSpPr>
            <a:cxnSpLocks noChangeAspect="1"/>
          </p:cNvCxnSpPr>
          <p:nvPr/>
        </p:nvCxnSpPr>
        <p:spPr bwMode="auto">
          <a:xfrm>
            <a:off x="6290441" y="3436841"/>
            <a:ext cx="2543325"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6" name="Oval 15"/>
          <p:cNvSpPr>
            <a:spLocks noChangeAspect="1"/>
          </p:cNvSpPr>
          <p:nvPr/>
        </p:nvSpPr>
        <p:spPr>
          <a:xfrm>
            <a:off x="5864925" y="980587"/>
            <a:ext cx="2153809" cy="2153412"/>
          </a:xfrm>
          <a:prstGeom prst="ellipse">
            <a:avLst/>
          </a:prstGeom>
          <a:solidFill>
            <a:srgbClr val="2E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dirty="0"/>
              <a:t> </a:t>
            </a:r>
            <a:br>
              <a:rPr lang="es-VE" sz="1200" dirty="0"/>
            </a:br>
            <a:r>
              <a:rPr lang="es-VE" sz="1000" dirty="0"/>
              <a:t>2008 | Vías Urbanas</a:t>
            </a:r>
            <a:br>
              <a:rPr lang="es-VE" sz="1000" dirty="0"/>
            </a:br>
            <a:r>
              <a:rPr lang="es-VE" sz="1000" dirty="0"/>
              <a:t> </a:t>
            </a:r>
          </a:p>
          <a:p>
            <a:pPr algn="ctr"/>
            <a:r>
              <a:rPr lang="es-VE" sz="1000" dirty="0"/>
              <a:t>2012 | Sistema de Recaudo Electrónico</a:t>
            </a:r>
            <a:br>
              <a:rPr lang="es-VE" sz="1000" dirty="0"/>
            </a:br>
            <a:r>
              <a:rPr lang="es-VE" sz="1000" dirty="0"/>
              <a:t>  </a:t>
            </a:r>
            <a:br>
              <a:rPr lang="es-VE" sz="1000" dirty="0"/>
            </a:br>
            <a:r>
              <a:rPr lang="es-VE" sz="1000" dirty="0"/>
              <a:t>2016 | Manejo de Residuos</a:t>
            </a:r>
            <a:br>
              <a:rPr lang="es-VE" sz="1000" dirty="0"/>
            </a:br>
            <a:r>
              <a:rPr lang="es-VE" sz="1000" dirty="0"/>
              <a:t> </a:t>
            </a:r>
          </a:p>
          <a:p>
            <a:pPr algn="ctr"/>
            <a:r>
              <a:rPr lang="es-VE" sz="1000" dirty="0"/>
              <a:t>2017 | Nuevas Troncales de TransMilenio</a:t>
            </a:r>
          </a:p>
          <a:p>
            <a:pPr algn="ctr"/>
            <a:endParaRPr lang="es-VE" sz="1200" dirty="0"/>
          </a:p>
        </p:txBody>
      </p:sp>
      <p:sp>
        <p:nvSpPr>
          <p:cNvPr id="21" name="Rectangle 20"/>
          <p:cNvSpPr/>
          <p:nvPr/>
        </p:nvSpPr>
        <p:spPr>
          <a:xfrm>
            <a:off x="0" y="857250"/>
            <a:ext cx="1056290" cy="5143500"/>
          </a:xfrm>
          <a:prstGeom prst="rect">
            <a:avLst/>
          </a:prstGeom>
          <a:solidFill>
            <a:srgbClr val="2E6C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300" dirty="0">
                <a:solidFill>
                  <a:schemeClr val="bg1"/>
                </a:solidFill>
                <a:latin typeface="+mj-lt"/>
              </a:rPr>
              <a:t>BOGOTÁ COMPETITIVA</a:t>
            </a:r>
          </a:p>
        </p:txBody>
      </p:sp>
      <p:pic>
        <p:nvPicPr>
          <p:cNvPr id="22" name="Picture 21" descr="http://i1.nyt.com/images/2015/11/08/travel/08HOURS3/08HOURS3-master1050.jpg"/>
          <p:cNvPicPr>
            <a:picLocks noChangeAspect="1"/>
          </p:cNvPicPr>
          <p:nvPr/>
        </p:nvPicPr>
        <p:blipFill rotWithShape="1">
          <a:blip r:embed="rId5" cstate="email">
            <a:extLst>
              <a:ext uri="{28A0092B-C50C-407E-A947-70E740481C1C}">
                <a14:useLocalDpi xmlns:a14="http://schemas.microsoft.com/office/drawing/2010/main" val="0"/>
              </a:ext>
            </a:extLst>
          </a:blip>
          <a:srcRect l="2689" t="139" r="26560" b="-139"/>
          <a:stretch/>
        </p:blipFill>
        <p:spPr bwMode="auto">
          <a:xfrm>
            <a:off x="2252654" y="1039480"/>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3" name="Picture 22"/>
          <p:cNvPicPr>
            <a:picLocks/>
          </p:cNvPicPr>
          <p:nvPr/>
        </p:nvPicPr>
        <p:blipFill rotWithShape="1">
          <a:blip r:embed="rId6" cstate="email">
            <a:extLst>
              <a:ext uri="{28A0092B-C50C-407E-A947-70E740481C1C}">
                <a14:useLocalDpi xmlns:a14="http://schemas.microsoft.com/office/drawing/2010/main" val="0"/>
              </a:ext>
            </a:extLst>
          </a:blip>
          <a:srcRect l="9425" r="18031"/>
          <a:stretch/>
        </p:blipFill>
        <p:spPr>
          <a:xfrm>
            <a:off x="5913130" y="3611264"/>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8" name="Text Placeholder 2"/>
          <p:cNvSpPr txBox="1">
            <a:spLocks/>
          </p:cNvSpPr>
          <p:nvPr/>
        </p:nvSpPr>
        <p:spPr bwMode="auto">
          <a:xfrm>
            <a:off x="1201995" y="2787808"/>
            <a:ext cx="1525043"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buNone/>
            </a:pPr>
            <a:r>
              <a:rPr lang="es-VE" sz="1350" kern="0" dirty="0">
                <a:solidFill>
                  <a:schemeClr val="tx1">
                    <a:lumMod val="50000"/>
                    <a:lumOff val="50000"/>
                  </a:schemeClr>
                </a:solidFill>
                <a:latin typeface="+mj-lt"/>
              </a:rPr>
              <a:t>Instituciones</a:t>
            </a:r>
            <a:br>
              <a:rPr lang="en-US" sz="1350" kern="0" dirty="0">
                <a:solidFill>
                  <a:schemeClr val="tx1">
                    <a:lumMod val="50000"/>
                    <a:lumOff val="50000"/>
                  </a:schemeClr>
                </a:solidFill>
                <a:latin typeface="+mj-lt"/>
              </a:rPr>
            </a:br>
            <a:r>
              <a:rPr lang="en-US" sz="1350" kern="0" dirty="0">
                <a:solidFill>
                  <a:schemeClr val="tx1">
                    <a:lumMod val="50000"/>
                    <a:lumOff val="50000"/>
                  </a:schemeClr>
                </a:solidFill>
                <a:latin typeface="+mj-lt"/>
              </a:rPr>
              <a:t>&amp; </a:t>
            </a:r>
            <a:r>
              <a:rPr lang="es-VE" sz="1350" kern="0" dirty="0">
                <a:solidFill>
                  <a:schemeClr val="tx1">
                    <a:lumMod val="50000"/>
                    <a:lumOff val="50000"/>
                  </a:schemeClr>
                </a:solidFill>
                <a:latin typeface="+mj-lt"/>
              </a:rPr>
              <a:t>Regulaciones</a:t>
            </a:r>
          </a:p>
        </p:txBody>
      </p:sp>
      <p:sp>
        <p:nvSpPr>
          <p:cNvPr id="19" name="Text Placeholder 2"/>
          <p:cNvSpPr txBox="1">
            <a:spLocks/>
          </p:cNvSpPr>
          <p:nvPr/>
        </p:nvSpPr>
        <p:spPr bwMode="auto">
          <a:xfrm>
            <a:off x="7545115" y="5289704"/>
            <a:ext cx="1288652"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gn="r">
              <a:buNone/>
            </a:pPr>
            <a:r>
              <a:rPr lang="es-VE" sz="1350" kern="0" dirty="0">
                <a:solidFill>
                  <a:schemeClr val="tx1">
                    <a:lumMod val="50000"/>
                    <a:lumOff val="50000"/>
                  </a:schemeClr>
                </a:solidFill>
                <a:latin typeface="+mj-lt"/>
              </a:rPr>
              <a:t>Habilidades</a:t>
            </a:r>
            <a:r>
              <a:rPr lang="en-US" sz="1350" kern="0" dirty="0">
                <a:solidFill>
                  <a:schemeClr val="tx1">
                    <a:lumMod val="50000"/>
                    <a:lumOff val="50000"/>
                  </a:schemeClr>
                </a:solidFill>
                <a:latin typeface="+mj-lt"/>
              </a:rPr>
              <a:t> </a:t>
            </a:r>
            <a:br>
              <a:rPr lang="en-US" sz="1350" kern="0" dirty="0">
                <a:solidFill>
                  <a:schemeClr val="tx1">
                    <a:lumMod val="50000"/>
                    <a:lumOff val="50000"/>
                  </a:schemeClr>
                </a:solidFill>
                <a:latin typeface="+mj-lt"/>
              </a:rPr>
            </a:br>
            <a:r>
              <a:rPr lang="en-US" sz="1350" kern="0" dirty="0">
                <a:solidFill>
                  <a:schemeClr val="tx1">
                    <a:lumMod val="50000"/>
                    <a:lumOff val="50000"/>
                  </a:schemeClr>
                </a:solidFill>
                <a:latin typeface="+mj-lt"/>
              </a:rPr>
              <a:t>&amp; </a:t>
            </a:r>
            <a:r>
              <a:rPr lang="es-VE" sz="1350" kern="0" dirty="0">
                <a:solidFill>
                  <a:schemeClr val="tx1">
                    <a:lumMod val="50000"/>
                    <a:lumOff val="50000"/>
                  </a:schemeClr>
                </a:solidFill>
                <a:latin typeface="+mj-lt"/>
              </a:rPr>
              <a:t>Innovación</a:t>
            </a:r>
          </a:p>
        </p:txBody>
      </p:sp>
      <p:sp>
        <p:nvSpPr>
          <p:cNvPr id="20" name="Text Placeholder 2"/>
          <p:cNvSpPr txBox="1">
            <a:spLocks/>
          </p:cNvSpPr>
          <p:nvPr/>
        </p:nvSpPr>
        <p:spPr>
          <a:xfrm>
            <a:off x="7317431" y="2906112"/>
            <a:ext cx="1635726" cy="277979"/>
          </a:xfrm>
          <a:prstGeom prst="rect">
            <a:avLst/>
          </a:prstGeom>
          <a:effectLst/>
        </p:spPr>
        <p:txBody>
          <a:bodyPr vert="horz" lIns="51435" tIns="25718" rIns="51435" bIns="25718"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pPr algn="r">
              <a:buClr>
                <a:srgbClr val="00CC99"/>
              </a:buClr>
            </a:pPr>
            <a:r>
              <a:rPr lang="es-VE" sz="1350" dirty="0">
                <a:solidFill>
                  <a:schemeClr val="tx1">
                    <a:lumMod val="50000"/>
                    <a:lumOff val="50000"/>
                  </a:schemeClr>
                </a:solidFill>
                <a:latin typeface="+mj-lt"/>
              </a:rPr>
              <a:t>Infrastructura</a:t>
            </a:r>
            <a:br>
              <a:rPr lang="en-US" sz="1350" dirty="0">
                <a:solidFill>
                  <a:schemeClr val="tx1">
                    <a:lumMod val="50000"/>
                    <a:lumOff val="50000"/>
                  </a:schemeClr>
                </a:solidFill>
                <a:latin typeface="+mj-lt"/>
              </a:rPr>
            </a:br>
            <a:r>
              <a:rPr lang="es-VE" sz="1350" dirty="0">
                <a:solidFill>
                  <a:schemeClr val="tx1">
                    <a:lumMod val="50000"/>
                    <a:lumOff val="50000"/>
                  </a:schemeClr>
                </a:solidFill>
                <a:latin typeface="+mj-lt"/>
              </a:rPr>
              <a:t>&amp; Terreno</a:t>
            </a:r>
          </a:p>
        </p:txBody>
      </p:sp>
      <p:sp>
        <p:nvSpPr>
          <p:cNvPr id="24" name="Text Placeholder 2"/>
          <p:cNvSpPr txBox="1">
            <a:spLocks/>
          </p:cNvSpPr>
          <p:nvPr/>
        </p:nvSpPr>
        <p:spPr>
          <a:xfrm>
            <a:off x="1201995" y="5626988"/>
            <a:ext cx="1487905" cy="277979"/>
          </a:xfrm>
          <a:prstGeom prst="rect">
            <a:avLst/>
          </a:prstGeom>
          <a:effectLst/>
        </p:spPr>
        <p:txBody>
          <a:bodyPr vert="horz" lIns="51435" tIns="25718" rIns="51435" bIns="25718"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pPr algn="l">
              <a:buClr>
                <a:srgbClr val="00CC99"/>
              </a:buClr>
            </a:pPr>
            <a:r>
              <a:rPr lang="es-VE" sz="1350" dirty="0">
                <a:solidFill>
                  <a:schemeClr val="tx1">
                    <a:lumMod val="50000"/>
                    <a:lumOff val="50000"/>
                  </a:schemeClr>
                </a:solidFill>
                <a:latin typeface="+mj-lt"/>
              </a:rPr>
              <a:t>Apoyo empresarial &amp; financiamiento</a:t>
            </a:r>
          </a:p>
        </p:txBody>
      </p:sp>
      <p:sp>
        <p:nvSpPr>
          <p:cNvPr id="25" name="TextBox 24"/>
          <p:cNvSpPr txBox="1"/>
          <p:nvPr/>
        </p:nvSpPr>
        <p:spPr>
          <a:xfrm>
            <a:off x="4043613" y="3171117"/>
            <a:ext cx="2151993" cy="553998"/>
          </a:xfrm>
          <a:prstGeom prst="rect">
            <a:avLst/>
          </a:prstGeom>
          <a:solidFill>
            <a:schemeClr val="bg1">
              <a:lumMod val="50000"/>
            </a:schemeClr>
          </a:solidFill>
        </p:spPr>
        <p:txBody>
          <a:bodyPr wrap="square" rtlCol="0">
            <a:spAutoFit/>
          </a:bodyPr>
          <a:lstStyle/>
          <a:p>
            <a:pPr algn="ctr"/>
            <a:r>
              <a:rPr lang="en-US" sz="3000" dirty="0">
                <a:solidFill>
                  <a:schemeClr val="bg1">
                    <a:lumMod val="95000"/>
                  </a:schemeClr>
                </a:solidFill>
                <a:latin typeface="+mj-lt"/>
                <a:cs typeface="Arial Narrow"/>
              </a:rPr>
              <a:t>Bogot</a:t>
            </a:r>
            <a:r>
              <a:rPr lang="en-US" sz="3000" dirty="0">
                <a:solidFill>
                  <a:schemeClr val="bg1"/>
                </a:solidFill>
                <a:latin typeface="+mj-lt"/>
              </a:rPr>
              <a:t>á</a:t>
            </a:r>
            <a:endParaRPr lang="en-US" sz="3000" dirty="0">
              <a:solidFill>
                <a:schemeClr val="bg1">
                  <a:lumMod val="95000"/>
                </a:schemeClr>
              </a:solidFill>
              <a:latin typeface="+mj-lt"/>
              <a:cs typeface="Arial Narrow"/>
            </a:endParaRPr>
          </a:p>
        </p:txBody>
      </p:sp>
    </p:spTree>
    <p:extLst>
      <p:ext uri="{BB962C8B-B14F-4D97-AF65-F5344CB8AC3E}">
        <p14:creationId xmlns:p14="http://schemas.microsoft.com/office/powerpoint/2010/main" val="270390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52654" y="3635235"/>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cxnSp>
        <p:nvCxnSpPr>
          <p:cNvPr id="32" name="Straight Connector 31"/>
          <p:cNvCxnSpPr>
            <a:cxnSpLocks noChangeAspect="1"/>
          </p:cNvCxnSpPr>
          <p:nvPr/>
        </p:nvCxnSpPr>
        <p:spPr bwMode="auto">
          <a:xfrm>
            <a:off x="1201995" y="3436835"/>
            <a:ext cx="2739385"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5" name="Straight Connector 34"/>
          <p:cNvCxnSpPr/>
          <p:nvPr/>
        </p:nvCxnSpPr>
        <p:spPr bwMode="auto">
          <a:xfrm flipH="1" flipV="1">
            <a:off x="5128203" y="3789636"/>
            <a:ext cx="1655" cy="2202207"/>
          </a:xfrm>
          <a:prstGeom prst="line">
            <a:avLst/>
          </a:prstGeom>
          <a:noFill/>
          <a:ln w="3175" cap="flat" cmpd="sng" algn="ctr">
            <a:solidFill>
              <a:srgbClr val="808080"/>
            </a:solidFill>
            <a:prstDash val="dash"/>
            <a:round/>
            <a:headEnd type="none" w="med" len="med"/>
            <a:tailEnd type="none" w="med" len="med"/>
          </a:ln>
          <a:effectLst/>
        </p:spPr>
      </p:cxnSp>
      <p:cxnSp>
        <p:nvCxnSpPr>
          <p:cNvPr id="37" name="Straight Connector 36"/>
          <p:cNvCxnSpPr/>
          <p:nvPr/>
        </p:nvCxnSpPr>
        <p:spPr bwMode="auto">
          <a:xfrm flipH="1" flipV="1">
            <a:off x="5128203" y="907978"/>
            <a:ext cx="1655" cy="2157809"/>
          </a:xfrm>
          <a:prstGeom prst="line">
            <a:avLst/>
          </a:prstGeom>
          <a:noFill/>
          <a:ln w="3175" cap="flat" cmpd="sng" algn="ctr">
            <a:solidFill>
              <a:srgbClr val="808080"/>
            </a:solidFill>
            <a:prstDash val="dash"/>
            <a:round/>
            <a:headEnd type="none" w="med" len="med"/>
            <a:tailEnd type="none" w="med" len="med"/>
          </a:ln>
          <a:effectLst/>
        </p:spPr>
      </p:cxnSp>
      <p:cxnSp>
        <p:nvCxnSpPr>
          <p:cNvPr id="38" name="Straight Connector 37"/>
          <p:cNvCxnSpPr>
            <a:cxnSpLocks noChangeAspect="1"/>
          </p:cNvCxnSpPr>
          <p:nvPr/>
        </p:nvCxnSpPr>
        <p:spPr bwMode="auto">
          <a:xfrm>
            <a:off x="6290441" y="3436841"/>
            <a:ext cx="2543325"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1" name="Rectangle 20"/>
          <p:cNvSpPr/>
          <p:nvPr/>
        </p:nvSpPr>
        <p:spPr>
          <a:xfrm>
            <a:off x="0" y="857250"/>
            <a:ext cx="1056290" cy="5143500"/>
          </a:xfrm>
          <a:prstGeom prst="rect">
            <a:avLst/>
          </a:prstGeom>
          <a:solidFill>
            <a:srgbClr val="2E6C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300" dirty="0">
                <a:solidFill>
                  <a:schemeClr val="bg1"/>
                </a:solidFill>
                <a:latin typeface="+mj-lt"/>
              </a:rPr>
              <a:t>BOGOTÁ COMPETITIVA</a:t>
            </a:r>
          </a:p>
        </p:txBody>
      </p:sp>
      <p:pic>
        <p:nvPicPr>
          <p:cNvPr id="22" name="Picture 21" descr="http://i1.nyt.com/images/2015/11/08/travel/08HOURS3/08HOURS3-master1050.jpg"/>
          <p:cNvPicPr>
            <a:picLocks noChangeAspect="1"/>
          </p:cNvPicPr>
          <p:nvPr/>
        </p:nvPicPr>
        <p:blipFill rotWithShape="1">
          <a:blip r:embed="rId4" cstate="email">
            <a:extLst>
              <a:ext uri="{28A0092B-C50C-407E-A947-70E740481C1C}">
                <a14:useLocalDpi xmlns:a14="http://schemas.microsoft.com/office/drawing/2010/main" val="0"/>
              </a:ext>
            </a:extLst>
          </a:blip>
          <a:srcRect l="2689" t="139" r="26560" b="-139"/>
          <a:stretch/>
        </p:blipFill>
        <p:spPr bwMode="auto">
          <a:xfrm>
            <a:off x="2252654" y="1039480"/>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3" name="Picture 22"/>
          <p:cNvPicPr>
            <a:picLocks/>
          </p:cNvPicPr>
          <p:nvPr/>
        </p:nvPicPr>
        <p:blipFill rotWithShape="1">
          <a:blip r:embed="rId5" cstate="email">
            <a:extLst>
              <a:ext uri="{28A0092B-C50C-407E-A947-70E740481C1C}">
                <a14:useLocalDpi xmlns:a14="http://schemas.microsoft.com/office/drawing/2010/main" val="0"/>
              </a:ext>
            </a:extLst>
          </a:blip>
          <a:srcRect l="9425" r="18031"/>
          <a:stretch/>
        </p:blipFill>
        <p:spPr>
          <a:xfrm>
            <a:off x="5913130" y="3611264"/>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8" name="Text Placeholder 2"/>
          <p:cNvSpPr txBox="1">
            <a:spLocks/>
          </p:cNvSpPr>
          <p:nvPr/>
        </p:nvSpPr>
        <p:spPr bwMode="auto">
          <a:xfrm>
            <a:off x="1201995" y="2787808"/>
            <a:ext cx="1525043"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buNone/>
            </a:pPr>
            <a:r>
              <a:rPr lang="es-VE" sz="1350" kern="0" dirty="0">
                <a:solidFill>
                  <a:schemeClr val="tx1">
                    <a:lumMod val="50000"/>
                    <a:lumOff val="50000"/>
                  </a:schemeClr>
                </a:solidFill>
                <a:latin typeface="+mj-lt"/>
              </a:rPr>
              <a:t>Instituciones</a:t>
            </a:r>
            <a:br>
              <a:rPr lang="en-US" sz="1350" kern="0" dirty="0">
                <a:solidFill>
                  <a:schemeClr val="tx1">
                    <a:lumMod val="50000"/>
                    <a:lumOff val="50000"/>
                  </a:schemeClr>
                </a:solidFill>
                <a:latin typeface="+mj-lt"/>
              </a:rPr>
            </a:br>
            <a:r>
              <a:rPr lang="en-US" sz="1350" kern="0" dirty="0">
                <a:solidFill>
                  <a:schemeClr val="tx1">
                    <a:lumMod val="50000"/>
                    <a:lumOff val="50000"/>
                  </a:schemeClr>
                </a:solidFill>
                <a:latin typeface="+mj-lt"/>
              </a:rPr>
              <a:t>&amp; </a:t>
            </a:r>
            <a:r>
              <a:rPr lang="es-VE" sz="1350" kern="0" dirty="0">
                <a:solidFill>
                  <a:schemeClr val="tx1">
                    <a:lumMod val="50000"/>
                    <a:lumOff val="50000"/>
                  </a:schemeClr>
                </a:solidFill>
                <a:latin typeface="+mj-lt"/>
              </a:rPr>
              <a:t>Regulaciones</a:t>
            </a:r>
          </a:p>
        </p:txBody>
      </p:sp>
      <p:sp>
        <p:nvSpPr>
          <p:cNvPr id="19" name="Text Placeholder 2"/>
          <p:cNvSpPr txBox="1">
            <a:spLocks/>
          </p:cNvSpPr>
          <p:nvPr/>
        </p:nvSpPr>
        <p:spPr bwMode="auto">
          <a:xfrm>
            <a:off x="7545115" y="5289704"/>
            <a:ext cx="1288652"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gn="r">
              <a:buNone/>
            </a:pPr>
            <a:r>
              <a:rPr lang="es-VE" sz="1350" kern="0" dirty="0">
                <a:solidFill>
                  <a:schemeClr val="tx1">
                    <a:lumMod val="50000"/>
                    <a:lumOff val="50000"/>
                  </a:schemeClr>
                </a:solidFill>
                <a:latin typeface="+mj-lt"/>
              </a:rPr>
              <a:t>Habilidades</a:t>
            </a:r>
            <a:r>
              <a:rPr lang="en-US" sz="1350" kern="0" dirty="0">
                <a:solidFill>
                  <a:schemeClr val="tx1">
                    <a:lumMod val="50000"/>
                    <a:lumOff val="50000"/>
                  </a:schemeClr>
                </a:solidFill>
                <a:latin typeface="+mj-lt"/>
              </a:rPr>
              <a:t> </a:t>
            </a:r>
            <a:br>
              <a:rPr lang="en-US" sz="1350" kern="0" dirty="0">
                <a:solidFill>
                  <a:schemeClr val="tx1">
                    <a:lumMod val="50000"/>
                    <a:lumOff val="50000"/>
                  </a:schemeClr>
                </a:solidFill>
                <a:latin typeface="+mj-lt"/>
              </a:rPr>
            </a:br>
            <a:r>
              <a:rPr lang="en-US" sz="1350" kern="0" dirty="0">
                <a:solidFill>
                  <a:schemeClr val="tx1">
                    <a:lumMod val="50000"/>
                    <a:lumOff val="50000"/>
                  </a:schemeClr>
                </a:solidFill>
                <a:latin typeface="+mj-lt"/>
              </a:rPr>
              <a:t>&amp; </a:t>
            </a:r>
            <a:r>
              <a:rPr lang="es-VE" sz="1350" kern="0" dirty="0">
                <a:solidFill>
                  <a:schemeClr val="tx1">
                    <a:lumMod val="50000"/>
                    <a:lumOff val="50000"/>
                  </a:schemeClr>
                </a:solidFill>
                <a:latin typeface="+mj-lt"/>
              </a:rPr>
              <a:t>Innovación</a:t>
            </a:r>
          </a:p>
        </p:txBody>
      </p:sp>
      <p:sp>
        <p:nvSpPr>
          <p:cNvPr id="20" name="Text Placeholder 2"/>
          <p:cNvSpPr txBox="1">
            <a:spLocks/>
          </p:cNvSpPr>
          <p:nvPr/>
        </p:nvSpPr>
        <p:spPr>
          <a:xfrm>
            <a:off x="7317431" y="2906112"/>
            <a:ext cx="1635726" cy="277979"/>
          </a:xfrm>
          <a:prstGeom prst="rect">
            <a:avLst/>
          </a:prstGeom>
          <a:effectLst/>
        </p:spPr>
        <p:txBody>
          <a:bodyPr vert="horz" lIns="51435" tIns="25718" rIns="51435" bIns="25718"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pPr algn="r">
              <a:buClr>
                <a:srgbClr val="00CC99"/>
              </a:buClr>
            </a:pPr>
            <a:r>
              <a:rPr lang="es-VE" sz="1350" dirty="0">
                <a:solidFill>
                  <a:schemeClr val="tx1">
                    <a:lumMod val="50000"/>
                    <a:lumOff val="50000"/>
                  </a:schemeClr>
                </a:solidFill>
                <a:latin typeface="+mj-lt"/>
              </a:rPr>
              <a:t>Infrastructura</a:t>
            </a:r>
            <a:br>
              <a:rPr lang="en-US" sz="1350" dirty="0">
                <a:solidFill>
                  <a:schemeClr val="tx1">
                    <a:lumMod val="50000"/>
                    <a:lumOff val="50000"/>
                  </a:schemeClr>
                </a:solidFill>
                <a:latin typeface="+mj-lt"/>
              </a:rPr>
            </a:br>
            <a:r>
              <a:rPr lang="es-VE" sz="1350" dirty="0">
                <a:solidFill>
                  <a:schemeClr val="tx1">
                    <a:lumMod val="50000"/>
                    <a:lumOff val="50000"/>
                  </a:schemeClr>
                </a:solidFill>
                <a:latin typeface="+mj-lt"/>
              </a:rPr>
              <a:t>&amp; Terreno</a:t>
            </a:r>
          </a:p>
        </p:txBody>
      </p:sp>
      <p:sp>
        <p:nvSpPr>
          <p:cNvPr id="24" name="Text Placeholder 2"/>
          <p:cNvSpPr txBox="1">
            <a:spLocks/>
          </p:cNvSpPr>
          <p:nvPr/>
        </p:nvSpPr>
        <p:spPr>
          <a:xfrm>
            <a:off x="1201995" y="5626988"/>
            <a:ext cx="1487905" cy="277979"/>
          </a:xfrm>
          <a:prstGeom prst="rect">
            <a:avLst/>
          </a:prstGeom>
          <a:effectLst/>
        </p:spPr>
        <p:txBody>
          <a:bodyPr vert="horz" lIns="51435" tIns="25718" rIns="51435" bIns="25718"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pPr algn="l">
              <a:buClr>
                <a:srgbClr val="00CC99"/>
              </a:buClr>
            </a:pPr>
            <a:r>
              <a:rPr lang="es-VE" sz="1350" dirty="0">
                <a:solidFill>
                  <a:schemeClr val="tx1">
                    <a:lumMod val="50000"/>
                    <a:lumOff val="50000"/>
                  </a:schemeClr>
                </a:solidFill>
                <a:latin typeface="+mj-lt"/>
              </a:rPr>
              <a:t>Apoyo empresarial &amp; financiamiento</a:t>
            </a:r>
          </a:p>
        </p:txBody>
      </p:sp>
      <p:sp>
        <p:nvSpPr>
          <p:cNvPr id="25" name="TextBox 24"/>
          <p:cNvSpPr txBox="1"/>
          <p:nvPr/>
        </p:nvSpPr>
        <p:spPr>
          <a:xfrm>
            <a:off x="4043613" y="3171117"/>
            <a:ext cx="2151993" cy="553998"/>
          </a:xfrm>
          <a:prstGeom prst="rect">
            <a:avLst/>
          </a:prstGeom>
          <a:solidFill>
            <a:schemeClr val="bg1">
              <a:lumMod val="50000"/>
            </a:schemeClr>
          </a:solidFill>
        </p:spPr>
        <p:txBody>
          <a:bodyPr wrap="square" rtlCol="0">
            <a:spAutoFit/>
          </a:bodyPr>
          <a:lstStyle/>
          <a:p>
            <a:pPr algn="ctr"/>
            <a:r>
              <a:rPr lang="en-US" sz="3000" dirty="0">
                <a:solidFill>
                  <a:schemeClr val="bg1">
                    <a:lumMod val="95000"/>
                  </a:schemeClr>
                </a:solidFill>
                <a:latin typeface="+mj-lt"/>
                <a:cs typeface="Arial Narrow"/>
              </a:rPr>
              <a:t>Bogot</a:t>
            </a:r>
            <a:r>
              <a:rPr lang="en-US" sz="3000" dirty="0">
                <a:solidFill>
                  <a:schemeClr val="bg1"/>
                </a:solidFill>
                <a:latin typeface="+mj-lt"/>
              </a:rPr>
              <a:t>á</a:t>
            </a:r>
            <a:endParaRPr lang="en-US" sz="3000" dirty="0">
              <a:solidFill>
                <a:schemeClr val="bg1">
                  <a:lumMod val="95000"/>
                </a:schemeClr>
              </a:solidFill>
              <a:latin typeface="+mj-lt"/>
              <a:cs typeface="Arial Narrow"/>
            </a:endParaRPr>
          </a:p>
        </p:txBody>
      </p:sp>
      <p:pic>
        <p:nvPicPr>
          <p:cNvPr id="17" name="Picture 16"/>
          <p:cNvPicPr>
            <a:picLocks/>
          </p:cNvPicPr>
          <p:nvPr/>
        </p:nvPicPr>
        <p:blipFill rotWithShape="1">
          <a:blip r:embed="rId6" cstate="email">
            <a:extLst>
              <a:ext uri="{28A0092B-C50C-407E-A947-70E740481C1C}">
                <a14:useLocalDpi xmlns:a14="http://schemas.microsoft.com/office/drawing/2010/main" val="0"/>
              </a:ext>
            </a:extLst>
          </a:blip>
          <a:srcRect r="32129"/>
          <a:stretch/>
        </p:blipFill>
        <p:spPr>
          <a:xfrm>
            <a:off x="5913130" y="1041202"/>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6" name="Oval 25"/>
          <p:cNvSpPr>
            <a:spLocks noChangeAspect="1"/>
          </p:cNvSpPr>
          <p:nvPr/>
        </p:nvSpPr>
        <p:spPr>
          <a:xfrm>
            <a:off x="5864925" y="3587229"/>
            <a:ext cx="2153809" cy="2153412"/>
          </a:xfrm>
          <a:prstGeom prst="ellipse">
            <a:avLst/>
          </a:prstGeom>
          <a:solidFill>
            <a:srgbClr val="2E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sz="1100" dirty="0"/>
              <a:t> </a:t>
            </a:r>
          </a:p>
          <a:p>
            <a:r>
              <a:rPr lang="es-VE" sz="1100" dirty="0"/>
              <a:t> 2014 | UNIMINUTO</a:t>
            </a:r>
            <a:br>
              <a:rPr lang="es-VE" sz="1100" dirty="0"/>
            </a:br>
            <a:r>
              <a:rPr lang="es-VE" sz="1100" dirty="0"/>
              <a:t> 2016 | JAVERIANA</a:t>
            </a:r>
          </a:p>
          <a:p>
            <a:pPr algn="ctr"/>
            <a:endParaRPr lang="es-VE" sz="1200" dirty="0"/>
          </a:p>
        </p:txBody>
      </p:sp>
    </p:spTree>
    <p:extLst>
      <p:ext uri="{BB962C8B-B14F-4D97-AF65-F5344CB8AC3E}">
        <p14:creationId xmlns:p14="http://schemas.microsoft.com/office/powerpoint/2010/main" val="309652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52654" y="3635235"/>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cxnSp>
        <p:nvCxnSpPr>
          <p:cNvPr id="32" name="Straight Connector 31"/>
          <p:cNvCxnSpPr>
            <a:cxnSpLocks noChangeAspect="1"/>
          </p:cNvCxnSpPr>
          <p:nvPr/>
        </p:nvCxnSpPr>
        <p:spPr bwMode="auto">
          <a:xfrm>
            <a:off x="1201995" y="3436835"/>
            <a:ext cx="2739385"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5" name="Straight Connector 34"/>
          <p:cNvCxnSpPr/>
          <p:nvPr/>
        </p:nvCxnSpPr>
        <p:spPr bwMode="auto">
          <a:xfrm flipH="1" flipV="1">
            <a:off x="5128203" y="3789636"/>
            <a:ext cx="1655" cy="2202207"/>
          </a:xfrm>
          <a:prstGeom prst="line">
            <a:avLst/>
          </a:prstGeom>
          <a:noFill/>
          <a:ln w="3175" cap="flat" cmpd="sng" algn="ctr">
            <a:solidFill>
              <a:srgbClr val="808080"/>
            </a:solidFill>
            <a:prstDash val="dash"/>
            <a:round/>
            <a:headEnd type="none" w="med" len="med"/>
            <a:tailEnd type="none" w="med" len="med"/>
          </a:ln>
          <a:effectLst/>
        </p:spPr>
      </p:cxnSp>
      <p:cxnSp>
        <p:nvCxnSpPr>
          <p:cNvPr id="37" name="Straight Connector 36"/>
          <p:cNvCxnSpPr/>
          <p:nvPr/>
        </p:nvCxnSpPr>
        <p:spPr bwMode="auto">
          <a:xfrm flipH="1" flipV="1">
            <a:off x="5128203" y="907978"/>
            <a:ext cx="1655" cy="2157809"/>
          </a:xfrm>
          <a:prstGeom prst="line">
            <a:avLst/>
          </a:prstGeom>
          <a:noFill/>
          <a:ln w="3175" cap="flat" cmpd="sng" algn="ctr">
            <a:solidFill>
              <a:srgbClr val="808080"/>
            </a:solidFill>
            <a:prstDash val="dash"/>
            <a:round/>
            <a:headEnd type="none" w="med" len="med"/>
            <a:tailEnd type="none" w="med" len="med"/>
          </a:ln>
          <a:effectLst/>
        </p:spPr>
      </p:cxnSp>
      <p:cxnSp>
        <p:nvCxnSpPr>
          <p:cNvPr id="38" name="Straight Connector 37"/>
          <p:cNvCxnSpPr>
            <a:cxnSpLocks noChangeAspect="1"/>
          </p:cNvCxnSpPr>
          <p:nvPr/>
        </p:nvCxnSpPr>
        <p:spPr bwMode="auto">
          <a:xfrm>
            <a:off x="6290441" y="3436841"/>
            <a:ext cx="2543325"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1" name="Rectangle 20"/>
          <p:cNvSpPr/>
          <p:nvPr/>
        </p:nvSpPr>
        <p:spPr>
          <a:xfrm>
            <a:off x="0" y="857250"/>
            <a:ext cx="1056290" cy="5143500"/>
          </a:xfrm>
          <a:prstGeom prst="rect">
            <a:avLst/>
          </a:prstGeom>
          <a:solidFill>
            <a:srgbClr val="2E6C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300" dirty="0">
                <a:solidFill>
                  <a:schemeClr val="bg1"/>
                </a:solidFill>
                <a:latin typeface="+mj-lt"/>
              </a:rPr>
              <a:t>BOGOTÁ COMPETITIVA</a:t>
            </a:r>
          </a:p>
        </p:txBody>
      </p:sp>
      <p:pic>
        <p:nvPicPr>
          <p:cNvPr id="22" name="Picture 21" descr="http://i1.nyt.com/images/2015/11/08/travel/08HOURS3/08HOURS3-master1050.jpg"/>
          <p:cNvPicPr>
            <a:picLocks noChangeAspect="1"/>
          </p:cNvPicPr>
          <p:nvPr/>
        </p:nvPicPr>
        <p:blipFill rotWithShape="1">
          <a:blip r:embed="rId4" cstate="email">
            <a:extLst>
              <a:ext uri="{28A0092B-C50C-407E-A947-70E740481C1C}">
                <a14:useLocalDpi xmlns:a14="http://schemas.microsoft.com/office/drawing/2010/main" val="0"/>
              </a:ext>
            </a:extLst>
          </a:blip>
          <a:srcRect l="2689" t="139" r="26560" b="-139"/>
          <a:stretch/>
        </p:blipFill>
        <p:spPr bwMode="auto">
          <a:xfrm>
            <a:off x="2252654" y="1039480"/>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3" name="Picture 22"/>
          <p:cNvPicPr>
            <a:picLocks/>
          </p:cNvPicPr>
          <p:nvPr/>
        </p:nvPicPr>
        <p:blipFill rotWithShape="1">
          <a:blip r:embed="rId5" cstate="email">
            <a:extLst>
              <a:ext uri="{28A0092B-C50C-407E-A947-70E740481C1C}">
                <a14:useLocalDpi xmlns:a14="http://schemas.microsoft.com/office/drawing/2010/main" val="0"/>
              </a:ext>
            </a:extLst>
          </a:blip>
          <a:srcRect l="9425" r="18031"/>
          <a:stretch/>
        </p:blipFill>
        <p:spPr>
          <a:xfrm>
            <a:off x="5913130" y="3611264"/>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8" name="Text Placeholder 2"/>
          <p:cNvSpPr txBox="1">
            <a:spLocks/>
          </p:cNvSpPr>
          <p:nvPr/>
        </p:nvSpPr>
        <p:spPr bwMode="auto">
          <a:xfrm>
            <a:off x="1201995" y="2787808"/>
            <a:ext cx="1525043"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buNone/>
            </a:pPr>
            <a:r>
              <a:rPr lang="es-VE" sz="1350" kern="0" dirty="0">
                <a:solidFill>
                  <a:schemeClr val="tx1">
                    <a:lumMod val="50000"/>
                    <a:lumOff val="50000"/>
                  </a:schemeClr>
                </a:solidFill>
                <a:latin typeface="+mj-lt"/>
              </a:rPr>
              <a:t>Instituciones</a:t>
            </a:r>
            <a:br>
              <a:rPr lang="en-US" sz="1350" kern="0" dirty="0">
                <a:solidFill>
                  <a:schemeClr val="tx1">
                    <a:lumMod val="50000"/>
                    <a:lumOff val="50000"/>
                  </a:schemeClr>
                </a:solidFill>
                <a:latin typeface="+mj-lt"/>
              </a:rPr>
            </a:br>
            <a:r>
              <a:rPr lang="en-US" sz="1350" kern="0" dirty="0">
                <a:solidFill>
                  <a:schemeClr val="tx1">
                    <a:lumMod val="50000"/>
                    <a:lumOff val="50000"/>
                  </a:schemeClr>
                </a:solidFill>
                <a:latin typeface="+mj-lt"/>
              </a:rPr>
              <a:t>&amp; </a:t>
            </a:r>
            <a:r>
              <a:rPr lang="es-VE" sz="1350" kern="0" dirty="0">
                <a:solidFill>
                  <a:schemeClr val="tx1">
                    <a:lumMod val="50000"/>
                    <a:lumOff val="50000"/>
                  </a:schemeClr>
                </a:solidFill>
                <a:latin typeface="+mj-lt"/>
              </a:rPr>
              <a:t>Regulaciones</a:t>
            </a:r>
          </a:p>
        </p:txBody>
      </p:sp>
      <p:sp>
        <p:nvSpPr>
          <p:cNvPr id="19" name="Text Placeholder 2"/>
          <p:cNvSpPr txBox="1">
            <a:spLocks/>
          </p:cNvSpPr>
          <p:nvPr/>
        </p:nvSpPr>
        <p:spPr bwMode="auto">
          <a:xfrm>
            <a:off x="7545115" y="5289704"/>
            <a:ext cx="1288652" cy="27797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gn="r">
              <a:buNone/>
            </a:pPr>
            <a:r>
              <a:rPr lang="es-VE" sz="1350" kern="0" dirty="0">
                <a:solidFill>
                  <a:schemeClr val="tx1">
                    <a:lumMod val="50000"/>
                    <a:lumOff val="50000"/>
                  </a:schemeClr>
                </a:solidFill>
                <a:latin typeface="+mj-lt"/>
              </a:rPr>
              <a:t>Habilidades</a:t>
            </a:r>
            <a:r>
              <a:rPr lang="en-US" sz="1350" kern="0" dirty="0">
                <a:solidFill>
                  <a:schemeClr val="tx1">
                    <a:lumMod val="50000"/>
                    <a:lumOff val="50000"/>
                  </a:schemeClr>
                </a:solidFill>
                <a:latin typeface="+mj-lt"/>
              </a:rPr>
              <a:t> </a:t>
            </a:r>
            <a:br>
              <a:rPr lang="en-US" sz="1350" kern="0" dirty="0">
                <a:solidFill>
                  <a:schemeClr val="tx1">
                    <a:lumMod val="50000"/>
                    <a:lumOff val="50000"/>
                  </a:schemeClr>
                </a:solidFill>
                <a:latin typeface="+mj-lt"/>
              </a:rPr>
            </a:br>
            <a:r>
              <a:rPr lang="en-US" sz="1350" kern="0" dirty="0">
                <a:solidFill>
                  <a:schemeClr val="tx1">
                    <a:lumMod val="50000"/>
                    <a:lumOff val="50000"/>
                  </a:schemeClr>
                </a:solidFill>
                <a:latin typeface="+mj-lt"/>
              </a:rPr>
              <a:t>&amp; </a:t>
            </a:r>
            <a:r>
              <a:rPr lang="es-VE" sz="1350" kern="0" dirty="0">
                <a:solidFill>
                  <a:schemeClr val="tx1">
                    <a:lumMod val="50000"/>
                    <a:lumOff val="50000"/>
                  </a:schemeClr>
                </a:solidFill>
                <a:latin typeface="+mj-lt"/>
              </a:rPr>
              <a:t>Innovación</a:t>
            </a:r>
          </a:p>
        </p:txBody>
      </p:sp>
      <p:sp>
        <p:nvSpPr>
          <p:cNvPr id="20" name="Text Placeholder 2"/>
          <p:cNvSpPr txBox="1">
            <a:spLocks/>
          </p:cNvSpPr>
          <p:nvPr/>
        </p:nvSpPr>
        <p:spPr>
          <a:xfrm>
            <a:off x="7317431" y="2906112"/>
            <a:ext cx="1635726" cy="277979"/>
          </a:xfrm>
          <a:prstGeom prst="rect">
            <a:avLst/>
          </a:prstGeom>
          <a:effectLst/>
        </p:spPr>
        <p:txBody>
          <a:bodyPr vert="horz" lIns="51435" tIns="25718" rIns="51435" bIns="25718"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pPr algn="r">
              <a:buClr>
                <a:srgbClr val="00CC99"/>
              </a:buClr>
            </a:pPr>
            <a:r>
              <a:rPr lang="es-VE" sz="1350" dirty="0">
                <a:solidFill>
                  <a:schemeClr val="tx1">
                    <a:lumMod val="50000"/>
                    <a:lumOff val="50000"/>
                  </a:schemeClr>
                </a:solidFill>
                <a:latin typeface="+mj-lt"/>
              </a:rPr>
              <a:t>Infrastructura</a:t>
            </a:r>
            <a:br>
              <a:rPr lang="en-US" sz="1350" dirty="0">
                <a:solidFill>
                  <a:schemeClr val="tx1">
                    <a:lumMod val="50000"/>
                    <a:lumOff val="50000"/>
                  </a:schemeClr>
                </a:solidFill>
                <a:latin typeface="+mj-lt"/>
              </a:rPr>
            </a:br>
            <a:r>
              <a:rPr lang="es-VE" sz="1350" dirty="0">
                <a:solidFill>
                  <a:schemeClr val="tx1">
                    <a:lumMod val="50000"/>
                    <a:lumOff val="50000"/>
                  </a:schemeClr>
                </a:solidFill>
                <a:latin typeface="+mj-lt"/>
              </a:rPr>
              <a:t>&amp; Terreno</a:t>
            </a:r>
          </a:p>
        </p:txBody>
      </p:sp>
      <p:sp>
        <p:nvSpPr>
          <p:cNvPr id="24" name="Text Placeholder 2"/>
          <p:cNvSpPr txBox="1">
            <a:spLocks/>
          </p:cNvSpPr>
          <p:nvPr/>
        </p:nvSpPr>
        <p:spPr>
          <a:xfrm>
            <a:off x="1201995" y="5626988"/>
            <a:ext cx="1487905" cy="277979"/>
          </a:xfrm>
          <a:prstGeom prst="rect">
            <a:avLst/>
          </a:prstGeom>
          <a:effectLst/>
        </p:spPr>
        <p:txBody>
          <a:bodyPr vert="horz" lIns="51435" tIns="25718" rIns="51435" bIns="25718"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pPr algn="l">
              <a:buClr>
                <a:srgbClr val="00CC99"/>
              </a:buClr>
            </a:pPr>
            <a:r>
              <a:rPr lang="es-VE" sz="1350" dirty="0">
                <a:solidFill>
                  <a:schemeClr val="tx1">
                    <a:lumMod val="50000"/>
                    <a:lumOff val="50000"/>
                  </a:schemeClr>
                </a:solidFill>
                <a:latin typeface="+mj-lt"/>
              </a:rPr>
              <a:t>Apoyo empresarial &amp; financiamiento</a:t>
            </a:r>
          </a:p>
        </p:txBody>
      </p:sp>
      <p:sp>
        <p:nvSpPr>
          <p:cNvPr id="25" name="TextBox 24"/>
          <p:cNvSpPr txBox="1"/>
          <p:nvPr/>
        </p:nvSpPr>
        <p:spPr>
          <a:xfrm>
            <a:off x="4043613" y="3171117"/>
            <a:ext cx="2151993" cy="553998"/>
          </a:xfrm>
          <a:prstGeom prst="rect">
            <a:avLst/>
          </a:prstGeom>
          <a:solidFill>
            <a:schemeClr val="bg1">
              <a:lumMod val="50000"/>
            </a:schemeClr>
          </a:solidFill>
        </p:spPr>
        <p:txBody>
          <a:bodyPr wrap="square" rtlCol="0">
            <a:spAutoFit/>
          </a:bodyPr>
          <a:lstStyle/>
          <a:p>
            <a:pPr algn="ctr"/>
            <a:r>
              <a:rPr lang="en-US" sz="3000" dirty="0">
                <a:solidFill>
                  <a:schemeClr val="bg1">
                    <a:lumMod val="95000"/>
                  </a:schemeClr>
                </a:solidFill>
                <a:latin typeface="+mj-lt"/>
                <a:cs typeface="Arial Narrow"/>
              </a:rPr>
              <a:t>Bogot</a:t>
            </a:r>
            <a:r>
              <a:rPr lang="en-US" sz="3000" dirty="0">
                <a:solidFill>
                  <a:schemeClr val="bg1"/>
                </a:solidFill>
                <a:latin typeface="+mj-lt"/>
              </a:rPr>
              <a:t>á</a:t>
            </a:r>
            <a:endParaRPr lang="en-US" sz="3000" dirty="0">
              <a:solidFill>
                <a:schemeClr val="bg1">
                  <a:lumMod val="95000"/>
                </a:schemeClr>
              </a:solidFill>
              <a:latin typeface="+mj-lt"/>
              <a:cs typeface="Arial Narrow"/>
            </a:endParaRPr>
          </a:p>
        </p:txBody>
      </p:sp>
      <p:pic>
        <p:nvPicPr>
          <p:cNvPr id="17" name="Picture 16"/>
          <p:cNvPicPr>
            <a:picLocks/>
          </p:cNvPicPr>
          <p:nvPr/>
        </p:nvPicPr>
        <p:blipFill rotWithShape="1">
          <a:blip r:embed="rId6" cstate="email">
            <a:extLst>
              <a:ext uri="{28A0092B-C50C-407E-A947-70E740481C1C}">
                <a14:useLocalDpi xmlns:a14="http://schemas.microsoft.com/office/drawing/2010/main" val="0"/>
              </a:ext>
            </a:extLst>
          </a:blip>
          <a:srcRect r="32129"/>
          <a:stretch/>
        </p:blipFill>
        <p:spPr>
          <a:xfrm>
            <a:off x="5913130" y="1041202"/>
            <a:ext cx="2057400" cy="2057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7" name="Oval 26"/>
          <p:cNvSpPr>
            <a:spLocks noChangeAspect="1"/>
          </p:cNvSpPr>
          <p:nvPr/>
        </p:nvSpPr>
        <p:spPr>
          <a:xfrm>
            <a:off x="2204449" y="3607484"/>
            <a:ext cx="2153809" cy="2153412"/>
          </a:xfrm>
          <a:prstGeom prst="ellipse">
            <a:avLst/>
          </a:prstGeom>
          <a:solidFill>
            <a:srgbClr val="2E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sz="1100" dirty="0"/>
              <a:t> </a:t>
            </a:r>
          </a:p>
          <a:p>
            <a:r>
              <a:rPr lang="es-VE" sz="1000" dirty="0"/>
              <a:t> </a:t>
            </a:r>
            <a:r>
              <a:rPr lang="es-VE" sz="900" dirty="0"/>
              <a:t>2017 | BANCOLOMBIA</a:t>
            </a:r>
            <a:br>
              <a:rPr lang="es-VE" sz="1100" dirty="0"/>
            </a:br>
            <a:r>
              <a:rPr lang="es-VE" sz="1100" dirty="0"/>
              <a:t> </a:t>
            </a:r>
            <a:endParaRPr lang="es-VE" sz="1200" dirty="0"/>
          </a:p>
        </p:txBody>
      </p:sp>
    </p:spTree>
    <p:extLst>
      <p:ext uri="{BB962C8B-B14F-4D97-AF65-F5344CB8AC3E}">
        <p14:creationId xmlns:p14="http://schemas.microsoft.com/office/powerpoint/2010/main" val="394380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0" y="2970040"/>
            <a:ext cx="9144000" cy="2406316"/>
          </a:xfrm>
          <a:prstGeom prst="rect">
            <a:avLst/>
          </a:prstGeom>
        </p:spPr>
      </p:pic>
      <p:sp>
        <p:nvSpPr>
          <p:cNvPr id="4" name="Rectangle 3"/>
          <p:cNvSpPr/>
          <p:nvPr/>
        </p:nvSpPr>
        <p:spPr>
          <a:xfrm>
            <a:off x="0" y="5363419"/>
            <a:ext cx="9144000" cy="638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200"/>
          </a:p>
        </p:txBody>
      </p:sp>
      <p:grpSp>
        <p:nvGrpSpPr>
          <p:cNvPr id="30" name="Group 29"/>
          <p:cNvGrpSpPr>
            <a:grpSpLocks noChangeAspect="1"/>
          </p:cNvGrpSpPr>
          <p:nvPr/>
        </p:nvGrpSpPr>
        <p:grpSpPr>
          <a:xfrm>
            <a:off x="1600758" y="2155577"/>
            <a:ext cx="1714500" cy="1714500"/>
            <a:chOff x="1051054" y="694495"/>
            <a:chExt cx="1280159" cy="1280159"/>
          </a:xfrm>
        </p:grpSpPr>
        <p:sp>
          <p:nvSpPr>
            <p:cNvPr id="31" name="Oval 30"/>
            <p:cNvSpPr/>
            <p:nvPr/>
          </p:nvSpPr>
          <p:spPr>
            <a:xfrm>
              <a:off x="1051054" y="694495"/>
              <a:ext cx="1280159" cy="128015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4"/>
            <p:cNvSpPr/>
            <p:nvPr/>
          </p:nvSpPr>
          <p:spPr>
            <a:xfrm>
              <a:off x="1251343" y="914429"/>
              <a:ext cx="905209" cy="905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Aft>
                  <a:spcPct val="35000"/>
                </a:spcAft>
              </a:pPr>
              <a:r>
                <a:rPr lang="es-VE" sz="1400" dirty="0"/>
                <a:t>Posible Préstamo</a:t>
              </a:r>
              <a:r>
                <a:rPr lang="en-US" sz="1400" dirty="0"/>
                <a:t> a </a:t>
              </a:r>
              <a:r>
                <a:rPr lang="es-VE" sz="1400" dirty="0"/>
                <a:t>Nuevas</a:t>
              </a:r>
              <a:r>
                <a:rPr lang="en-US" sz="1400" dirty="0"/>
                <a:t> </a:t>
              </a:r>
              <a:r>
                <a:rPr lang="es-VE" sz="1400" dirty="0"/>
                <a:t>Troncales de TransMilenio</a:t>
              </a:r>
            </a:p>
            <a:p>
              <a:pPr algn="ctr" defTabSz="933450">
                <a:lnSpc>
                  <a:spcPct val="90000"/>
                </a:lnSpc>
                <a:spcAft>
                  <a:spcPct val="35000"/>
                </a:spcAft>
              </a:pPr>
              <a:r>
                <a:rPr lang="en-US" sz="1400" dirty="0"/>
                <a:t>BRT</a:t>
              </a:r>
            </a:p>
          </p:txBody>
        </p:sp>
      </p:grpSp>
      <p:grpSp>
        <p:nvGrpSpPr>
          <p:cNvPr id="35" name="Group 34"/>
          <p:cNvGrpSpPr>
            <a:grpSpLocks noChangeAspect="1"/>
          </p:cNvGrpSpPr>
          <p:nvPr/>
        </p:nvGrpSpPr>
        <p:grpSpPr>
          <a:xfrm>
            <a:off x="5512361" y="1525444"/>
            <a:ext cx="1543050" cy="1543050"/>
            <a:chOff x="1051054" y="694495"/>
            <a:chExt cx="1280159" cy="1280159"/>
          </a:xfrm>
        </p:grpSpPr>
        <p:sp>
          <p:nvSpPr>
            <p:cNvPr id="36" name="Oval 35"/>
            <p:cNvSpPr/>
            <p:nvPr/>
          </p:nvSpPr>
          <p:spPr>
            <a:xfrm>
              <a:off x="1051054" y="694495"/>
              <a:ext cx="1280159" cy="128015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al 4"/>
            <p:cNvSpPr/>
            <p:nvPr/>
          </p:nvSpPr>
          <p:spPr>
            <a:xfrm>
              <a:off x="1238529" y="881970"/>
              <a:ext cx="905209" cy="905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Aft>
                  <a:spcPct val="35000"/>
                </a:spcAft>
              </a:pPr>
              <a:r>
                <a:rPr lang="es-VE" sz="1400" dirty="0"/>
                <a:t>Asesoría</a:t>
              </a:r>
              <a:r>
                <a:rPr lang="en-US" sz="1400" dirty="0"/>
                <a:t> </a:t>
              </a:r>
              <a:r>
                <a:rPr lang="en-US" sz="1400" dirty="0" err="1"/>
                <a:t>para</a:t>
              </a:r>
              <a:endParaRPr lang="en-US" sz="1400" dirty="0"/>
            </a:p>
            <a:p>
              <a:pPr algn="ctr" defTabSz="933450">
                <a:lnSpc>
                  <a:spcPct val="90000"/>
                </a:lnSpc>
                <a:spcAft>
                  <a:spcPct val="35000"/>
                </a:spcAft>
              </a:pPr>
              <a:r>
                <a:rPr lang="es-VE" sz="1400" dirty="0"/>
                <a:t>Semáforos</a:t>
              </a:r>
              <a:br>
                <a:rPr lang="es-VE" sz="1400" dirty="0"/>
              </a:br>
              <a:r>
                <a:rPr lang="es-VE" sz="1400" dirty="0"/>
                <a:t>Inteligentes</a:t>
              </a:r>
            </a:p>
          </p:txBody>
        </p:sp>
      </p:grpSp>
      <p:grpSp>
        <p:nvGrpSpPr>
          <p:cNvPr id="39" name="Group 38"/>
          <p:cNvGrpSpPr>
            <a:grpSpLocks noChangeAspect="1"/>
          </p:cNvGrpSpPr>
          <p:nvPr/>
        </p:nvGrpSpPr>
        <p:grpSpPr>
          <a:xfrm>
            <a:off x="3597809" y="1460834"/>
            <a:ext cx="1714500" cy="1714500"/>
            <a:chOff x="1051054" y="694495"/>
            <a:chExt cx="1280159" cy="1280159"/>
          </a:xfrm>
        </p:grpSpPr>
        <p:sp>
          <p:nvSpPr>
            <p:cNvPr id="40" name="Oval 39"/>
            <p:cNvSpPr/>
            <p:nvPr/>
          </p:nvSpPr>
          <p:spPr>
            <a:xfrm>
              <a:off x="1051054" y="694495"/>
              <a:ext cx="1280159" cy="128015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1238529" y="881970"/>
              <a:ext cx="905209" cy="905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Aft>
                  <a:spcPct val="35000"/>
                </a:spcAft>
              </a:pPr>
              <a:r>
                <a:rPr lang="es-VE" sz="1400" dirty="0"/>
                <a:t>Asesoría</a:t>
              </a:r>
              <a:r>
                <a:rPr lang="en-US" sz="1400" dirty="0"/>
                <a:t> </a:t>
              </a:r>
              <a:r>
                <a:rPr lang="en-US" sz="1400" dirty="0" err="1"/>
                <a:t>para</a:t>
              </a:r>
              <a:r>
                <a:rPr lang="en-US" sz="1400" dirty="0"/>
                <a:t> la </a:t>
              </a:r>
              <a:r>
                <a:rPr lang="en-US" sz="1400" dirty="0" err="1"/>
                <a:t>mejora</a:t>
              </a:r>
              <a:r>
                <a:rPr lang="en-US" sz="1400" dirty="0"/>
                <a:t> del</a:t>
              </a:r>
            </a:p>
            <a:p>
              <a:pPr algn="ctr" defTabSz="933450">
                <a:lnSpc>
                  <a:spcPct val="90000"/>
                </a:lnSpc>
                <a:spcAft>
                  <a:spcPct val="35000"/>
                </a:spcAft>
              </a:pPr>
              <a:r>
                <a:rPr lang="es-VE" sz="1400" dirty="0"/>
                <a:t>Manejo de Residuos</a:t>
              </a:r>
            </a:p>
          </p:txBody>
        </p:sp>
      </p:grpSp>
      <p:sp>
        <p:nvSpPr>
          <p:cNvPr id="42" name="Oval 41"/>
          <p:cNvSpPr/>
          <p:nvPr/>
        </p:nvSpPr>
        <p:spPr bwMode="auto">
          <a:xfrm>
            <a:off x="3493833" y="1109353"/>
            <a:ext cx="685800" cy="685800"/>
          </a:xfrm>
          <a:prstGeom prst="ellipse">
            <a:avLst/>
          </a:prstGeom>
          <a:solidFill>
            <a:srgbClr val="FFFFFF"/>
          </a:solidFill>
          <a:ln w="76200" cap="flat" cmpd="sng" algn="ctr">
            <a:solidFill>
              <a:srgbClr val="4F81BD"/>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50000"/>
              </a:spcBef>
              <a:spcAft>
                <a:spcPct val="0"/>
              </a:spcAft>
            </a:pPr>
            <a:r>
              <a:rPr lang="en-US" sz="1000" dirty="0"/>
              <a:t>2016</a:t>
            </a:r>
          </a:p>
        </p:txBody>
      </p:sp>
      <p:sp>
        <p:nvSpPr>
          <p:cNvPr id="38" name="Oval 37"/>
          <p:cNvSpPr/>
          <p:nvPr/>
        </p:nvSpPr>
        <p:spPr bwMode="auto">
          <a:xfrm>
            <a:off x="5949483" y="1012337"/>
            <a:ext cx="685800" cy="685800"/>
          </a:xfrm>
          <a:prstGeom prst="ellipse">
            <a:avLst/>
          </a:prstGeom>
          <a:solidFill>
            <a:srgbClr val="FFFFFF"/>
          </a:solidFill>
          <a:ln w="76200" cap="flat" cmpd="sng" algn="ctr">
            <a:solidFill>
              <a:srgbClr val="4F81BD"/>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50000"/>
              </a:spcBef>
              <a:spcAft>
                <a:spcPct val="0"/>
              </a:spcAft>
            </a:pPr>
            <a:r>
              <a:rPr lang="en-US" sz="1000" dirty="0"/>
              <a:t>2016</a:t>
            </a:r>
          </a:p>
        </p:txBody>
      </p:sp>
      <p:cxnSp>
        <p:nvCxnSpPr>
          <p:cNvPr id="43" name="Straight Connector 42"/>
          <p:cNvCxnSpPr/>
          <p:nvPr/>
        </p:nvCxnSpPr>
        <p:spPr>
          <a:xfrm flipH="1">
            <a:off x="1918096" y="3870077"/>
            <a:ext cx="466964" cy="12489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5" idx="0"/>
          </p:cNvCxnSpPr>
          <p:nvPr/>
        </p:nvCxnSpPr>
        <p:spPr>
          <a:xfrm>
            <a:off x="6272623" y="3268635"/>
            <a:ext cx="146195" cy="16548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55280" y="3372708"/>
            <a:ext cx="266700" cy="205951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857250"/>
            <a:ext cx="1056290" cy="5143500"/>
          </a:xfrm>
          <a:prstGeom prst="rect">
            <a:avLst/>
          </a:prstGeom>
          <a:solidFill>
            <a:srgbClr val="2E6C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300" dirty="0">
                <a:solidFill>
                  <a:schemeClr val="bg1"/>
                </a:solidFill>
                <a:latin typeface="+mj-lt"/>
              </a:rPr>
              <a:t>BOGOTÁ: OPORTUNIDADES</a:t>
            </a:r>
          </a:p>
        </p:txBody>
      </p:sp>
      <p:pic>
        <p:nvPicPr>
          <p:cNvPr id="12" name="Picture 11"/>
          <p:cNvPicPr>
            <a:picLocks noChangeAspect="1"/>
          </p:cNvPicPr>
          <p:nvPr/>
        </p:nvPicPr>
        <p:blipFill>
          <a:blip r:embed="rId4"/>
          <a:stretch>
            <a:fillRect/>
          </a:stretch>
        </p:blipFill>
        <p:spPr>
          <a:xfrm>
            <a:off x="4514850" y="3400425"/>
            <a:ext cx="104775" cy="47625"/>
          </a:xfrm>
          <a:prstGeom prst="rect">
            <a:avLst/>
          </a:prstGeom>
        </p:spPr>
      </p:pic>
      <p:pic>
        <p:nvPicPr>
          <p:cNvPr id="13" name="Picture 12"/>
          <p:cNvPicPr>
            <a:picLocks noChangeAspect="1"/>
          </p:cNvPicPr>
          <p:nvPr/>
        </p:nvPicPr>
        <p:blipFill>
          <a:blip r:embed="rId4"/>
          <a:stretch>
            <a:fillRect/>
          </a:stretch>
        </p:blipFill>
        <p:spPr>
          <a:xfrm>
            <a:off x="4514850" y="3400425"/>
            <a:ext cx="104775" cy="47625"/>
          </a:xfrm>
          <a:prstGeom prst="rect">
            <a:avLst/>
          </a:prstGeom>
        </p:spPr>
      </p:pic>
      <p:pic>
        <p:nvPicPr>
          <p:cNvPr id="14" name="Picture 13"/>
          <p:cNvPicPr>
            <a:picLocks noChangeAspect="1"/>
          </p:cNvPicPr>
          <p:nvPr/>
        </p:nvPicPr>
        <p:blipFill>
          <a:blip r:embed="rId4"/>
          <a:stretch>
            <a:fillRect/>
          </a:stretch>
        </p:blipFill>
        <p:spPr>
          <a:xfrm>
            <a:off x="4514850" y="3400425"/>
            <a:ext cx="104775" cy="47625"/>
          </a:xfrm>
          <a:prstGeom prst="rect">
            <a:avLst/>
          </a:prstGeom>
        </p:spPr>
      </p:pic>
      <p:cxnSp>
        <p:nvCxnSpPr>
          <p:cNvPr id="56" name="Straight Arrow Connector 55"/>
          <p:cNvCxnSpPr/>
          <p:nvPr/>
        </p:nvCxnSpPr>
        <p:spPr>
          <a:xfrm flipV="1">
            <a:off x="1241149" y="5685499"/>
            <a:ext cx="6275069" cy="8582"/>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1204073" y="5657014"/>
            <a:ext cx="6412230" cy="8582"/>
          </a:xfrm>
          <a:prstGeom prst="straightConnector1">
            <a:avLst/>
          </a:prstGeom>
          <a:ln w="19050">
            <a:solidFill>
              <a:srgbClr val="2E6CA4"/>
            </a:solidFill>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893850" y="3065422"/>
            <a:ext cx="855340" cy="252020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7388124" y="5348099"/>
            <a:ext cx="1269973" cy="739488"/>
            <a:chOff x="8924111" y="5987798"/>
            <a:chExt cx="1693297" cy="985984"/>
          </a:xfrm>
        </p:grpSpPr>
        <p:grpSp>
          <p:nvGrpSpPr>
            <p:cNvPr id="71" name="Group 70"/>
            <p:cNvGrpSpPr/>
            <p:nvPr/>
          </p:nvGrpSpPr>
          <p:grpSpPr>
            <a:xfrm>
              <a:off x="8924111" y="5987798"/>
              <a:ext cx="1693297" cy="985984"/>
              <a:chOff x="8924111" y="5987798"/>
              <a:chExt cx="1693297" cy="985984"/>
            </a:xfrm>
          </p:grpSpPr>
          <p:pic>
            <p:nvPicPr>
              <p:cNvPr id="61" name="Picture 60"/>
              <p:cNvPicPr>
                <a:picLocks noChangeAspect="1"/>
              </p:cNvPicPr>
              <p:nvPr/>
            </p:nvPicPr>
            <p:blipFill rotWithShape="1">
              <a:blip r:embed="rId5">
                <a:duotone>
                  <a:schemeClr val="accent1">
                    <a:shade val="45000"/>
                    <a:satMod val="135000"/>
                  </a:schemeClr>
                  <a:prstClr val="white"/>
                </a:duotone>
              </a:blip>
              <a:srcRect l="13254" t="38732" r="14942"/>
              <a:stretch/>
            </p:blipFill>
            <p:spPr>
              <a:xfrm>
                <a:off x="9381762" y="5987798"/>
                <a:ext cx="1155559" cy="985984"/>
              </a:xfrm>
              <a:prstGeom prst="rect">
                <a:avLst/>
              </a:prstGeom>
            </p:spPr>
          </p:pic>
          <p:sp>
            <p:nvSpPr>
              <p:cNvPr id="63" name="Oval 62"/>
              <p:cNvSpPr/>
              <p:nvPr/>
            </p:nvSpPr>
            <p:spPr>
              <a:xfrm rot="19404306">
                <a:off x="10136879" y="6350266"/>
                <a:ext cx="480529" cy="286048"/>
              </a:xfrm>
              <a:prstGeom prst="ellipse">
                <a:avLst/>
              </a:prstGeom>
              <a:solidFill>
                <a:srgbClr val="2052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5" name="Isosceles Triangle 64"/>
              <p:cNvSpPr/>
              <p:nvPr/>
            </p:nvSpPr>
            <p:spPr>
              <a:xfrm>
                <a:off x="8924111" y="6670639"/>
                <a:ext cx="1167000" cy="183071"/>
              </a:xfrm>
              <a:prstGeom prst="triangle">
                <a:avLst>
                  <a:gd name="adj" fmla="val 48925"/>
                </a:avLst>
              </a:prstGeom>
              <a:solidFill>
                <a:srgbClr val="2052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0" name="Isosceles Triangle 69"/>
              <p:cNvSpPr/>
              <p:nvPr/>
            </p:nvSpPr>
            <p:spPr>
              <a:xfrm rot="20663917">
                <a:off x="9176412" y="6265906"/>
                <a:ext cx="457739" cy="407349"/>
              </a:xfrm>
              <a:prstGeom prst="triangle">
                <a:avLst>
                  <a:gd name="adj" fmla="val 52107"/>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cxnSp>
          <p:nvCxnSpPr>
            <p:cNvPr id="73" name="Straight Connector 72"/>
            <p:cNvCxnSpPr/>
            <p:nvPr/>
          </p:nvCxnSpPr>
          <p:spPr>
            <a:xfrm flipV="1">
              <a:off x="8935552" y="6510452"/>
              <a:ext cx="983945" cy="331817"/>
            </a:xfrm>
            <a:prstGeom prst="line">
              <a:avLst/>
            </a:prstGeom>
            <a:ln w="50800">
              <a:solidFill>
                <a:srgbClr val="205290"/>
              </a:solidFill>
            </a:ln>
          </p:spPr>
          <p:style>
            <a:lnRef idx="2">
              <a:schemeClr val="accent1"/>
            </a:lnRef>
            <a:fillRef idx="0">
              <a:schemeClr val="accent1"/>
            </a:fillRef>
            <a:effectRef idx="1">
              <a:schemeClr val="accent1"/>
            </a:effectRef>
            <a:fontRef idx="minor">
              <a:schemeClr val="tx1"/>
            </a:fontRef>
          </p:style>
        </p:cxnSp>
      </p:grpSp>
      <p:grpSp>
        <p:nvGrpSpPr>
          <p:cNvPr id="76" name="Group 75"/>
          <p:cNvGrpSpPr>
            <a:grpSpLocks noChangeAspect="1"/>
          </p:cNvGrpSpPr>
          <p:nvPr/>
        </p:nvGrpSpPr>
        <p:grpSpPr>
          <a:xfrm>
            <a:off x="7249729" y="2244132"/>
            <a:ext cx="1371600" cy="1371600"/>
            <a:chOff x="1051054" y="694495"/>
            <a:chExt cx="1280159" cy="1280159"/>
          </a:xfrm>
        </p:grpSpPr>
        <p:sp>
          <p:nvSpPr>
            <p:cNvPr id="77" name="Oval 76"/>
            <p:cNvSpPr/>
            <p:nvPr/>
          </p:nvSpPr>
          <p:spPr>
            <a:xfrm>
              <a:off x="1051054" y="694495"/>
              <a:ext cx="1280159" cy="128015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p>
          </p:txBody>
        </p:sp>
        <p:sp>
          <p:nvSpPr>
            <p:cNvPr id="78" name="Oval 4"/>
            <p:cNvSpPr/>
            <p:nvPr/>
          </p:nvSpPr>
          <p:spPr>
            <a:xfrm>
              <a:off x="1220275" y="858363"/>
              <a:ext cx="1008352" cy="905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Aft>
                  <a:spcPct val="35000"/>
                </a:spcAft>
              </a:pPr>
              <a:r>
                <a:rPr lang="es-VE" sz="1400" dirty="0"/>
                <a:t>Planta de tratamiento</a:t>
              </a:r>
            </a:p>
            <a:p>
              <a:pPr algn="ctr" defTabSz="933450">
                <a:lnSpc>
                  <a:spcPct val="90000"/>
                </a:lnSpc>
                <a:spcAft>
                  <a:spcPct val="35000"/>
                </a:spcAft>
              </a:pPr>
              <a:r>
                <a:rPr lang="es-VE" sz="1400" dirty="0"/>
                <a:t> “Canoas”</a:t>
              </a:r>
            </a:p>
          </p:txBody>
        </p:sp>
      </p:grpSp>
      <p:sp>
        <p:nvSpPr>
          <p:cNvPr id="79" name="Oval 78"/>
          <p:cNvSpPr/>
          <p:nvPr/>
        </p:nvSpPr>
        <p:spPr bwMode="auto">
          <a:xfrm>
            <a:off x="7847070" y="1790028"/>
            <a:ext cx="685800" cy="685800"/>
          </a:xfrm>
          <a:prstGeom prst="ellipse">
            <a:avLst/>
          </a:prstGeom>
          <a:solidFill>
            <a:srgbClr val="FFFFFF"/>
          </a:solidFill>
          <a:ln w="76200" cap="flat" cmpd="sng" algn="ctr">
            <a:solidFill>
              <a:srgbClr val="4F81BD"/>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50000"/>
              </a:spcBef>
              <a:spcAft>
                <a:spcPct val="0"/>
              </a:spcAft>
            </a:pPr>
            <a:r>
              <a:rPr lang="en-US" sz="1000" dirty="0"/>
              <a:t>2020</a:t>
            </a:r>
          </a:p>
        </p:txBody>
      </p:sp>
      <p:cxnSp>
        <p:nvCxnSpPr>
          <p:cNvPr id="85" name="Straight Arrow Connector 84"/>
          <p:cNvCxnSpPr/>
          <p:nvPr/>
        </p:nvCxnSpPr>
        <p:spPr>
          <a:xfrm flipV="1">
            <a:off x="1155340" y="5711244"/>
            <a:ext cx="6275069" cy="8582"/>
          </a:xfrm>
          <a:prstGeom prst="straightConnector1">
            <a:avLst/>
          </a:prstGeom>
          <a:ln w="19050">
            <a:solidFill>
              <a:srgbClr val="2E6CA4"/>
            </a:solidFill>
            <a:tailEnd type="none"/>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6" cstate="email">
            <a:duotone>
              <a:schemeClr val="accent1">
                <a:shade val="45000"/>
                <a:satMod val="135000"/>
              </a:schemeClr>
              <a:prstClr val="white"/>
            </a:duotone>
            <a:extLst>
              <a:ext uri="{28A0092B-C50C-407E-A947-70E740481C1C}">
                <a14:useLocalDpi xmlns:a14="http://schemas.microsoft.com/office/drawing/2010/main" val="0"/>
              </a:ext>
            </a:extLst>
          </a:blip>
          <a:srcRect t="33889" b="48889"/>
          <a:stretch/>
        </p:blipFill>
        <p:spPr>
          <a:xfrm>
            <a:off x="1183481" y="5112336"/>
            <a:ext cx="3714750" cy="639762"/>
          </a:xfrm>
          <a:prstGeom prst="rect">
            <a:avLst/>
          </a:prstGeom>
        </p:spPr>
      </p:pic>
      <p:pic>
        <p:nvPicPr>
          <p:cNvPr id="19" name="Picture 18" descr="noun_418813_cc.png"/>
          <p:cNvPicPr>
            <a:picLocks noChangeAspect="1"/>
          </p:cNvPicPr>
          <p:nvPr/>
        </p:nvPicPr>
        <p:blipFill rotWithShape="1">
          <a:blip r:embed="rId7" cstate="email">
            <a:duotone>
              <a:schemeClr val="accent1">
                <a:shade val="45000"/>
                <a:satMod val="135000"/>
              </a:schemeClr>
              <a:prstClr val="white"/>
            </a:duotone>
            <a:extLst>
              <a:ext uri="{28A0092B-C50C-407E-A947-70E740481C1C}">
                <a14:useLocalDpi xmlns:a14="http://schemas.microsoft.com/office/drawing/2010/main" val="0"/>
              </a:ext>
            </a:extLst>
          </a:blip>
          <a:srcRect t="15349" b="29260"/>
          <a:stretch/>
        </p:blipFill>
        <p:spPr>
          <a:xfrm>
            <a:off x="4947973" y="5396832"/>
            <a:ext cx="790117" cy="437654"/>
          </a:xfrm>
          <a:prstGeom prst="rect">
            <a:avLst/>
          </a:prstGeom>
        </p:spPr>
      </p:pic>
      <p:pic>
        <p:nvPicPr>
          <p:cNvPr id="33" name="Picture 32"/>
          <p:cNvPicPr>
            <a:picLocks noChangeAspect="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60064" y="5602786"/>
            <a:ext cx="164548" cy="200591"/>
          </a:xfrm>
          <a:prstGeom prst="rect">
            <a:avLst/>
          </a:prstGeom>
        </p:spPr>
      </p:pic>
      <p:pic>
        <p:nvPicPr>
          <p:cNvPr id="5" name="Picture 4"/>
          <p:cNvPicPr>
            <a:picLocks noChangeAspect="1"/>
          </p:cNvPicPr>
          <p:nvPr/>
        </p:nvPicPr>
        <p:blipFill rotWithShape="1">
          <a:blip r:embed="rId9" cstate="email">
            <a:duotone>
              <a:schemeClr val="accent1">
                <a:shade val="45000"/>
                <a:satMod val="135000"/>
              </a:schemeClr>
              <a:prstClr val="white"/>
            </a:duotone>
            <a:extLst>
              <a:ext uri="{28A0092B-C50C-407E-A947-70E740481C1C}">
                <a14:useLocalDpi xmlns:a14="http://schemas.microsoft.com/office/drawing/2010/main" val="0"/>
              </a:ext>
            </a:extLst>
          </a:blip>
          <a:srcRect b="14722"/>
          <a:stretch/>
        </p:blipFill>
        <p:spPr>
          <a:xfrm>
            <a:off x="5917913" y="4923522"/>
            <a:ext cx="1001809" cy="854321"/>
          </a:xfrm>
          <a:prstGeom prst="rect">
            <a:avLst/>
          </a:prstGeom>
        </p:spPr>
      </p:pic>
      <p:sp>
        <p:nvSpPr>
          <p:cNvPr id="50" name="Oval 49"/>
          <p:cNvSpPr/>
          <p:nvPr/>
        </p:nvSpPr>
        <p:spPr bwMode="auto">
          <a:xfrm>
            <a:off x="1508941" y="1812677"/>
            <a:ext cx="685800" cy="685800"/>
          </a:xfrm>
          <a:prstGeom prst="ellipse">
            <a:avLst/>
          </a:prstGeom>
          <a:solidFill>
            <a:srgbClr val="FFFFFF"/>
          </a:solidFill>
          <a:ln w="76200" cap="flat" cmpd="sng" algn="ctr">
            <a:solidFill>
              <a:srgbClr val="4F81BD"/>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50000"/>
              </a:spcBef>
              <a:spcAft>
                <a:spcPct val="0"/>
              </a:spcAft>
            </a:pPr>
            <a:r>
              <a:rPr lang="en-US" sz="1000" dirty="0"/>
              <a:t>2017</a:t>
            </a:r>
          </a:p>
        </p:txBody>
      </p:sp>
    </p:spTree>
    <p:extLst>
      <p:ext uri="{BB962C8B-B14F-4D97-AF65-F5344CB8AC3E}">
        <p14:creationId xmlns:p14="http://schemas.microsoft.com/office/powerpoint/2010/main" val="407334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1853" y="3097712"/>
            <a:ext cx="5084981" cy="2862322"/>
          </a:xfrm>
          <a:prstGeom prst="rect">
            <a:avLst/>
          </a:prstGeom>
        </p:spPr>
        <p:txBody>
          <a:bodyPr wrap="square">
            <a:spAutoFit/>
          </a:bodyPr>
          <a:lstStyle/>
          <a:p>
            <a:pPr marL="342900" indent="-342900">
              <a:buFont typeface="Arial" panose="020B0604020202020204" pitchFamily="34" charset="0"/>
              <a:buChar char="•"/>
            </a:pPr>
            <a:r>
              <a:rPr lang="en-US" sz="2000" dirty="0" err="1">
                <a:latin typeface="+mn-lt"/>
              </a:rPr>
              <a:t>Energía</a:t>
            </a:r>
            <a:r>
              <a:rPr lang="en-US" sz="2000" dirty="0">
                <a:latin typeface="+mn-lt"/>
              </a:rPr>
              <a:t> </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Agua </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err="1">
                <a:latin typeface="+mn-lt"/>
              </a:rPr>
              <a:t>Manejo</a:t>
            </a:r>
            <a:r>
              <a:rPr lang="en-US" sz="2000" dirty="0">
                <a:latin typeface="+mn-lt"/>
              </a:rPr>
              <a:t> de </a:t>
            </a:r>
            <a:r>
              <a:rPr lang="en-US" sz="2000" dirty="0" err="1">
                <a:latin typeface="+mn-lt"/>
              </a:rPr>
              <a:t>residuos</a:t>
            </a:r>
            <a:r>
              <a:rPr lang="en-US" sz="2000" dirty="0">
                <a:latin typeface="+mn-lt"/>
              </a:rPr>
              <a:t> </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err="1">
                <a:latin typeface="+mn-lt"/>
              </a:rPr>
              <a:t>Transporte</a:t>
            </a:r>
            <a:endParaRPr lang="en-US" sz="2000" dirty="0">
              <a:latin typeface="+mn-lt"/>
            </a:endParaRP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err="1">
                <a:latin typeface="+mn-lt"/>
              </a:rPr>
              <a:t>Telecomunicaciones</a:t>
            </a:r>
            <a:endParaRPr lang="en-US" sz="2000" dirty="0">
              <a:latin typeface="+mn-lt"/>
            </a:endParaRPr>
          </a:p>
        </p:txBody>
      </p:sp>
      <p:sp>
        <p:nvSpPr>
          <p:cNvPr id="2" name="Title 1"/>
          <p:cNvSpPr>
            <a:spLocks noGrp="1"/>
          </p:cNvSpPr>
          <p:nvPr>
            <p:ph type="title"/>
          </p:nvPr>
        </p:nvSpPr>
        <p:spPr>
          <a:xfrm>
            <a:off x="736862" y="358561"/>
            <a:ext cx="8462029" cy="414389"/>
          </a:xfrm>
        </p:spPr>
        <p:txBody>
          <a:bodyPr>
            <a:normAutofit/>
          </a:bodyPr>
          <a:lstStyle/>
          <a:p>
            <a:r>
              <a:rPr lang="es-ES" sz="2400" b="1" dirty="0"/>
              <a:t>¿</a:t>
            </a:r>
            <a:r>
              <a:rPr lang="en-US" sz="2400" b="1" dirty="0"/>
              <a:t>QUÉ ES EL PROGRAMA DE CIUDADES?</a:t>
            </a:r>
          </a:p>
        </p:txBody>
      </p:sp>
      <p:sp>
        <p:nvSpPr>
          <p:cNvPr id="3" name="Text Placeholder 2"/>
          <p:cNvSpPr>
            <a:spLocks noGrp="1"/>
          </p:cNvSpPr>
          <p:nvPr>
            <p:ph type="body" sz="quarter" idx="13"/>
          </p:nvPr>
        </p:nvSpPr>
        <p:spPr>
          <a:xfrm>
            <a:off x="341713" y="1443038"/>
            <a:ext cx="8477250" cy="1327123"/>
          </a:xfrm>
        </p:spPr>
        <p:txBody>
          <a:bodyPr>
            <a:normAutofit/>
          </a:bodyPr>
          <a:lstStyle/>
          <a:p>
            <a:pPr algn="just"/>
            <a:r>
              <a:rPr lang="es-CO" sz="1800" kern="1200" dirty="0">
                <a:solidFill>
                  <a:srgbClr val="002060"/>
                </a:solidFill>
                <a:latin typeface="Arial"/>
                <a:cs typeface="Arial"/>
              </a:rPr>
              <a:t>Proyecto transformacional de IFC a nivel global que impulsa la sostenibilidad y competitividad de las ciudades mediante asesoría técnica durante  el proceso de estructuración y/o desarrollo del portafolio de proyectos estratégicos a escala urbana.</a:t>
            </a:r>
          </a:p>
          <a:p>
            <a:pPr marL="285750" indent="-285750">
              <a:buFont typeface="Arial" panose="020B0604020202020204" pitchFamily="34" charset="0"/>
              <a:buChar char="•"/>
            </a:pPr>
            <a:endParaRPr lang="es-CO" sz="1800" dirty="0">
              <a:solidFill>
                <a:srgbClr val="002060"/>
              </a:solidFill>
            </a:endParaRPr>
          </a:p>
        </p:txBody>
      </p:sp>
      <p:sp>
        <p:nvSpPr>
          <p:cNvPr id="4" name="Footer Placeholder 3"/>
          <p:cNvSpPr>
            <a:spLocks noGrp="1"/>
          </p:cNvSpPr>
          <p:nvPr>
            <p:ph type="ftr" sz="quarter" idx="15"/>
          </p:nvPr>
        </p:nvSpPr>
        <p:spPr/>
        <p:txBody>
          <a:bodyPr/>
          <a:lstStyle/>
          <a:p>
            <a:pPr>
              <a:defRPr/>
            </a:pPr>
            <a:r>
              <a:rPr lang="en-US" sz="800" dirty="0"/>
              <a:t>PROGRAMA DE CIUDADES SOSTENIBLES</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40993" y="3733736"/>
            <a:ext cx="301398" cy="30139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04852" y="3047738"/>
            <a:ext cx="337539" cy="337539"/>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40993" y="4423603"/>
            <a:ext cx="285413" cy="285413"/>
          </a:xfrm>
          <a:prstGeom prst="rect">
            <a:avLst/>
          </a:prstGeom>
          <a:noFill/>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11351" y="4936402"/>
            <a:ext cx="431040" cy="398712"/>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059995" y="5561898"/>
            <a:ext cx="427252" cy="427252"/>
          </a:xfrm>
          <a:prstGeom prst="rect">
            <a:avLst/>
          </a:prstGeom>
        </p:spPr>
      </p:pic>
      <p:cxnSp>
        <p:nvCxnSpPr>
          <p:cNvPr id="12" name="Straight Connector 11"/>
          <p:cNvCxnSpPr>
            <a:cxnSpLocks noChangeAspect="1"/>
          </p:cNvCxnSpPr>
          <p:nvPr/>
        </p:nvCxnSpPr>
        <p:spPr bwMode="auto">
          <a:xfrm>
            <a:off x="1824958" y="5474549"/>
            <a:ext cx="4556283"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4" name="Straight Connector 13"/>
          <p:cNvCxnSpPr>
            <a:cxnSpLocks noChangeAspect="1"/>
          </p:cNvCxnSpPr>
          <p:nvPr/>
        </p:nvCxnSpPr>
        <p:spPr bwMode="auto">
          <a:xfrm>
            <a:off x="1824956" y="3636785"/>
            <a:ext cx="4556283"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5" name="Straight Connector 14"/>
          <p:cNvCxnSpPr>
            <a:cxnSpLocks noChangeAspect="1"/>
          </p:cNvCxnSpPr>
          <p:nvPr/>
        </p:nvCxnSpPr>
        <p:spPr bwMode="auto">
          <a:xfrm>
            <a:off x="1824958" y="4851016"/>
            <a:ext cx="4556283"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 name="Straight Connector 15"/>
          <p:cNvCxnSpPr>
            <a:cxnSpLocks noChangeAspect="1"/>
          </p:cNvCxnSpPr>
          <p:nvPr/>
        </p:nvCxnSpPr>
        <p:spPr bwMode="auto">
          <a:xfrm>
            <a:off x="1824958" y="4229368"/>
            <a:ext cx="4556283" cy="0"/>
          </a:xfrm>
          <a:prstGeom prst="line">
            <a:avLst/>
          </a:prstGeom>
          <a:noFill/>
          <a:ln w="9525" cap="flat" cmpd="sng" algn="ctr">
            <a:solidFill>
              <a:srgbClr val="808080"/>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386903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heme/theme1.xml><?xml version="1.0" encoding="utf-8"?>
<a:theme xmlns:a="http://schemas.openxmlformats.org/drawingml/2006/main" name="WorldBankGroupPlaceholderCoBrand">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cap="flat" cmpd="sng" algn="ctr">
          <a:noFill/>
          <a:prstDash val="solid"/>
          <a:round/>
          <a:headEnd type="none" w="med" len="med"/>
          <a:tailEnd type="none" w="med" len="med"/>
        </a:ln>
      </a:spPr>
      <a:body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WorldBankGroupPlaceholderCoBrand</Template>
  <TotalTime>2128</TotalTime>
  <Words>1791</Words>
  <Application>Microsoft Office PowerPoint</Application>
  <PresentationFormat>On-screen Show (4:3)</PresentationFormat>
  <Paragraphs>210</Paragraphs>
  <Slides>15</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MS PGothic</vt:lpstr>
      <vt:lpstr>MS PGothic</vt:lpstr>
      <vt:lpstr>Andes ExtraLight</vt:lpstr>
      <vt:lpstr>Arial</vt:lpstr>
      <vt:lpstr>Arial Bold</vt:lpstr>
      <vt:lpstr>Arial Narrow</vt:lpstr>
      <vt:lpstr>Calibri</vt:lpstr>
      <vt:lpstr>Times New Roman</vt:lpstr>
      <vt:lpstr>Trebuchet MS</vt:lpstr>
      <vt:lpstr>Wingdings</vt:lpstr>
      <vt:lpstr>Wingdings 2</vt:lpstr>
      <vt:lpstr>WorldBankGroupPlaceholderCoBrand</vt:lpstr>
      <vt:lpstr>Full Page Interior</vt:lpstr>
      <vt:lpstr>Sesión 1: ¿Cómo las ciudades propician un desarrollo económico y social integral?</vt:lpstr>
      <vt:lpstr>Ciudades propician un desarrollo económico  y social integral</vt:lpstr>
      <vt:lpstr>Indicadores de ciudad competitiva [Desarrollo Económico y Social]</vt:lpstr>
      <vt:lpstr>PowerPoint Presentation</vt:lpstr>
      <vt:lpstr>PowerPoint Presentation</vt:lpstr>
      <vt:lpstr>PowerPoint Presentation</vt:lpstr>
      <vt:lpstr>PowerPoint Presentation</vt:lpstr>
      <vt:lpstr>PowerPoint Presentation</vt:lpstr>
      <vt:lpstr>¿QUÉ ES EL PROGRAMA DE CIUDADES?</vt:lpstr>
      <vt:lpstr>¿QUÉ PAÍSES PRIORIZA EL PROGRAMA?</vt:lpstr>
      <vt:lpstr>¿DE QUÉ TRATA EL PROGRAMA DE CONSTRUCCIÓN SOSTENIBLE? </vt:lpstr>
      <vt:lpstr>ENFOQUE EN EL MERCADO APROPIADO  (USO VS CONSTRUCCIÓN)</vt:lpstr>
      <vt:lpstr>CRITERIOS “VERDES” Vs  TIPOS DE CONSTRUCCIÓN</vt:lpstr>
      <vt:lpstr>IMPACTO POTENCIAL A NIVEL NACIONAL  EN REDUCCIÓN DE TONELADAS DE CO2 EN LOS PRÓXIMOS 15 AÑOS</vt:lpstr>
      <vt:lpstr>GRACIAS</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Palmer Wright</dc:creator>
  <cp:lastModifiedBy>Adriana Rocio Diaz Robles</cp:lastModifiedBy>
  <cp:revision>179</cp:revision>
  <dcterms:created xsi:type="dcterms:W3CDTF">2014-08-08T18:52:40Z</dcterms:created>
  <dcterms:modified xsi:type="dcterms:W3CDTF">2017-09-14T01:27:53Z</dcterms:modified>
</cp:coreProperties>
</file>