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drawings/drawing10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charts/chart15.xml" ContentType="application/vnd.openxmlformats-officedocument.drawingml.chart+xml"/>
  <Override PartName="/ppt/drawings/drawing1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drawings/drawing1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4.xml" ContentType="application/vnd.openxmlformats-officedocument.presentationml.notesSlide+xml"/>
  <Override PartName="/ppt/charts/chart19.xml" ContentType="application/vnd.openxmlformats-officedocument.drawingml.chart+xml"/>
  <Override PartName="/ppt/drawings/drawing14.xml" ContentType="application/vnd.openxmlformats-officedocument.drawingml.chartshapes+xml"/>
  <Override PartName="/ppt/charts/chart2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5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drawings/drawing16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3.xml" ContentType="application/vnd.openxmlformats-officedocument.drawingml.chart+xml"/>
  <Override PartName="/ppt/drawings/drawing1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4.xml" ContentType="application/vnd.openxmlformats-officedocument.drawingml.chart+xml"/>
  <Override PartName="/ppt/drawings/drawing18.xml" ContentType="application/vnd.openxmlformats-officedocument.drawingml.chartshapes+xml"/>
  <Override PartName="/ppt/charts/chart25.xml" ContentType="application/vnd.openxmlformats-officedocument.drawingml.chart+xml"/>
  <Override PartName="/ppt/drawings/drawing19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6.xml" ContentType="application/vnd.openxmlformats-officedocument.drawingml.chart+xml"/>
  <Override PartName="/ppt/drawings/drawing20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27.xml" ContentType="application/vnd.openxmlformats-officedocument.drawingml.chart+xml"/>
  <Override PartName="/ppt/drawings/drawing21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28.xml" ContentType="application/vnd.openxmlformats-officedocument.drawingml.chart+xml"/>
  <Override PartName="/ppt/theme/themeOverride1.xml" ContentType="application/vnd.openxmlformats-officedocument.themeOverride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drawings/drawing22.xml" ContentType="application/vnd.openxmlformats-officedocument.drawingml.chartshapes+xml"/>
  <Override PartName="/ppt/charts/chart30.xml" ContentType="application/vnd.openxmlformats-officedocument.drawingml.chart+xml"/>
  <Override PartName="/ppt/drawings/drawing23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31.xml" ContentType="application/vnd.openxmlformats-officedocument.drawingml.chart+xml"/>
  <Override PartName="/ppt/drawings/drawing24.xml" ContentType="application/vnd.openxmlformats-officedocument.drawingml.chartshape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notesSlides/notesSlide31.xml" ContentType="application/vnd.openxmlformats-officedocument.presentationml.notesSlide+xml"/>
  <Override PartName="/ppt/charts/chart38.xml" ContentType="application/vnd.openxmlformats-officedocument.drawingml.chart+xml"/>
  <Override PartName="/ppt/drawings/drawing25.xml" ContentType="application/vnd.openxmlformats-officedocument.drawingml.chartshapes+xml"/>
  <Override PartName="/ppt/notesSlides/notesSlide32.xml" ContentType="application/vnd.openxmlformats-officedocument.presentationml.notesSlide+xml"/>
  <Override PartName="/ppt/charts/chart39.xml" ContentType="application/vnd.openxmlformats-officedocument.drawingml.chart+xml"/>
  <Override PartName="/ppt/drawings/drawing26.xml" ContentType="application/vnd.openxmlformats-officedocument.drawingml.chartshapes+xml"/>
  <Override PartName="/ppt/charts/chart40.xml" ContentType="application/vnd.openxmlformats-officedocument.drawingml.chart+xml"/>
  <Override PartName="/ppt/drawings/drawing27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sldIdLst>
    <p:sldId id="256" r:id="rId5"/>
    <p:sldId id="334" r:id="rId6"/>
    <p:sldId id="312" r:id="rId7"/>
    <p:sldId id="257" r:id="rId8"/>
    <p:sldId id="348" r:id="rId9"/>
    <p:sldId id="318" r:id="rId10"/>
    <p:sldId id="286" r:id="rId11"/>
    <p:sldId id="332" r:id="rId12"/>
    <p:sldId id="290" r:id="rId13"/>
    <p:sldId id="296" r:id="rId14"/>
    <p:sldId id="307" r:id="rId15"/>
    <p:sldId id="347" r:id="rId16"/>
    <p:sldId id="310" r:id="rId17"/>
    <p:sldId id="329" r:id="rId18"/>
    <p:sldId id="327" r:id="rId19"/>
    <p:sldId id="341" r:id="rId20"/>
    <p:sldId id="291" r:id="rId21"/>
    <p:sldId id="335" r:id="rId22"/>
    <p:sldId id="320" r:id="rId23"/>
    <p:sldId id="317" r:id="rId24"/>
    <p:sldId id="295" r:id="rId25"/>
    <p:sldId id="321" r:id="rId26"/>
    <p:sldId id="297" r:id="rId27"/>
    <p:sldId id="342" r:id="rId28"/>
    <p:sldId id="344" r:id="rId29"/>
    <p:sldId id="322" r:id="rId30"/>
    <p:sldId id="345" r:id="rId31"/>
    <p:sldId id="343" r:id="rId32"/>
    <p:sldId id="328" r:id="rId33"/>
    <p:sldId id="302" r:id="rId34"/>
    <p:sldId id="303" r:id="rId35"/>
    <p:sldId id="346" r:id="rId36"/>
    <p:sldId id="326" r:id="rId37"/>
    <p:sldId id="305" r:id="rId38"/>
    <p:sldId id="265" r:id="rId39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2307">
          <p15:clr>
            <a:srgbClr val="A4A3A4"/>
          </p15:clr>
        </p15:guide>
        <p15:guide id="6" pos="5603">
          <p15:clr>
            <a:srgbClr val="A4A3A4"/>
          </p15:clr>
        </p15:guide>
        <p15:guide id="7" pos="2879">
          <p15:clr>
            <a:srgbClr val="A4A3A4"/>
          </p15:clr>
        </p15:guide>
        <p15:guide id="8" pos="2202">
          <p15:clr>
            <a:srgbClr val="A4A3A4"/>
          </p15:clr>
        </p15:guide>
        <p15:guide id="9" pos="1519">
          <p15:clr>
            <a:srgbClr val="A4A3A4"/>
          </p15:clr>
        </p15:guide>
        <p15:guide id="10" pos="159">
          <p15:clr>
            <a:srgbClr val="A4A3A4"/>
          </p15:clr>
        </p15:guide>
        <p15:guide id="11" pos="3568">
          <p15:clr>
            <a:srgbClr val="A4A3A4"/>
          </p15:clr>
        </p15:guide>
        <p15:guide id="12" pos="4242">
          <p15:clr>
            <a:srgbClr val="A4A3A4"/>
          </p15:clr>
        </p15:guide>
        <p15:guide id="13" pos="4924">
          <p15:clr>
            <a:srgbClr val="A4A3A4"/>
          </p15:clr>
        </p15:guide>
        <p15:guide id="14" pos="8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ARREAZA" initials="AA" lastIdx="1" clrIdx="0">
    <p:extLst/>
  </p:cmAuthor>
  <p:cmAuthor id="2" name="ADRIANA ARREAZA" initials="AA [2]" lastIdx="1" clrIdx="1">
    <p:extLst/>
  </p:cmAuthor>
  <p:cmAuthor id="3" name="ADRIANA ARREAZA" initials="AA [3]" lastIdx="1" clrIdx="2">
    <p:extLst/>
  </p:cmAuthor>
  <p:cmAuthor id="4" name="ADRIANA ARREAZA" initials="AA [4]" lastIdx="1" clrIdx="3">
    <p:extLst/>
  </p:cmAuthor>
  <p:cmAuthor id="5" name="CAÑAS, JOHAN" initials="CJ" lastIdx="0" clrIdx="4"/>
  <p:cmAuthor id="6" name="ARREAZA, ADRIANA" initials="AA" lastIdx="4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2CD"/>
    <a:srgbClr val="BFBFBF"/>
    <a:srgbClr val="0D4A80"/>
    <a:srgbClr val="868484"/>
    <a:srgbClr val="0088DB"/>
    <a:srgbClr val="E46C0A"/>
    <a:srgbClr val="005688"/>
    <a:srgbClr val="4FBB49"/>
    <a:srgbClr val="367F31"/>
    <a:srgbClr val="004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1892" autoAdjust="0"/>
  </p:normalViewPr>
  <p:slideViewPr>
    <p:cSldViewPr snapToGrid="0" snapToObjects="1" showGuides="1">
      <p:cViewPr varScale="1">
        <p:scale>
          <a:sx n="88" d="100"/>
          <a:sy n="88" d="100"/>
        </p:scale>
        <p:origin x="864" y="78"/>
      </p:cViewPr>
      <p:guideLst>
        <p:guide orient="horz" pos="259"/>
        <p:guide orient="horz" pos="1620"/>
        <p:guide orient="horz" pos="2981"/>
        <p:guide orient="horz" pos="942"/>
        <p:guide orient="horz" pos="2307"/>
        <p:guide pos="5603"/>
        <p:guide pos="2879"/>
        <p:guide pos="2202"/>
        <p:guide pos="1519"/>
        <p:guide pos="159"/>
        <p:guide pos="3568"/>
        <p:guide pos="4242"/>
        <p:guide pos="4924"/>
        <p:guide pos="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F:\Archivos\Gr&#225;ficos%20TER-%20Am&#233;rica%20Latina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F:\Archivos\Gr&#225;ficos%20TER-%20Am&#233;rica%20Latina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F:\Archivos\Gr&#225;ficos%20TER-%20Am&#233;rica%20Latina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F:\Archivos\Gr&#225;ficos%20TER-%20Am&#233;rica%20Latina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sco_j_sede\comun\VEDPP\Estudios%20Econ&#243;micos\Patricia%20Yanes\China%20Activity%20Proxy.xls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F:\Archivos\Gr&#225;ficos%20TER-%20Am&#233;rica%20Latin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Archivos\Gr&#225;ficos%20TER-%20Am&#233;rica%20Latina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O\Desktop\Gr&#225;ficos%20TER-%20Am&#233;rica%20Latina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ar\folders\b7\wsbj0kr53ps476606_y_l4680000gn\T\com.microsoft.Outlook\Outlook%20Temp\Proyecciones%20GVAR%20ago%202017.xlsx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gonzaloyanes:Downloads:Gr&#225;ficas%20Taller%20Anual%202016.xlsx" TargetMode="External"/><Relationship Id="rId1" Type="http://schemas.openxmlformats.org/officeDocument/2006/relationships/themeOverride" Target="../theme/themeOverride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Archivos\Gr&#225;ficos%20TER-%20Am&#233;rica%20Latina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3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4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5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6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Archivos\Gr&#225;ficos%20TER-%20Am&#233;rica%20Latina.xlsx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7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F:\Archivos\Gr&#225;ficos%20TER-%20Am&#233;rica%20Latin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F:\Archivos\Gr&#225;ficos%20TER-%20Am&#233;rica%20Latina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F:\Archivos\Gr&#225;ficos%20TER-%20Am&#233;rica%20Latina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JCANAS\Desktop\Archivos1\Gr&#225;ficos%20TER-%20Am&#233;rica%20Latin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rchivos\Gr&#225;ficos%20TER-%20Am&#233;rica%20Lati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868484"/>
                </a:solidFill>
              </a:defRPr>
            </a:pPr>
            <a:r>
              <a:rPr lang="es-VE" sz="1200" dirty="0">
                <a:solidFill>
                  <a:srgbClr val="868484"/>
                </a:solidFill>
              </a:rPr>
              <a:t>América Latina: Crecimiento</a:t>
            </a:r>
            <a:r>
              <a:rPr lang="es-VE" sz="1200" baseline="0" dirty="0">
                <a:solidFill>
                  <a:srgbClr val="868484"/>
                </a:solidFill>
              </a:rPr>
              <a:t> del PIB</a:t>
            </a:r>
            <a:endParaRPr lang="es-VE" sz="1200" dirty="0">
              <a:solidFill>
                <a:srgbClr val="868484"/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1595853252403696E-2"/>
          <c:y val="0.12146484633744099"/>
          <c:w val="0.91173422665096304"/>
          <c:h val="0.743572343584642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'proy_latam '!$B$2</c:f>
              <c:strCache>
                <c:ptCount val="1"/>
                <c:pt idx="0">
                  <c:v>América Latina</c:v>
                </c:pt>
              </c:strCache>
            </c:strRef>
          </c:tx>
          <c:spPr>
            <a:solidFill>
              <a:srgbClr val="1AB2CD"/>
            </a:solidFill>
            <a:ln w="28575">
              <a:noFill/>
            </a:ln>
          </c:spPr>
          <c:invertIfNegative val="0"/>
          <c:cat>
            <c:numRef>
              <c:f>'proy_latam '!$A$3:$A$11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'proy_latam '!$B$3:$B$11</c:f>
              <c:numCache>
                <c:formatCode>0.00%</c:formatCode>
                <c:ptCount val="9"/>
                <c:pt idx="0">
                  <c:v>4.6594291452963302E-2</c:v>
                </c:pt>
                <c:pt idx="1">
                  <c:v>2.7690411091870499E-2</c:v>
                </c:pt>
                <c:pt idx="2">
                  <c:v>2.8524020804179599E-2</c:v>
                </c:pt>
                <c:pt idx="3">
                  <c:v>7.0432544072512697E-3</c:v>
                </c:pt>
                <c:pt idx="4">
                  <c:v>-3.5284634089621202E-3</c:v>
                </c:pt>
                <c:pt idx="5">
                  <c:v>-1.5013862530259501E-2</c:v>
                </c:pt>
                <c:pt idx="6">
                  <c:v>9.7027177429732502E-3</c:v>
                </c:pt>
                <c:pt idx="7">
                  <c:v>1.84663001570976E-2</c:v>
                </c:pt>
                <c:pt idx="8">
                  <c:v>2.3274722157974999E-2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A-4582-9C1A-3C389EFA0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29228800"/>
        <c:axId val="129230336"/>
      </c:barChart>
      <c:lineChart>
        <c:grouping val="standard"/>
        <c:varyColors val="0"/>
        <c:ser>
          <c:idx val="0"/>
          <c:order val="1"/>
          <c:tx>
            <c:strRef>
              <c:f>'proy_latam '!$C$2</c:f>
              <c:strCache>
                <c:ptCount val="1"/>
                <c:pt idx="0">
                  <c:v>Alianza Pacífico</c:v>
                </c:pt>
              </c:strCache>
            </c:strRef>
          </c:tx>
          <c:spPr>
            <a:ln>
              <a:solidFill>
                <a:srgbClr val="BFBFBF"/>
              </a:solidFill>
            </a:ln>
          </c:spPr>
          <c:marker>
            <c:symbol val="none"/>
          </c:marker>
          <c:cat>
            <c:numRef>
              <c:f>'proy_latam '!$A$3:$A$11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'proy_latam '!$C$3:$C$11</c:f>
              <c:numCache>
                <c:formatCode>#,#00%</c:formatCode>
                <c:ptCount val="9"/>
                <c:pt idx="0">
                  <c:v>4.8077239357434701E-2</c:v>
                </c:pt>
                <c:pt idx="1">
                  <c:v>4.1703984996479398E-2</c:v>
                </c:pt>
                <c:pt idx="2">
                  <c:v>2.6848781513589499E-2</c:v>
                </c:pt>
                <c:pt idx="3">
                  <c:v>2.51016195277089E-2</c:v>
                </c:pt>
                <c:pt idx="4">
                  <c:v>2.6829463007998901E-2</c:v>
                </c:pt>
                <c:pt idx="5">
                  <c:v>2.3629409949244898E-2</c:v>
                </c:pt>
                <c:pt idx="6">
                  <c:v>1.6242971358091801E-2</c:v>
                </c:pt>
                <c:pt idx="7">
                  <c:v>2.49318143574358E-2</c:v>
                </c:pt>
                <c:pt idx="8">
                  <c:v>2.7454954642714899E-2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09A-4582-9C1A-3C389EFA014B}"/>
            </c:ext>
          </c:extLst>
        </c:ser>
        <c:ser>
          <c:idx val="2"/>
          <c:order val="2"/>
          <c:tx>
            <c:strRef>
              <c:f>'proy_latam '!$D$2</c:f>
              <c:strCache>
                <c:ptCount val="1"/>
                <c:pt idx="0">
                  <c:v>Mercosur</c:v>
                </c:pt>
              </c:strCache>
            </c:strRef>
          </c:tx>
          <c:spPr>
            <a:ln>
              <a:solidFill>
                <a:srgbClr val="0D4A80"/>
              </a:solidFill>
            </a:ln>
          </c:spPr>
          <c:marker>
            <c:symbol val="none"/>
          </c:marker>
          <c:cat>
            <c:numRef>
              <c:f>'proy_latam '!$A$3:$A$11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'proy_latam '!$D$3:$D$11</c:f>
              <c:numCache>
                <c:formatCode>#,#00%</c:formatCode>
                <c:ptCount val="9"/>
                <c:pt idx="0">
                  <c:v>4.4076208798241999E-2</c:v>
                </c:pt>
                <c:pt idx="1">
                  <c:v>1.6366568742545901E-2</c:v>
                </c:pt>
                <c:pt idx="2">
                  <c:v>2.8248008444722601E-2</c:v>
                </c:pt>
                <c:pt idx="3">
                  <c:v>-7.3083613351932501E-3</c:v>
                </c:pt>
                <c:pt idx="4">
                  <c:v>-2.6029639826077401E-2</c:v>
                </c:pt>
                <c:pt idx="5">
                  <c:v>-4.3156014359094899E-2</c:v>
                </c:pt>
                <c:pt idx="6">
                  <c:v>3.4679852407890998E-3</c:v>
                </c:pt>
                <c:pt idx="7">
                  <c:v>1.48763440960886E-2</c:v>
                </c:pt>
                <c:pt idx="8">
                  <c:v>2.0116484141434399E-2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09A-4582-9C1A-3C389EFA0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228800"/>
        <c:axId val="129230336"/>
      </c:lineChart>
      <c:catAx>
        <c:axId val="1292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29230336"/>
        <c:crosses val="autoZero"/>
        <c:auto val="1"/>
        <c:lblAlgn val="ctr"/>
        <c:lblOffset val="100"/>
        <c:noMultiLvlLbl val="0"/>
      </c:catAx>
      <c:valAx>
        <c:axId val="1292303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2922880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BFBFBF"/>
                </a:solidFill>
              </a:defRPr>
            </a:pPr>
            <a:r>
              <a:rPr lang="en-US" dirty="0" err="1"/>
              <a:t>Agrícolas</a:t>
            </a:r>
            <a:endParaRPr lang="en-US" dirty="0"/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'commodities june'!$C$1</c:f>
              <c:strCache>
                <c:ptCount val="1"/>
                <c:pt idx="0">
                  <c:v>Raw Materials</c:v>
                </c:pt>
              </c:strCache>
            </c:strRef>
          </c:tx>
          <c:spPr>
            <a:ln w="28575">
              <a:solidFill>
                <a:srgbClr val="BFBFBF"/>
              </a:solidFill>
            </a:ln>
          </c:spPr>
          <c:marker>
            <c:symbol val="none"/>
          </c:marker>
          <c:cat>
            <c:numRef>
              <c:f>'commodities june'!$A$10:$A$69</c:f>
              <c:numCache>
                <c:formatCode>mmm\-yy</c:formatCode>
                <c:ptCount val="60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  <c:pt idx="48">
                  <c:v>42795</c:v>
                </c:pt>
                <c:pt idx="49">
                  <c:v>42887</c:v>
                </c:pt>
                <c:pt idx="50">
                  <c:v>42979</c:v>
                </c:pt>
                <c:pt idx="51">
                  <c:v>43070</c:v>
                </c:pt>
                <c:pt idx="52">
                  <c:v>43160</c:v>
                </c:pt>
                <c:pt idx="53">
                  <c:v>43252</c:v>
                </c:pt>
                <c:pt idx="54">
                  <c:v>43344</c:v>
                </c:pt>
                <c:pt idx="55">
                  <c:v>43435</c:v>
                </c:pt>
                <c:pt idx="56">
                  <c:v>43525</c:v>
                </c:pt>
                <c:pt idx="57">
                  <c:v>43617</c:v>
                </c:pt>
                <c:pt idx="58">
                  <c:v>43709</c:v>
                </c:pt>
                <c:pt idx="59">
                  <c:v>43800</c:v>
                </c:pt>
              </c:numCache>
            </c:numRef>
          </c:cat>
          <c:val>
            <c:numRef>
              <c:f>'commodities june'!$F$10:$F$69</c:f>
              <c:numCache>
                <c:formatCode>General</c:formatCode>
                <c:ptCount val="60"/>
                <c:pt idx="0">
                  <c:v>1</c:v>
                </c:pt>
                <c:pt idx="1">
                  <c:v>1.001685630004213</c:v>
                </c:pt>
                <c:pt idx="2">
                  <c:v>1.0189633375474081</c:v>
                </c:pt>
                <c:pt idx="3">
                  <c:v>1.021913190054782</c:v>
                </c:pt>
                <c:pt idx="4">
                  <c:v>1.0518331226295821</c:v>
                </c:pt>
                <c:pt idx="5">
                  <c:v>1.1002949852507371</c:v>
                </c:pt>
                <c:pt idx="6">
                  <c:v>1.119679730299199</c:v>
                </c:pt>
                <c:pt idx="7">
                  <c:v>1.1234723978086809</c:v>
                </c:pt>
                <c:pt idx="8">
                  <c:v>1.183733670459334</c:v>
                </c:pt>
                <c:pt idx="9">
                  <c:v>1.1866835229667101</c:v>
                </c:pt>
                <c:pt idx="10">
                  <c:v>1.10535187526338</c:v>
                </c:pt>
                <c:pt idx="11">
                  <c:v>1.1390644753476611</c:v>
                </c:pt>
                <c:pt idx="12">
                  <c:v>1.1748841129372101</c:v>
                </c:pt>
                <c:pt idx="13">
                  <c:v>1.1938474504846179</c:v>
                </c:pt>
                <c:pt idx="14">
                  <c:v>1.1989043404972599</c:v>
                </c:pt>
                <c:pt idx="15">
                  <c:v>1.014749262536873</c:v>
                </c:pt>
                <c:pt idx="16">
                  <c:v>0.87020648967551595</c:v>
                </c:pt>
                <c:pt idx="17">
                  <c:v>0.863042562157605</c:v>
                </c:pt>
                <c:pt idx="18">
                  <c:v>0.99157184997893</c:v>
                </c:pt>
                <c:pt idx="19">
                  <c:v>1.0720606826801511</c:v>
                </c:pt>
                <c:pt idx="20">
                  <c:v>1.16182048040455</c:v>
                </c:pt>
                <c:pt idx="21">
                  <c:v>1.236831015592077</c:v>
                </c:pt>
                <c:pt idx="22">
                  <c:v>1.242309313105773</c:v>
                </c:pt>
                <c:pt idx="23">
                  <c:v>1.415929203539821</c:v>
                </c:pt>
                <c:pt idx="24">
                  <c:v>1.632111251580278</c:v>
                </c:pt>
                <c:pt idx="25">
                  <c:v>1.6632954066582399</c:v>
                </c:pt>
                <c:pt idx="26">
                  <c:v>1.544879898862199</c:v>
                </c:pt>
                <c:pt idx="27">
                  <c:v>1.362410450906026</c:v>
                </c:pt>
                <c:pt idx="28">
                  <c:v>1.3699957859249901</c:v>
                </c:pt>
                <c:pt idx="29">
                  <c:v>1.3805309734513269</c:v>
                </c:pt>
                <c:pt idx="30">
                  <c:v>1.3324905183312259</c:v>
                </c:pt>
                <c:pt idx="31">
                  <c:v>1.3341761483354411</c:v>
                </c:pt>
                <c:pt idx="32">
                  <c:v>1.3455541508638851</c:v>
                </c:pt>
                <c:pt idx="33">
                  <c:v>1.38432364096081</c:v>
                </c:pt>
                <c:pt idx="34">
                  <c:v>1.3645174884112941</c:v>
                </c:pt>
                <c:pt idx="35">
                  <c:v>1.40834386852086</c:v>
                </c:pt>
                <c:pt idx="36">
                  <c:v>1.427728613569321</c:v>
                </c:pt>
                <c:pt idx="37">
                  <c:v>1.4344711335861779</c:v>
                </c:pt>
                <c:pt idx="38">
                  <c:v>1.3919089759797709</c:v>
                </c:pt>
                <c:pt idx="39">
                  <c:v>1.356510745891276</c:v>
                </c:pt>
                <c:pt idx="40">
                  <c:v>1.3097345132743361</c:v>
                </c:pt>
                <c:pt idx="41">
                  <c:v>1.27307206068268</c:v>
                </c:pt>
                <c:pt idx="42">
                  <c:v>1.151285292878212</c:v>
                </c:pt>
                <c:pt idx="43">
                  <c:v>1.1209439528023599</c:v>
                </c:pt>
                <c:pt idx="44">
                  <c:v>1.0868099452170239</c:v>
                </c:pt>
                <c:pt idx="45">
                  <c:v>1.1487568478718919</c:v>
                </c:pt>
                <c:pt idx="46">
                  <c:v>1.1677201854193009</c:v>
                </c:pt>
                <c:pt idx="47">
                  <c:v>1.1748841129372101</c:v>
                </c:pt>
                <c:pt idx="48">
                  <c:v>1.217024863042562</c:v>
                </c:pt>
                <c:pt idx="49">
                  <c:v>1.260720814310704</c:v>
                </c:pt>
                <c:pt idx="50">
                  <c:v>1.29660351168091</c:v>
                </c:pt>
                <c:pt idx="51">
                  <c:v>1.3240215174214309</c:v>
                </c:pt>
                <c:pt idx="52">
                  <c:v>1.343647347823032</c:v>
                </c:pt>
                <c:pt idx="53">
                  <c:v>1.3590096678400461</c:v>
                </c:pt>
                <c:pt idx="54">
                  <c:v>1.372928272340934</c:v>
                </c:pt>
                <c:pt idx="55">
                  <c:v>1.385397989923403</c:v>
                </c:pt>
                <c:pt idx="56">
                  <c:v>1.39750396979198</c:v>
                </c:pt>
                <c:pt idx="57">
                  <c:v>1.409457664753015</c:v>
                </c:pt>
                <c:pt idx="58">
                  <c:v>1.421750522457994</c:v>
                </c:pt>
                <c:pt idx="59">
                  <c:v>1.43433734021273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FF-41F7-9BE9-67A164CC3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64960"/>
        <c:axId val="135074944"/>
      </c:lineChart>
      <c:dateAx>
        <c:axId val="1350649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074944"/>
        <c:crosses val="autoZero"/>
        <c:auto val="1"/>
        <c:lblOffset val="100"/>
        <c:baseTimeUnit val="months"/>
      </c:dateAx>
      <c:valAx>
        <c:axId val="135074944"/>
        <c:scaling>
          <c:orientation val="minMax"/>
          <c:max val="3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0649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0D4A80"/>
                </a:solidFill>
              </a:defRPr>
            </a:pPr>
            <a:r>
              <a:rPr lang="en-US" dirty="0" err="1"/>
              <a:t>Metales</a:t>
            </a:r>
            <a:r>
              <a:rPr lang="en-US" dirty="0"/>
              <a:t> 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3.8683928553874598E-2"/>
          <c:y val="5.4528475290864201E-2"/>
          <c:w val="0.94339231472470397"/>
          <c:h val="0.79302265656142601"/>
        </c:manualLayout>
      </c:layout>
      <c:lineChart>
        <c:grouping val="standard"/>
        <c:varyColors val="0"/>
        <c:ser>
          <c:idx val="0"/>
          <c:order val="0"/>
          <c:tx>
            <c:strRef>
              <c:f>'commodities june'!$D$1</c:f>
              <c:strCache>
                <c:ptCount val="1"/>
                <c:pt idx="0">
                  <c:v>Metals </c:v>
                </c:pt>
              </c:strCache>
            </c:strRef>
          </c:tx>
          <c:spPr>
            <a:ln w="28575">
              <a:solidFill>
                <a:srgbClr val="0D4A80"/>
              </a:solidFill>
            </a:ln>
          </c:spPr>
          <c:marker>
            <c:symbol val="none"/>
          </c:marker>
          <c:cat>
            <c:numRef>
              <c:f>('commodities june'!$A$10:$A$11,'commodities june'!$A$13:$A$69)</c:f>
              <c:numCache>
                <c:formatCode>mmm\-yy</c:formatCode>
                <c:ptCount val="59"/>
                <c:pt idx="0">
                  <c:v>38412</c:v>
                </c:pt>
                <c:pt idx="1">
                  <c:v>38504</c:v>
                </c:pt>
                <c:pt idx="2">
                  <c:v>38687</c:v>
                </c:pt>
                <c:pt idx="3">
                  <c:v>38777</c:v>
                </c:pt>
                <c:pt idx="4">
                  <c:v>38869</c:v>
                </c:pt>
                <c:pt idx="5">
                  <c:v>38961</c:v>
                </c:pt>
                <c:pt idx="6">
                  <c:v>39052</c:v>
                </c:pt>
                <c:pt idx="7">
                  <c:v>39142</c:v>
                </c:pt>
                <c:pt idx="8">
                  <c:v>39234</c:v>
                </c:pt>
                <c:pt idx="9">
                  <c:v>39326</c:v>
                </c:pt>
                <c:pt idx="10">
                  <c:v>39417</c:v>
                </c:pt>
                <c:pt idx="11">
                  <c:v>39508</c:v>
                </c:pt>
                <c:pt idx="12">
                  <c:v>39600</c:v>
                </c:pt>
                <c:pt idx="13">
                  <c:v>39692</c:v>
                </c:pt>
                <c:pt idx="14">
                  <c:v>39783</c:v>
                </c:pt>
                <c:pt idx="15">
                  <c:v>39873</c:v>
                </c:pt>
                <c:pt idx="16">
                  <c:v>39965</c:v>
                </c:pt>
                <c:pt idx="17">
                  <c:v>40057</c:v>
                </c:pt>
                <c:pt idx="18">
                  <c:v>40148</c:v>
                </c:pt>
                <c:pt idx="19">
                  <c:v>40238</c:v>
                </c:pt>
                <c:pt idx="20">
                  <c:v>40330</c:v>
                </c:pt>
                <c:pt idx="21">
                  <c:v>40422</c:v>
                </c:pt>
                <c:pt idx="22">
                  <c:v>40513</c:v>
                </c:pt>
                <c:pt idx="23">
                  <c:v>40603</c:v>
                </c:pt>
                <c:pt idx="24">
                  <c:v>40695</c:v>
                </c:pt>
                <c:pt idx="25">
                  <c:v>40787</c:v>
                </c:pt>
                <c:pt idx="26">
                  <c:v>40878</c:v>
                </c:pt>
                <c:pt idx="27">
                  <c:v>40969</c:v>
                </c:pt>
                <c:pt idx="28">
                  <c:v>41061</c:v>
                </c:pt>
                <c:pt idx="29">
                  <c:v>41153</c:v>
                </c:pt>
                <c:pt idx="30">
                  <c:v>41244</c:v>
                </c:pt>
                <c:pt idx="31">
                  <c:v>41334</c:v>
                </c:pt>
                <c:pt idx="32">
                  <c:v>41426</c:v>
                </c:pt>
                <c:pt idx="33">
                  <c:v>41518</c:v>
                </c:pt>
                <c:pt idx="34">
                  <c:v>41609</c:v>
                </c:pt>
                <c:pt idx="35">
                  <c:v>41699</c:v>
                </c:pt>
                <c:pt idx="36">
                  <c:v>41791</c:v>
                </c:pt>
                <c:pt idx="37">
                  <c:v>41883</c:v>
                </c:pt>
                <c:pt idx="38">
                  <c:v>41974</c:v>
                </c:pt>
                <c:pt idx="39">
                  <c:v>42064</c:v>
                </c:pt>
                <c:pt idx="40">
                  <c:v>42156</c:v>
                </c:pt>
                <c:pt idx="41">
                  <c:v>42248</c:v>
                </c:pt>
                <c:pt idx="42">
                  <c:v>42339</c:v>
                </c:pt>
                <c:pt idx="43">
                  <c:v>42430</c:v>
                </c:pt>
                <c:pt idx="44">
                  <c:v>42522</c:v>
                </c:pt>
                <c:pt idx="45">
                  <c:v>42614</c:v>
                </c:pt>
                <c:pt idx="46">
                  <c:v>42705</c:v>
                </c:pt>
                <c:pt idx="47">
                  <c:v>42795</c:v>
                </c:pt>
                <c:pt idx="48">
                  <c:v>42887</c:v>
                </c:pt>
                <c:pt idx="49">
                  <c:v>42979</c:v>
                </c:pt>
                <c:pt idx="50">
                  <c:v>43070</c:v>
                </c:pt>
                <c:pt idx="51">
                  <c:v>43160</c:v>
                </c:pt>
                <c:pt idx="52">
                  <c:v>43252</c:v>
                </c:pt>
                <c:pt idx="53">
                  <c:v>43344</c:v>
                </c:pt>
                <c:pt idx="54">
                  <c:v>43435</c:v>
                </c:pt>
                <c:pt idx="55">
                  <c:v>43525</c:v>
                </c:pt>
                <c:pt idx="56">
                  <c:v>43617</c:v>
                </c:pt>
                <c:pt idx="57">
                  <c:v>43709</c:v>
                </c:pt>
                <c:pt idx="58">
                  <c:v>43800</c:v>
                </c:pt>
              </c:numCache>
            </c:numRef>
          </c:cat>
          <c:val>
            <c:numRef>
              <c:f>('commodities june'!$G$10:$G$11,'commodities june'!$G$13:$G$69)</c:f>
              <c:numCache>
                <c:formatCode>General</c:formatCode>
                <c:ptCount val="59"/>
                <c:pt idx="0">
                  <c:v>1</c:v>
                </c:pt>
                <c:pt idx="1">
                  <c:v>1.0021037868162701</c:v>
                </c:pt>
                <c:pt idx="2">
                  <c:v>1.129733520336607</c:v>
                </c:pt>
                <c:pt idx="3">
                  <c:v>1.32819074333801</c:v>
                </c:pt>
                <c:pt idx="4">
                  <c:v>1.633941093969145</c:v>
                </c:pt>
                <c:pt idx="5">
                  <c:v>1.7145862552594671</c:v>
                </c:pt>
                <c:pt idx="6">
                  <c:v>1.819775596072932</c:v>
                </c:pt>
                <c:pt idx="7">
                  <c:v>1.831697054698457</c:v>
                </c:pt>
                <c:pt idx="8">
                  <c:v>2.0953716690042068</c:v>
                </c:pt>
                <c:pt idx="9">
                  <c:v>1.9102384291725121</c:v>
                </c:pt>
                <c:pt idx="10">
                  <c:v>1.7861150070126239</c:v>
                </c:pt>
                <c:pt idx="11">
                  <c:v>1.976858345021038</c:v>
                </c:pt>
                <c:pt idx="12">
                  <c:v>1.995091164095371</c:v>
                </c:pt>
                <c:pt idx="13">
                  <c:v>1.826788218793828</c:v>
                </c:pt>
                <c:pt idx="14">
                  <c:v>1.230715287517532</c:v>
                </c:pt>
                <c:pt idx="15">
                  <c:v>1.1199158485273499</c:v>
                </c:pt>
                <c:pt idx="16">
                  <c:v>1.253856942496494</c:v>
                </c:pt>
                <c:pt idx="17">
                  <c:v>1.5687237026647971</c:v>
                </c:pt>
                <c:pt idx="18">
                  <c:v>1.73632538569425</c:v>
                </c:pt>
                <c:pt idx="19">
                  <c:v>1.987377279102384</c:v>
                </c:pt>
                <c:pt idx="20">
                  <c:v>2.08765778401122</c:v>
                </c:pt>
                <c:pt idx="21">
                  <c:v>2.0098176718092571</c:v>
                </c:pt>
                <c:pt idx="22">
                  <c:v>2.331697054698457</c:v>
                </c:pt>
                <c:pt idx="23">
                  <c:v>2.5848527349228632</c:v>
                </c:pt>
                <c:pt idx="24">
                  <c:v>2.514025245441796</c:v>
                </c:pt>
                <c:pt idx="25">
                  <c:v>2.4235624123422181</c:v>
                </c:pt>
                <c:pt idx="26">
                  <c:v>2.0322580645161268</c:v>
                </c:pt>
                <c:pt idx="27">
                  <c:v>2.136044880785414</c:v>
                </c:pt>
                <c:pt idx="28">
                  <c:v>2.0196353436185142</c:v>
                </c:pt>
                <c:pt idx="29">
                  <c:v>1.8562412342215999</c:v>
                </c:pt>
                <c:pt idx="30">
                  <c:v>1.9354838709677431</c:v>
                </c:pt>
                <c:pt idx="31">
                  <c:v>2.0729312762973371</c:v>
                </c:pt>
                <c:pt idx="32">
                  <c:v>1.8359046283309961</c:v>
                </c:pt>
                <c:pt idx="33">
                  <c:v>1.8408134642356251</c:v>
                </c:pt>
                <c:pt idx="34">
                  <c:v>1.856942496493688</c:v>
                </c:pt>
                <c:pt idx="35">
                  <c:v>1.779102384291726</c:v>
                </c:pt>
                <c:pt idx="36">
                  <c:v>1.718793828892007</c:v>
                </c:pt>
                <c:pt idx="37">
                  <c:v>1.734221598877981</c:v>
                </c:pt>
                <c:pt idx="38">
                  <c:v>1.6051893408134641</c:v>
                </c:pt>
                <c:pt idx="39">
                  <c:v>1.434782608695653</c:v>
                </c:pt>
                <c:pt idx="40">
                  <c:v>1.4095371669004211</c:v>
                </c:pt>
                <c:pt idx="41">
                  <c:v>1.262973352033661</c:v>
                </c:pt>
                <c:pt idx="42">
                  <c:v>1.156381486676018</c:v>
                </c:pt>
                <c:pt idx="43">
                  <c:v>1.1423562412342221</c:v>
                </c:pt>
                <c:pt idx="44">
                  <c:v>1.201262272089761</c:v>
                </c:pt>
                <c:pt idx="45">
                  <c:v>1.253856942496494</c:v>
                </c:pt>
                <c:pt idx="46">
                  <c:v>1.3821879382889211</c:v>
                </c:pt>
                <c:pt idx="47">
                  <c:v>1.5378681626928481</c:v>
                </c:pt>
                <c:pt idx="48">
                  <c:v>1.642641879474898</c:v>
                </c:pt>
                <c:pt idx="49">
                  <c:v>1.6635180030125001</c:v>
                </c:pt>
                <c:pt idx="50">
                  <c:v>1.65636687154303</c:v>
                </c:pt>
                <c:pt idx="51">
                  <c:v>1.6375802582769701</c:v>
                </c:pt>
                <c:pt idx="52">
                  <c:v>1.6186637079600941</c:v>
                </c:pt>
                <c:pt idx="53">
                  <c:v>1.606262418553988</c:v>
                </c:pt>
                <c:pt idx="54">
                  <c:v>1.5987655377349099</c:v>
                </c:pt>
                <c:pt idx="55">
                  <c:v>1.598115740986308</c:v>
                </c:pt>
                <c:pt idx="56">
                  <c:v>1.6058629932983861</c:v>
                </c:pt>
                <c:pt idx="57">
                  <c:v>1.6226598980532629</c:v>
                </c:pt>
                <c:pt idx="58">
                  <c:v>1.6486937558150501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D8B-4082-86E0-4D93CD822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107328"/>
        <c:axId val="135108864"/>
      </c:lineChart>
      <c:dateAx>
        <c:axId val="1351073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108864"/>
        <c:crosses val="autoZero"/>
        <c:auto val="1"/>
        <c:lblOffset val="100"/>
        <c:baseTimeUnit val="months"/>
      </c:dateAx>
      <c:valAx>
        <c:axId val="13510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1073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Mercados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Emergentes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sz="1200" b="1" i="0" u="none" strike="noStrike" baseline="0" dirty="0" err="1">
                <a:effectLst/>
              </a:rPr>
              <a:t>Flujos</a:t>
            </a:r>
            <a:r>
              <a:rPr lang="en-US" sz="1200" b="1" i="0" u="none" strike="noStrike" baseline="0" dirty="0">
                <a:effectLst/>
              </a:rPr>
              <a:t> de </a:t>
            </a:r>
            <a:r>
              <a:rPr lang="en-US" sz="1200" b="1" i="0" u="none" strike="noStrike" baseline="0" dirty="0" err="1">
                <a:effectLst/>
              </a:rPr>
              <a:t>capitales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022426098016199"/>
          <c:y val="0.12776611256926201"/>
          <c:w val="0.795331432183777"/>
          <c:h val="0.550509259259258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capitales_emergentes!$A$29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0D4A80"/>
            </a:solidFill>
            <a:ln>
              <a:noFill/>
            </a:ln>
            <a:effectLst/>
          </c:spPr>
          <c:invertIfNegative val="0"/>
          <c:cat>
            <c:strRef>
              <c:f>capitales_emergentes!$B$2:$T$2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  <c:pt idx="17">
                  <c:v>2017f</c:v>
                </c:pt>
                <c:pt idx="18">
                  <c:v>2018f</c:v>
                </c:pt>
              </c:strCache>
            </c:strRef>
          </c:cat>
          <c:val>
            <c:numRef>
              <c:f>capitales_emergentes!$B$29:$S$29</c:f>
              <c:numCache>
                <c:formatCode>#,##0</c:formatCode>
                <c:ptCount val="18"/>
                <c:pt idx="0">
                  <c:v>3397.8079252073858</c:v>
                </c:pt>
                <c:pt idx="1">
                  <c:v>-29784.168472488269</c:v>
                </c:pt>
                <c:pt idx="2">
                  <c:v>-6342.8993351780309</c:v>
                </c:pt>
                <c:pt idx="3">
                  <c:v>48385.393958807726</c:v>
                </c:pt>
                <c:pt idx="4">
                  <c:v>96037.772882157122</c:v>
                </c:pt>
                <c:pt idx="5">
                  <c:v>115127.326805934</c:v>
                </c:pt>
                <c:pt idx="6">
                  <c:v>251237.9105741755</c:v>
                </c:pt>
                <c:pt idx="7">
                  <c:v>579123.91433894099</c:v>
                </c:pt>
                <c:pt idx="8">
                  <c:v>224501.92068168361</c:v>
                </c:pt>
                <c:pt idx="9">
                  <c:v>99734.331504721544</c:v>
                </c:pt>
                <c:pt idx="10">
                  <c:v>424550.63607951131</c:v>
                </c:pt>
                <c:pt idx="11">
                  <c:v>413087.91410695272</c:v>
                </c:pt>
                <c:pt idx="12">
                  <c:v>148857.78649335861</c:v>
                </c:pt>
                <c:pt idx="13">
                  <c:v>504972.87659344042</c:v>
                </c:pt>
                <c:pt idx="14">
                  <c:v>287494.90823654109</c:v>
                </c:pt>
                <c:pt idx="15">
                  <c:v>-225313.2105269577</c:v>
                </c:pt>
                <c:pt idx="16">
                  <c:v>60834.608594487741</c:v>
                </c:pt>
                <c:pt idx="17">
                  <c:v>207185.56171874999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3-474F-8B39-B66E09E6FD4A}"/>
            </c:ext>
          </c:extLst>
        </c:ser>
        <c:ser>
          <c:idx val="1"/>
          <c:order val="1"/>
          <c:tx>
            <c:strRef>
              <c:f>capitales_emergentes!$A$26</c:f>
              <c:strCache>
                <c:ptCount val="1"/>
                <c:pt idx="0">
                  <c:v>Portafolio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cat>
            <c:strRef>
              <c:f>capitales_emergentes!$B$2:$T$2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  <c:pt idx="17">
                  <c:v>2017f</c:v>
                </c:pt>
                <c:pt idx="18">
                  <c:v>2018f</c:v>
                </c:pt>
              </c:strCache>
            </c:strRef>
          </c:cat>
          <c:val>
            <c:numRef>
              <c:f>capitales_emergentes!$B$26:$T$26</c:f>
              <c:numCache>
                <c:formatCode>#,##0</c:formatCode>
                <c:ptCount val="19"/>
                <c:pt idx="0">
                  <c:v>27214.31332358914</c:v>
                </c:pt>
                <c:pt idx="1">
                  <c:v>19789.17246625404</c:v>
                </c:pt>
                <c:pt idx="2">
                  <c:v>14798.01536651907</c:v>
                </c:pt>
                <c:pt idx="3">
                  <c:v>62437.775250390172</c:v>
                </c:pt>
                <c:pt idx="4">
                  <c:v>99622.599790896624</c:v>
                </c:pt>
                <c:pt idx="5">
                  <c:v>130592.0837897812</c:v>
                </c:pt>
                <c:pt idx="6">
                  <c:v>161638.94456174661</c:v>
                </c:pt>
                <c:pt idx="7">
                  <c:v>225537.38523049129</c:v>
                </c:pt>
                <c:pt idx="8">
                  <c:v>-102774.7857238057</c:v>
                </c:pt>
                <c:pt idx="9">
                  <c:v>245076.4818070445</c:v>
                </c:pt>
                <c:pt idx="10">
                  <c:v>381224.33225559333</c:v>
                </c:pt>
                <c:pt idx="11">
                  <c:v>218308.8542725856</c:v>
                </c:pt>
                <c:pt idx="12">
                  <c:v>422351.62100427819</c:v>
                </c:pt>
                <c:pt idx="13">
                  <c:v>295213.69166672602</c:v>
                </c:pt>
                <c:pt idx="14">
                  <c:v>307797.5635852475</c:v>
                </c:pt>
                <c:pt idx="15">
                  <c:v>43271.292516193433</c:v>
                </c:pt>
                <c:pt idx="16">
                  <c:v>173816.50031711251</c:v>
                </c:pt>
                <c:pt idx="17">
                  <c:v>243421.11111111109</c:v>
                </c:pt>
                <c:pt idx="18">
                  <c:v>269720.40543981502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3-474F-8B39-B66E09E6FD4A}"/>
            </c:ext>
          </c:extLst>
        </c:ser>
        <c:ser>
          <c:idx val="3"/>
          <c:order val="2"/>
          <c:tx>
            <c:strRef>
              <c:f>capitales_emergentes!$A$23</c:f>
              <c:strCache>
                <c:ptCount val="1"/>
                <c:pt idx="0">
                  <c:v>IED</c:v>
                </c:pt>
              </c:strCache>
            </c:strRef>
          </c:tx>
          <c:spPr>
            <a:solidFill>
              <a:srgbClr val="1AB2CD"/>
            </a:solidFill>
          </c:spPr>
          <c:invertIfNegative val="0"/>
          <c:cat>
            <c:strRef>
              <c:f>capitales_emergentes!$B$2:$T$2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  <c:pt idx="17">
                  <c:v>2017f</c:v>
                </c:pt>
                <c:pt idx="18">
                  <c:v>2018f</c:v>
                </c:pt>
              </c:strCache>
            </c:strRef>
          </c:cat>
          <c:val>
            <c:numRef>
              <c:f>capitales_emergentes!$B$23:$T$23</c:f>
              <c:numCache>
                <c:formatCode>#,##0</c:formatCode>
                <c:ptCount val="19"/>
                <c:pt idx="0">
                  <c:v>157465.423792621</c:v>
                </c:pt>
                <c:pt idx="1">
                  <c:v>157958.58534415541</c:v>
                </c:pt>
                <c:pt idx="2">
                  <c:v>147044.57637584</c:v>
                </c:pt>
                <c:pt idx="3">
                  <c:v>138802.15725705551</c:v>
                </c:pt>
                <c:pt idx="4">
                  <c:v>215654.9859941568</c:v>
                </c:pt>
                <c:pt idx="5">
                  <c:v>323325.56135546259</c:v>
                </c:pt>
                <c:pt idx="6">
                  <c:v>385603.25919386902</c:v>
                </c:pt>
                <c:pt idx="7">
                  <c:v>539449.61625495343</c:v>
                </c:pt>
                <c:pt idx="8">
                  <c:v>599073.25778089557</c:v>
                </c:pt>
                <c:pt idx="9">
                  <c:v>408135.8142921346</c:v>
                </c:pt>
                <c:pt idx="10">
                  <c:v>620154.51298780402</c:v>
                </c:pt>
                <c:pt idx="11">
                  <c:v>694548.15695262665</c:v>
                </c:pt>
                <c:pt idx="12">
                  <c:v>633100.09976897808</c:v>
                </c:pt>
                <c:pt idx="13">
                  <c:v>695765.71748493868</c:v>
                </c:pt>
                <c:pt idx="14">
                  <c:v>638341.2702645096</c:v>
                </c:pt>
                <c:pt idx="15">
                  <c:v>573527.7930696113</c:v>
                </c:pt>
                <c:pt idx="16">
                  <c:v>483269.90476080019</c:v>
                </c:pt>
                <c:pt idx="17">
                  <c:v>519533.67467163078</c:v>
                </c:pt>
                <c:pt idx="18">
                  <c:v>557965.89763516141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C3-474F-8B39-B66E09E6F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196032"/>
        <c:axId val="139928704"/>
      </c:barChart>
      <c:lineChart>
        <c:grouping val="standard"/>
        <c:varyColors val="0"/>
        <c:ser>
          <c:idx val="2"/>
          <c:order val="3"/>
          <c:tx>
            <c:strRef>
              <c:f>capitales_emergentes!$A$19</c:f>
              <c:strCache>
                <c:ptCount val="1"/>
                <c:pt idx="0">
                  <c:v>Flujo de Capitales Neto</c:v>
                </c:pt>
              </c:strCache>
            </c:strRef>
          </c:tx>
          <c:spPr>
            <a:ln w="28575" cap="rnd">
              <a:solidFill>
                <a:srgbClr val="868484"/>
              </a:solidFill>
              <a:round/>
            </a:ln>
            <a:effectLst/>
          </c:spPr>
          <c:marker>
            <c:symbol val="none"/>
          </c:marker>
          <c:cat>
            <c:strRef>
              <c:f>capitales_emergentes!$B$2:$T$2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2016e</c:v>
                </c:pt>
                <c:pt idx="17">
                  <c:v>2017f</c:v>
                </c:pt>
                <c:pt idx="18">
                  <c:v>2018f</c:v>
                </c:pt>
              </c:strCache>
            </c:strRef>
          </c:cat>
          <c:val>
            <c:numRef>
              <c:f>capitales_emergentes!$B$19:$T$19</c:f>
              <c:numCache>
                <c:formatCode>#,##0</c:formatCode>
                <c:ptCount val="19"/>
                <c:pt idx="0">
                  <c:v>2466.5370461689672</c:v>
                </c:pt>
                <c:pt idx="1">
                  <c:v>36160.114628645577</c:v>
                </c:pt>
                <c:pt idx="2">
                  <c:v>65948.955419427264</c:v>
                </c:pt>
                <c:pt idx="3">
                  <c:v>87394.383352041245</c:v>
                </c:pt>
                <c:pt idx="4">
                  <c:v>134621.3915615959</c:v>
                </c:pt>
                <c:pt idx="5">
                  <c:v>161712.74531121069</c:v>
                </c:pt>
                <c:pt idx="6">
                  <c:v>133885.2951098851</c:v>
                </c:pt>
                <c:pt idx="7">
                  <c:v>546503.90802846232</c:v>
                </c:pt>
                <c:pt idx="8">
                  <c:v>-55173.266868342202</c:v>
                </c:pt>
                <c:pt idx="9">
                  <c:v>241932.75917242849</c:v>
                </c:pt>
                <c:pt idx="10">
                  <c:v>520259.98410879518</c:v>
                </c:pt>
                <c:pt idx="11">
                  <c:v>438728.39054371841</c:v>
                </c:pt>
                <c:pt idx="12">
                  <c:v>63911.511610133282</c:v>
                </c:pt>
                <c:pt idx="13">
                  <c:v>333400.66850308672</c:v>
                </c:pt>
                <c:pt idx="14">
                  <c:v>-114599.8532498877</c:v>
                </c:pt>
                <c:pt idx="15">
                  <c:v>-690070.93634783942</c:v>
                </c:pt>
                <c:pt idx="16">
                  <c:v>-586504.5716410738</c:v>
                </c:pt>
                <c:pt idx="17">
                  <c:v>-129809.0611088164</c:v>
                </c:pt>
                <c:pt idx="18">
                  <c:v>6366.6094605791441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CC3-474F-8B39-B66E09E6F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196032"/>
        <c:axId val="139928704"/>
      </c:lineChart>
      <c:catAx>
        <c:axId val="1351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9928704"/>
        <c:crosses val="autoZero"/>
        <c:auto val="1"/>
        <c:lblAlgn val="ctr"/>
        <c:lblOffset val="100"/>
        <c:noMultiLvlLbl val="0"/>
      </c:catAx>
      <c:valAx>
        <c:axId val="13992870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800" b="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19603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8485656838915302E-3"/>
                <c:y val="0.21533974374019099"/>
              </c:manualLayout>
            </c:layout>
            <c:tx>
              <c:rich>
                <a:bodyPr/>
                <a:lstStyle/>
                <a:p>
                  <a:pPr>
                    <a:defRPr sz="800"/>
                  </a:pPr>
                  <a:r>
                    <a:rPr lang="en-US" sz="800"/>
                    <a:t>Miles de Millones de USD</a:t>
                  </a:r>
                </a:p>
              </c:rich>
            </c:tx>
          </c:dispUnitsLbl>
        </c:dispUnits>
      </c:valAx>
      <c:spPr>
        <a:noFill/>
        <a:ln w="6350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0482553823311099E-2"/>
          <c:y val="0.81305847185768398"/>
          <c:w val="0.907949657740444"/>
          <c:h val="0.123883056284631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América</a:t>
            </a:r>
            <a:r>
              <a:rPr lang="en-US" sz="1200" baseline="0" dirty="0">
                <a:solidFill>
                  <a:schemeClr val="bg1">
                    <a:lumMod val="50000"/>
                  </a:schemeClr>
                </a:solidFill>
              </a:rPr>
              <a:t> Latina: </a:t>
            </a:r>
            <a:r>
              <a:rPr lang="en-US" sz="1200" b="1" i="0" u="none" strike="noStrike" baseline="0" dirty="0" err="1">
                <a:effectLst/>
              </a:rPr>
              <a:t>Flujos</a:t>
            </a:r>
            <a:r>
              <a:rPr lang="en-US" sz="1200" b="1" i="0" u="none" strike="noStrike" baseline="0" dirty="0">
                <a:effectLst/>
              </a:rPr>
              <a:t> de </a:t>
            </a:r>
            <a:r>
              <a:rPr lang="en-US" sz="1200" b="1" i="0" u="none" strike="noStrike" baseline="0" dirty="0" err="1">
                <a:effectLst/>
              </a:rPr>
              <a:t>capitales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4859561012187"/>
          <c:y val="0.12776611256926201"/>
          <c:w val="0.78069621050860505"/>
          <c:h val="0.550509259259258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capitales_latam!$A$29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rgbClr val="0D4A80"/>
            </a:solidFill>
            <a:ln>
              <a:noFill/>
            </a:ln>
            <a:effectLst/>
          </c:spPr>
          <c:invertIfNegative val="0"/>
          <c:cat>
            <c:strRef>
              <c:f>capitales_latam!$B$2:$T$2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capitales_latam!$B$29:$S$29</c:f>
              <c:numCache>
                <c:formatCode>#,##0</c:formatCode>
                <c:ptCount val="18"/>
                <c:pt idx="0">
                  <c:v>-11231.1</c:v>
                </c:pt>
                <c:pt idx="1">
                  <c:v>11609</c:v>
                </c:pt>
                <c:pt idx="2">
                  <c:v>-1973.9</c:v>
                </c:pt>
                <c:pt idx="3">
                  <c:v>7523</c:v>
                </c:pt>
                <c:pt idx="4">
                  <c:v>-2613.0000000000018</c:v>
                </c:pt>
                <c:pt idx="5">
                  <c:v>-20421.100000000009</c:v>
                </c:pt>
                <c:pt idx="6">
                  <c:v>18400.399999999991</c:v>
                </c:pt>
                <c:pt idx="7">
                  <c:v>76849.299999999988</c:v>
                </c:pt>
                <c:pt idx="8">
                  <c:v>35735.699999999997</c:v>
                </c:pt>
                <c:pt idx="9">
                  <c:v>34620.6</c:v>
                </c:pt>
                <c:pt idx="10">
                  <c:v>89213.5</c:v>
                </c:pt>
                <c:pt idx="11">
                  <c:v>75800.700000000012</c:v>
                </c:pt>
                <c:pt idx="12">
                  <c:v>14415.3</c:v>
                </c:pt>
                <c:pt idx="13">
                  <c:v>37019.9</c:v>
                </c:pt>
                <c:pt idx="14">
                  <c:v>73213.600000000006</c:v>
                </c:pt>
                <c:pt idx="15">
                  <c:v>35841.699999999997</c:v>
                </c:pt>
                <c:pt idx="16">
                  <c:v>-2402.7000000000012</c:v>
                </c:pt>
                <c:pt idx="17">
                  <c:v>19922.8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3-47A4-ABA2-B9855E48B40E}"/>
            </c:ext>
          </c:extLst>
        </c:ser>
        <c:ser>
          <c:idx val="1"/>
          <c:order val="1"/>
          <c:tx>
            <c:strRef>
              <c:f>capitales_latam!$A$26</c:f>
              <c:strCache>
                <c:ptCount val="1"/>
                <c:pt idx="0">
                  <c:v>Portafolio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cat>
            <c:strRef>
              <c:f>capitales_latam!$B$2:$T$2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capitales_latam!$B$26:$T$26</c:f>
              <c:numCache>
                <c:formatCode>#,##0</c:formatCode>
                <c:ptCount val="19"/>
                <c:pt idx="0">
                  <c:v>5070.4000000000005</c:v>
                </c:pt>
                <c:pt idx="1">
                  <c:v>-230.2999999999997</c:v>
                </c:pt>
                <c:pt idx="2">
                  <c:v>-12476.7</c:v>
                </c:pt>
                <c:pt idx="3">
                  <c:v>2509.8000000000002</c:v>
                </c:pt>
                <c:pt idx="4">
                  <c:v>-7171.7</c:v>
                </c:pt>
                <c:pt idx="5">
                  <c:v>16527.69999999999</c:v>
                </c:pt>
                <c:pt idx="6">
                  <c:v>13696.2</c:v>
                </c:pt>
                <c:pt idx="7">
                  <c:v>72619.8</c:v>
                </c:pt>
                <c:pt idx="8">
                  <c:v>-2642.3000000000052</c:v>
                </c:pt>
                <c:pt idx="9">
                  <c:v>70785.200000000012</c:v>
                </c:pt>
                <c:pt idx="10">
                  <c:v>133955</c:v>
                </c:pt>
                <c:pt idx="11">
                  <c:v>85690.5</c:v>
                </c:pt>
                <c:pt idx="12">
                  <c:v>126290.8</c:v>
                </c:pt>
                <c:pt idx="13">
                  <c:v>117056.4</c:v>
                </c:pt>
                <c:pt idx="14">
                  <c:v>126719</c:v>
                </c:pt>
                <c:pt idx="15">
                  <c:v>48072.4</c:v>
                </c:pt>
                <c:pt idx="16">
                  <c:v>64237.2</c:v>
                </c:pt>
                <c:pt idx="17">
                  <c:v>56050.8</c:v>
                </c:pt>
                <c:pt idx="18">
                  <c:v>48680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3-47A4-ABA2-B9855E48B40E}"/>
            </c:ext>
          </c:extLst>
        </c:ser>
        <c:ser>
          <c:idx val="3"/>
          <c:order val="2"/>
          <c:tx>
            <c:strRef>
              <c:f>capitales_latam!$A$23</c:f>
              <c:strCache>
                <c:ptCount val="1"/>
                <c:pt idx="0">
                  <c:v>IED</c:v>
                </c:pt>
              </c:strCache>
            </c:strRef>
          </c:tx>
          <c:spPr>
            <a:solidFill>
              <a:srgbClr val="1AB2CD"/>
            </a:solidFill>
          </c:spPr>
          <c:invertIfNegative val="0"/>
          <c:cat>
            <c:strRef>
              <c:f>capitales_latam!$B$2:$T$2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capitales_latam!$B$23:$T$23</c:f>
              <c:numCache>
                <c:formatCode>#,##0</c:formatCode>
                <c:ptCount val="19"/>
                <c:pt idx="0">
                  <c:v>73793.900000000009</c:v>
                </c:pt>
                <c:pt idx="1">
                  <c:v>65898.700000000012</c:v>
                </c:pt>
                <c:pt idx="2">
                  <c:v>48237.599999999999</c:v>
                </c:pt>
                <c:pt idx="3">
                  <c:v>37349.699999999997</c:v>
                </c:pt>
                <c:pt idx="4">
                  <c:v>58655.199999999997</c:v>
                </c:pt>
                <c:pt idx="5">
                  <c:v>66952.700000000012</c:v>
                </c:pt>
                <c:pt idx="6">
                  <c:v>60710.9</c:v>
                </c:pt>
                <c:pt idx="7">
                  <c:v>110314.4</c:v>
                </c:pt>
                <c:pt idx="8">
                  <c:v>121099</c:v>
                </c:pt>
                <c:pt idx="9">
                  <c:v>74473.899999999994</c:v>
                </c:pt>
                <c:pt idx="10">
                  <c:v>151214.20000000001</c:v>
                </c:pt>
                <c:pt idx="11">
                  <c:v>181581.7</c:v>
                </c:pt>
                <c:pt idx="12">
                  <c:v>173578.8</c:v>
                </c:pt>
                <c:pt idx="13">
                  <c:v>165986.6</c:v>
                </c:pt>
                <c:pt idx="14">
                  <c:v>170032.2</c:v>
                </c:pt>
                <c:pt idx="15">
                  <c:v>155600.70000000001</c:v>
                </c:pt>
                <c:pt idx="16">
                  <c:v>140281.20000000001</c:v>
                </c:pt>
                <c:pt idx="17">
                  <c:v>139157.5</c:v>
                </c:pt>
                <c:pt idx="18">
                  <c:v>152175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3-47A4-ABA2-B9855E48B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969664"/>
        <c:axId val="139971200"/>
      </c:barChart>
      <c:lineChart>
        <c:grouping val="standard"/>
        <c:varyColors val="0"/>
        <c:ser>
          <c:idx val="2"/>
          <c:order val="3"/>
          <c:tx>
            <c:strRef>
              <c:f>capitales_latam!$A$19</c:f>
              <c:strCache>
                <c:ptCount val="1"/>
                <c:pt idx="0">
                  <c:v>Flujo de Capitales Neto</c:v>
                </c:pt>
              </c:strCache>
            </c:strRef>
          </c:tx>
          <c:spPr>
            <a:ln w="28575" cap="rnd">
              <a:solidFill>
                <a:srgbClr val="868484"/>
              </a:solidFill>
              <a:round/>
            </a:ln>
            <a:effectLst/>
          </c:spPr>
          <c:marker>
            <c:symbol val="none"/>
          </c:marker>
          <c:cat>
            <c:strRef>
              <c:f>capitales_latam!$B$2:$T$2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strCache>
            </c:strRef>
          </c:cat>
          <c:val>
            <c:numRef>
              <c:f>capitales_latam!$B$19:$T$19</c:f>
              <c:numCache>
                <c:formatCode>#,##0</c:formatCode>
                <c:ptCount val="19"/>
                <c:pt idx="0">
                  <c:v>48878.121748333302</c:v>
                </c:pt>
                <c:pt idx="1">
                  <c:v>44667.021303333277</c:v>
                </c:pt>
                <c:pt idx="2">
                  <c:v>5960.3171699999903</c:v>
                </c:pt>
                <c:pt idx="3">
                  <c:v>11116.21799583334</c:v>
                </c:pt>
                <c:pt idx="4">
                  <c:v>-6770.4203750000024</c:v>
                </c:pt>
                <c:pt idx="5">
                  <c:v>-2926.3345766666498</c:v>
                </c:pt>
                <c:pt idx="6">
                  <c:v>-478.96903750001229</c:v>
                </c:pt>
                <c:pt idx="7">
                  <c:v>99636.586741666644</c:v>
                </c:pt>
                <c:pt idx="8">
                  <c:v>55853.833307500026</c:v>
                </c:pt>
                <c:pt idx="9">
                  <c:v>72658.886466666707</c:v>
                </c:pt>
                <c:pt idx="10">
                  <c:v>148808.88045583331</c:v>
                </c:pt>
                <c:pt idx="11">
                  <c:v>193151.85809833329</c:v>
                </c:pt>
                <c:pt idx="12">
                  <c:v>150280.17343</c:v>
                </c:pt>
                <c:pt idx="13">
                  <c:v>139999.02268666669</c:v>
                </c:pt>
                <c:pt idx="14">
                  <c:v>192293.63806999999</c:v>
                </c:pt>
                <c:pt idx="15">
                  <c:v>134586.10080333331</c:v>
                </c:pt>
                <c:pt idx="16">
                  <c:v>108188.0894</c:v>
                </c:pt>
                <c:pt idx="17">
                  <c:v>112486.1</c:v>
                </c:pt>
                <c:pt idx="18">
                  <c:v>121715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2E83-47A4-ABA2-B9855E48B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69664"/>
        <c:axId val="139971200"/>
      </c:lineChart>
      <c:catAx>
        <c:axId val="139969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9971200"/>
        <c:crosses val="autoZero"/>
        <c:auto val="1"/>
        <c:lblAlgn val="ctr"/>
        <c:lblOffset val="100"/>
        <c:noMultiLvlLbl val="0"/>
      </c:catAx>
      <c:valAx>
        <c:axId val="139971200"/>
        <c:scaling>
          <c:orientation val="minMax"/>
          <c:max val="10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800" b="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9969664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6106299212598402E-2"/>
                <c:y val="0.21533974919801699"/>
              </c:manualLayout>
            </c:layout>
            <c:tx>
              <c:rich>
                <a:bodyPr/>
                <a:lstStyle/>
                <a:p>
                  <a:pPr>
                    <a:defRPr sz="800"/>
                  </a:pPr>
                  <a:r>
                    <a:rPr lang="en-US" sz="800"/>
                    <a:t>Miles de Millones de USD</a:t>
                  </a:r>
                </a:p>
              </c:rich>
            </c:tx>
          </c:dispUnitsLbl>
        </c:dispUnits>
      </c:valAx>
      <c:spPr>
        <a:noFill/>
        <a:ln w="6350"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5.0482553823311099E-2"/>
          <c:y val="0.81305847185768398"/>
          <c:w val="0.907949657740444"/>
          <c:h val="0.123883056284631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s-VE" sz="1200" dirty="0">
                <a:solidFill>
                  <a:schemeClr val="bg1">
                    <a:lumMod val="50000"/>
                  </a:schemeClr>
                </a:solidFill>
              </a:rPr>
              <a:t>EEUU: Tasa de Interés</a:t>
            </a:r>
            <a:r>
              <a:rPr lang="es-VE" sz="1200" baseline="0" dirty="0">
                <a:solidFill>
                  <a:schemeClr val="bg1">
                    <a:lumMod val="50000"/>
                  </a:schemeClr>
                </a:solidFill>
              </a:rPr>
              <a:t> y Hoja de</a:t>
            </a:r>
          </a:p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s-VE" sz="1200" baseline="0" dirty="0">
                <a:solidFill>
                  <a:schemeClr val="bg1">
                    <a:lumMod val="50000"/>
                  </a:schemeClr>
                </a:solidFill>
              </a:rPr>
              <a:t>Balance de la FED</a:t>
            </a:r>
            <a:endParaRPr lang="es-VE" sz="120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23448930585804401"/>
          <c:y val="6.45161290322581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189311442452701E-2"/>
          <c:y val="0.20928629359286299"/>
          <c:w val="0.76495426369576203"/>
          <c:h val="0.56802913321966197"/>
        </c:manualLayout>
      </c:layout>
      <c:lineChart>
        <c:grouping val="standard"/>
        <c:varyColors val="0"/>
        <c:ser>
          <c:idx val="0"/>
          <c:order val="0"/>
          <c:tx>
            <c:strRef>
              <c:f>eeuu!$E$6</c:f>
              <c:strCache>
                <c:ptCount val="1"/>
                <c:pt idx="0">
                  <c:v>Tasa de interés de referencia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eeuu!$B$7:$B$51</c:f>
              <c:numCache>
                <c:formatCode>mmm\-yy</c:formatCode>
                <c:ptCount val="45"/>
                <c:pt idx="0">
                  <c:v>39172</c:v>
                </c:pt>
                <c:pt idx="1">
                  <c:v>39263</c:v>
                </c:pt>
                <c:pt idx="2">
                  <c:v>39355</c:v>
                </c:pt>
                <c:pt idx="3">
                  <c:v>39447</c:v>
                </c:pt>
                <c:pt idx="4">
                  <c:v>39538</c:v>
                </c:pt>
                <c:pt idx="5">
                  <c:v>39629</c:v>
                </c:pt>
                <c:pt idx="6">
                  <c:v>39721</c:v>
                </c:pt>
                <c:pt idx="7">
                  <c:v>39813</c:v>
                </c:pt>
                <c:pt idx="8">
                  <c:v>39903</c:v>
                </c:pt>
                <c:pt idx="9">
                  <c:v>39994</c:v>
                </c:pt>
                <c:pt idx="10">
                  <c:v>40086</c:v>
                </c:pt>
                <c:pt idx="11">
                  <c:v>40178</c:v>
                </c:pt>
                <c:pt idx="12">
                  <c:v>40268</c:v>
                </c:pt>
                <c:pt idx="13">
                  <c:v>40359</c:v>
                </c:pt>
                <c:pt idx="14">
                  <c:v>40451</c:v>
                </c:pt>
                <c:pt idx="15">
                  <c:v>40543</c:v>
                </c:pt>
                <c:pt idx="16">
                  <c:v>40633</c:v>
                </c:pt>
                <c:pt idx="17">
                  <c:v>40724</c:v>
                </c:pt>
                <c:pt idx="18">
                  <c:v>40816</c:v>
                </c:pt>
                <c:pt idx="19">
                  <c:v>40907</c:v>
                </c:pt>
                <c:pt idx="20">
                  <c:v>40998</c:v>
                </c:pt>
                <c:pt idx="21">
                  <c:v>41089</c:v>
                </c:pt>
                <c:pt idx="22">
                  <c:v>41180</c:v>
                </c:pt>
                <c:pt idx="23">
                  <c:v>41274</c:v>
                </c:pt>
                <c:pt idx="24">
                  <c:v>41362</c:v>
                </c:pt>
                <c:pt idx="25">
                  <c:v>41453</c:v>
                </c:pt>
                <c:pt idx="26">
                  <c:v>41547</c:v>
                </c:pt>
                <c:pt idx="27">
                  <c:v>41639</c:v>
                </c:pt>
                <c:pt idx="28">
                  <c:v>41729</c:v>
                </c:pt>
                <c:pt idx="29">
                  <c:v>41820</c:v>
                </c:pt>
                <c:pt idx="30">
                  <c:v>41912</c:v>
                </c:pt>
                <c:pt idx="31">
                  <c:v>42004</c:v>
                </c:pt>
                <c:pt idx="32">
                  <c:v>42094</c:v>
                </c:pt>
                <c:pt idx="33">
                  <c:v>42185</c:v>
                </c:pt>
                <c:pt idx="34">
                  <c:v>42277</c:v>
                </c:pt>
                <c:pt idx="35">
                  <c:v>42369</c:v>
                </c:pt>
                <c:pt idx="36">
                  <c:v>42460</c:v>
                </c:pt>
                <c:pt idx="37">
                  <c:v>42551</c:v>
                </c:pt>
                <c:pt idx="38">
                  <c:v>42643</c:v>
                </c:pt>
                <c:pt idx="39">
                  <c:v>42734</c:v>
                </c:pt>
                <c:pt idx="40">
                  <c:v>42825</c:v>
                </c:pt>
                <c:pt idx="41">
                  <c:v>42916</c:v>
                </c:pt>
                <c:pt idx="42">
                  <c:v>43070</c:v>
                </c:pt>
                <c:pt idx="43">
                  <c:v>43435</c:v>
                </c:pt>
                <c:pt idx="44">
                  <c:v>43800</c:v>
                </c:pt>
              </c:numCache>
            </c:numRef>
          </c:cat>
          <c:val>
            <c:numRef>
              <c:f>eeuu!$E$7:$E$51</c:f>
              <c:numCache>
                <c:formatCode>General</c:formatCode>
                <c:ptCount val="45"/>
                <c:pt idx="0">
                  <c:v>5.25</c:v>
                </c:pt>
                <c:pt idx="1">
                  <c:v>5.25</c:v>
                </c:pt>
                <c:pt idx="2">
                  <c:v>4.75</c:v>
                </c:pt>
                <c:pt idx="3">
                  <c:v>4.25</c:v>
                </c:pt>
                <c:pt idx="4">
                  <c:v>2.25</c:v>
                </c:pt>
                <c:pt idx="5">
                  <c:v>2</c:v>
                </c:pt>
                <c:pt idx="6">
                  <c:v>2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0.75</c:v>
                </c:pt>
                <c:pt idx="40">
                  <c:v>1</c:v>
                </c:pt>
                <c:pt idx="41">
                  <c:v>1.25</c:v>
                </c:pt>
                <c:pt idx="42">
                  <c:v>1.5</c:v>
                </c:pt>
                <c:pt idx="43">
                  <c:v>1.75</c:v>
                </c:pt>
                <c:pt idx="44">
                  <c:v>2.25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E0E-44A8-A21A-6818B7127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40064"/>
        <c:axId val="140041600"/>
      </c:lineChart>
      <c:lineChart>
        <c:grouping val="standard"/>
        <c:varyColors val="0"/>
        <c:ser>
          <c:idx val="1"/>
          <c:order val="1"/>
          <c:tx>
            <c:strRef>
              <c:f>eeuu!$F$6</c:f>
              <c:strCache>
                <c:ptCount val="1"/>
                <c:pt idx="0">
                  <c:v>Activos totales FED</c:v>
                </c:pt>
              </c:strCache>
            </c:strRef>
          </c:tx>
          <c:spPr>
            <a:ln w="22225">
              <a:solidFill>
                <a:srgbClr val="BFBFBF"/>
              </a:solidFill>
            </a:ln>
          </c:spPr>
          <c:marker>
            <c:symbol val="none"/>
          </c:marker>
          <c:cat>
            <c:numRef>
              <c:f>eeuu!$B$7:$B$51</c:f>
              <c:numCache>
                <c:formatCode>mmm\-yy</c:formatCode>
                <c:ptCount val="45"/>
                <c:pt idx="0">
                  <c:v>39172</c:v>
                </c:pt>
                <c:pt idx="1">
                  <c:v>39263</c:v>
                </c:pt>
                <c:pt idx="2">
                  <c:v>39355</c:v>
                </c:pt>
                <c:pt idx="3">
                  <c:v>39447</c:v>
                </c:pt>
                <c:pt idx="4">
                  <c:v>39538</c:v>
                </c:pt>
                <c:pt idx="5">
                  <c:v>39629</c:v>
                </c:pt>
                <c:pt idx="6">
                  <c:v>39721</c:v>
                </c:pt>
                <c:pt idx="7">
                  <c:v>39813</c:v>
                </c:pt>
                <c:pt idx="8">
                  <c:v>39903</c:v>
                </c:pt>
                <c:pt idx="9">
                  <c:v>39994</c:v>
                </c:pt>
                <c:pt idx="10">
                  <c:v>40086</c:v>
                </c:pt>
                <c:pt idx="11">
                  <c:v>40178</c:v>
                </c:pt>
                <c:pt idx="12">
                  <c:v>40268</c:v>
                </c:pt>
                <c:pt idx="13">
                  <c:v>40359</c:v>
                </c:pt>
                <c:pt idx="14">
                  <c:v>40451</c:v>
                </c:pt>
                <c:pt idx="15">
                  <c:v>40543</c:v>
                </c:pt>
                <c:pt idx="16">
                  <c:v>40633</c:v>
                </c:pt>
                <c:pt idx="17">
                  <c:v>40724</c:v>
                </c:pt>
                <c:pt idx="18">
                  <c:v>40816</c:v>
                </c:pt>
                <c:pt idx="19">
                  <c:v>40907</c:v>
                </c:pt>
                <c:pt idx="20">
                  <c:v>40998</c:v>
                </c:pt>
                <c:pt idx="21">
                  <c:v>41089</c:v>
                </c:pt>
                <c:pt idx="22">
                  <c:v>41180</c:v>
                </c:pt>
                <c:pt idx="23">
                  <c:v>41274</c:v>
                </c:pt>
                <c:pt idx="24">
                  <c:v>41362</c:v>
                </c:pt>
                <c:pt idx="25">
                  <c:v>41453</c:v>
                </c:pt>
                <c:pt idx="26">
                  <c:v>41547</c:v>
                </c:pt>
                <c:pt idx="27">
                  <c:v>41639</c:v>
                </c:pt>
                <c:pt idx="28">
                  <c:v>41729</c:v>
                </c:pt>
                <c:pt idx="29">
                  <c:v>41820</c:v>
                </c:pt>
                <c:pt idx="30">
                  <c:v>41912</c:v>
                </c:pt>
                <c:pt idx="31">
                  <c:v>42004</c:v>
                </c:pt>
                <c:pt idx="32">
                  <c:v>42094</c:v>
                </c:pt>
                <c:pt idx="33">
                  <c:v>42185</c:v>
                </c:pt>
                <c:pt idx="34">
                  <c:v>42277</c:v>
                </c:pt>
                <c:pt idx="35">
                  <c:v>42369</c:v>
                </c:pt>
                <c:pt idx="36">
                  <c:v>42460</c:v>
                </c:pt>
                <c:pt idx="37">
                  <c:v>42551</c:v>
                </c:pt>
                <c:pt idx="38">
                  <c:v>42643</c:v>
                </c:pt>
                <c:pt idx="39">
                  <c:v>42734</c:v>
                </c:pt>
                <c:pt idx="40">
                  <c:v>42825</c:v>
                </c:pt>
                <c:pt idx="41">
                  <c:v>42916</c:v>
                </c:pt>
                <c:pt idx="42">
                  <c:v>43070</c:v>
                </c:pt>
                <c:pt idx="43">
                  <c:v>43435</c:v>
                </c:pt>
                <c:pt idx="44">
                  <c:v>43800</c:v>
                </c:pt>
              </c:numCache>
            </c:numRef>
          </c:cat>
          <c:val>
            <c:numRef>
              <c:f>eeuu!$F$7:$F$51</c:f>
              <c:numCache>
                <c:formatCode>#,##0</c:formatCode>
                <c:ptCount val="45"/>
                <c:pt idx="0">
                  <c:v>870656</c:v>
                </c:pt>
                <c:pt idx="1">
                  <c:v>865949</c:v>
                </c:pt>
                <c:pt idx="2">
                  <c:v>890671</c:v>
                </c:pt>
                <c:pt idx="3">
                  <c:v>891158</c:v>
                </c:pt>
                <c:pt idx="4">
                  <c:v>894437</c:v>
                </c:pt>
                <c:pt idx="5">
                  <c:v>893196</c:v>
                </c:pt>
                <c:pt idx="6">
                  <c:v>1212299</c:v>
                </c:pt>
                <c:pt idx="7">
                  <c:v>2239854</c:v>
                </c:pt>
                <c:pt idx="8">
                  <c:v>2071847</c:v>
                </c:pt>
                <c:pt idx="9">
                  <c:v>2025828</c:v>
                </c:pt>
                <c:pt idx="10">
                  <c:v>2141302</c:v>
                </c:pt>
                <c:pt idx="11">
                  <c:v>2234309</c:v>
                </c:pt>
                <c:pt idx="12">
                  <c:v>2307201</c:v>
                </c:pt>
                <c:pt idx="13">
                  <c:v>2330901</c:v>
                </c:pt>
                <c:pt idx="14">
                  <c:v>2298781</c:v>
                </c:pt>
                <c:pt idx="15">
                  <c:v>2420674</c:v>
                </c:pt>
                <c:pt idx="16">
                  <c:v>2622616</c:v>
                </c:pt>
                <c:pt idx="17">
                  <c:v>2865408</c:v>
                </c:pt>
                <c:pt idx="18">
                  <c:v>2851028</c:v>
                </c:pt>
                <c:pt idx="19">
                  <c:v>2926195</c:v>
                </c:pt>
                <c:pt idx="20">
                  <c:v>2878200</c:v>
                </c:pt>
                <c:pt idx="21">
                  <c:v>2863605</c:v>
                </c:pt>
                <c:pt idx="22">
                  <c:v>2804567</c:v>
                </c:pt>
                <c:pt idx="23">
                  <c:v>2907300</c:v>
                </c:pt>
                <c:pt idx="24">
                  <c:v>3202256</c:v>
                </c:pt>
                <c:pt idx="25">
                  <c:v>3478672</c:v>
                </c:pt>
                <c:pt idx="26">
                  <c:v>3734018</c:v>
                </c:pt>
                <c:pt idx="27">
                  <c:v>4032575</c:v>
                </c:pt>
                <c:pt idx="28">
                  <c:v>4226971</c:v>
                </c:pt>
                <c:pt idx="29">
                  <c:v>4368348</c:v>
                </c:pt>
                <c:pt idx="30">
                  <c:v>4459050</c:v>
                </c:pt>
                <c:pt idx="31">
                  <c:v>4497660</c:v>
                </c:pt>
                <c:pt idx="32">
                  <c:v>4480603</c:v>
                </c:pt>
                <c:pt idx="33">
                  <c:v>4495055</c:v>
                </c:pt>
                <c:pt idx="34">
                  <c:v>4484111</c:v>
                </c:pt>
                <c:pt idx="35">
                  <c:v>4486587</c:v>
                </c:pt>
                <c:pt idx="36">
                  <c:v>4482840</c:v>
                </c:pt>
                <c:pt idx="37">
                  <c:v>4466482</c:v>
                </c:pt>
                <c:pt idx="38">
                  <c:v>4452002</c:v>
                </c:pt>
                <c:pt idx="39">
                  <c:v>4451451</c:v>
                </c:pt>
                <c:pt idx="40">
                  <c:v>4469618</c:v>
                </c:pt>
                <c:pt idx="41">
                  <c:v>4463347</c:v>
                </c:pt>
                <c:pt idx="42">
                  <c:v>4235810</c:v>
                </c:pt>
                <c:pt idx="43">
                  <c:v>3978090</c:v>
                </c:pt>
                <c:pt idx="44">
                  <c:v>3413730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0E-44A8-A21A-6818B7127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46336"/>
        <c:axId val="140043776"/>
      </c:lineChart>
      <c:dateAx>
        <c:axId val="14004006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041600"/>
        <c:crosses val="autoZero"/>
        <c:auto val="1"/>
        <c:lblOffset val="100"/>
        <c:baseTimeUnit val="months"/>
        <c:majorUnit val="1"/>
        <c:majorTimeUnit val="years"/>
      </c:dateAx>
      <c:valAx>
        <c:axId val="1400416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%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040064"/>
        <c:crosses val="autoZero"/>
        <c:crossBetween val="between"/>
      </c:valAx>
      <c:valAx>
        <c:axId val="14004377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r>
                  <a: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USD</a:t>
                </a:r>
                <a:r>
                  <a:rPr lang="es-VE" sz="8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 </a:t>
                </a:r>
                <a:r>
                  <a:rPr lang="es-VE" sz="80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Billions 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046336"/>
        <c:crosses val="max"/>
        <c:crossBetween val="between"/>
        <c:majorUnit val="1000000"/>
        <c:dispUnits>
          <c:builtInUnit val="thousands"/>
        </c:dispUnits>
      </c:valAx>
      <c:dateAx>
        <c:axId val="14004633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0043776"/>
        <c:crosses val="autoZero"/>
        <c:auto val="1"/>
        <c:lblOffset val="100"/>
        <c:baseTimeUnit val="months"/>
      </c:date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2048558959031806E-2"/>
          <c:y val="0.89126226922364604"/>
          <c:w val="0.82947997154561304"/>
          <c:h val="4.7910416307450597E-2"/>
        </c:manualLayout>
      </c:layout>
      <c:overlay val="0"/>
      <c:txPr>
        <a:bodyPr/>
        <a:lstStyle/>
        <a:p>
          <a:pPr>
            <a:defRPr sz="8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EEUU: Mercado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Laboral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Inflación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9.3611714825239598E-2"/>
          <c:y val="0.148148148148148"/>
          <c:w val="0.835934693752591"/>
          <c:h val="0.63012740914883603"/>
        </c:manualLayout>
      </c:layout>
      <c:lineChart>
        <c:grouping val="standard"/>
        <c:varyColors val="0"/>
        <c:ser>
          <c:idx val="1"/>
          <c:order val="1"/>
          <c:tx>
            <c:strRef>
              <c:f>eeuu!$D$56</c:f>
              <c:strCache>
                <c:ptCount val="1"/>
                <c:pt idx="0">
                  <c:v>Desempleo</c:v>
                </c:pt>
              </c:strCache>
            </c:strRef>
          </c:tx>
          <c:spPr>
            <a:ln>
              <a:solidFill>
                <a:srgbClr val="BFBFBF"/>
              </a:solidFill>
            </a:ln>
          </c:spPr>
          <c:marker>
            <c:symbol val="none"/>
          </c:marker>
          <c:cat>
            <c:numRef>
              <c:f>eeuu!$B$79:$B$169</c:f>
              <c:numCache>
                <c:formatCode>mmm\-yy</c:formatCode>
                <c:ptCount val="91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</c:numCache>
            </c:numRef>
          </c:cat>
          <c:val>
            <c:numRef>
              <c:f>eeuu!$D$79:$D$169</c:f>
              <c:numCache>
                <c:formatCode>0.00%</c:formatCode>
                <c:ptCount val="91"/>
                <c:pt idx="0">
                  <c:v>9.8000000000000004E-2</c:v>
                </c:pt>
                <c:pt idx="1">
                  <c:v>9.8000000000000004E-2</c:v>
                </c:pt>
                <c:pt idx="2">
                  <c:v>9.9000000000000005E-2</c:v>
                </c:pt>
                <c:pt idx="3">
                  <c:v>9.9000000000000005E-2</c:v>
                </c:pt>
                <c:pt idx="4">
                  <c:v>9.6000000000000002E-2</c:v>
                </c:pt>
                <c:pt idx="5">
                  <c:v>9.4E-2</c:v>
                </c:pt>
                <c:pt idx="6">
                  <c:v>9.4E-2</c:v>
                </c:pt>
                <c:pt idx="7">
                  <c:v>9.5000000000000001E-2</c:v>
                </c:pt>
                <c:pt idx="8">
                  <c:v>9.5000000000000001E-2</c:v>
                </c:pt>
                <c:pt idx="9">
                  <c:v>9.4E-2</c:v>
                </c:pt>
                <c:pt idx="10">
                  <c:v>9.8000000000000004E-2</c:v>
                </c:pt>
                <c:pt idx="11">
                  <c:v>9.2999999999999999E-2</c:v>
                </c:pt>
                <c:pt idx="12">
                  <c:v>9.0999999999999998E-2</c:v>
                </c:pt>
                <c:pt idx="13">
                  <c:v>0.09</c:v>
                </c:pt>
                <c:pt idx="14">
                  <c:v>0.09</c:v>
                </c:pt>
                <c:pt idx="15">
                  <c:v>9.0999999999999998E-2</c:v>
                </c:pt>
                <c:pt idx="16">
                  <c:v>0.09</c:v>
                </c:pt>
                <c:pt idx="17">
                  <c:v>9.0999999999999998E-2</c:v>
                </c:pt>
                <c:pt idx="18">
                  <c:v>0.09</c:v>
                </c:pt>
                <c:pt idx="19">
                  <c:v>0.09</c:v>
                </c:pt>
                <c:pt idx="20">
                  <c:v>0.09</c:v>
                </c:pt>
                <c:pt idx="21">
                  <c:v>8.7999999999999995E-2</c:v>
                </c:pt>
                <c:pt idx="22">
                  <c:v>8.5999999999999993E-2</c:v>
                </c:pt>
                <c:pt idx="23">
                  <c:v>8.5000000000000006E-2</c:v>
                </c:pt>
                <c:pt idx="24">
                  <c:v>8.3000000000000004E-2</c:v>
                </c:pt>
                <c:pt idx="25">
                  <c:v>8.3000000000000004E-2</c:v>
                </c:pt>
                <c:pt idx="26">
                  <c:v>8.2000000000000003E-2</c:v>
                </c:pt>
                <c:pt idx="27">
                  <c:v>8.2000000000000003E-2</c:v>
                </c:pt>
                <c:pt idx="28">
                  <c:v>8.2000000000000003E-2</c:v>
                </c:pt>
                <c:pt idx="29">
                  <c:v>8.2000000000000003E-2</c:v>
                </c:pt>
                <c:pt idx="30">
                  <c:v>8.2000000000000003E-2</c:v>
                </c:pt>
                <c:pt idx="31">
                  <c:v>8.1000000000000003E-2</c:v>
                </c:pt>
                <c:pt idx="32">
                  <c:v>7.8E-2</c:v>
                </c:pt>
                <c:pt idx="33">
                  <c:v>7.8E-2</c:v>
                </c:pt>
                <c:pt idx="34">
                  <c:v>7.6999999999999999E-2</c:v>
                </c:pt>
                <c:pt idx="35">
                  <c:v>7.9000000000000001E-2</c:v>
                </c:pt>
                <c:pt idx="36">
                  <c:v>0.08</c:v>
                </c:pt>
                <c:pt idx="37">
                  <c:v>7.6999999999999999E-2</c:v>
                </c:pt>
                <c:pt idx="38">
                  <c:v>7.4999999999999997E-2</c:v>
                </c:pt>
                <c:pt idx="39">
                  <c:v>7.5999999999999998E-2</c:v>
                </c:pt>
                <c:pt idx="40">
                  <c:v>7.4999999999999997E-2</c:v>
                </c:pt>
                <c:pt idx="41">
                  <c:v>7.4999999999999997E-2</c:v>
                </c:pt>
                <c:pt idx="42">
                  <c:v>7.2999999999999995E-2</c:v>
                </c:pt>
                <c:pt idx="43">
                  <c:v>7.2999999999999995E-2</c:v>
                </c:pt>
                <c:pt idx="44">
                  <c:v>7.1999999999999995E-2</c:v>
                </c:pt>
                <c:pt idx="45">
                  <c:v>7.1999999999999995E-2</c:v>
                </c:pt>
                <c:pt idx="46">
                  <c:v>6.9000000000000006E-2</c:v>
                </c:pt>
                <c:pt idx="47">
                  <c:v>6.7000000000000004E-2</c:v>
                </c:pt>
                <c:pt idx="48">
                  <c:v>6.6000000000000003E-2</c:v>
                </c:pt>
                <c:pt idx="49">
                  <c:v>6.7000000000000004E-2</c:v>
                </c:pt>
                <c:pt idx="50">
                  <c:v>6.7000000000000004E-2</c:v>
                </c:pt>
                <c:pt idx="51">
                  <c:v>6.2E-2</c:v>
                </c:pt>
                <c:pt idx="52">
                  <c:v>6.3E-2</c:v>
                </c:pt>
                <c:pt idx="53">
                  <c:v>6.0999999999999999E-2</c:v>
                </c:pt>
                <c:pt idx="54">
                  <c:v>6.2E-2</c:v>
                </c:pt>
                <c:pt idx="55">
                  <c:v>6.2E-2</c:v>
                </c:pt>
                <c:pt idx="56">
                  <c:v>5.8999999999999997E-2</c:v>
                </c:pt>
                <c:pt idx="57">
                  <c:v>5.7000000000000002E-2</c:v>
                </c:pt>
                <c:pt idx="58">
                  <c:v>5.8000000000000003E-2</c:v>
                </c:pt>
                <c:pt idx="59">
                  <c:v>5.6000000000000001E-2</c:v>
                </c:pt>
                <c:pt idx="60">
                  <c:v>5.7000000000000002E-2</c:v>
                </c:pt>
                <c:pt idx="61">
                  <c:v>5.5E-2</c:v>
                </c:pt>
                <c:pt idx="62">
                  <c:v>5.3999999999999999E-2</c:v>
                </c:pt>
                <c:pt idx="63">
                  <c:v>5.3999999999999999E-2</c:v>
                </c:pt>
                <c:pt idx="64">
                  <c:v>5.5E-2</c:v>
                </c:pt>
                <c:pt idx="65">
                  <c:v>5.2999999999999999E-2</c:v>
                </c:pt>
                <c:pt idx="66">
                  <c:v>5.1999999999999998E-2</c:v>
                </c:pt>
                <c:pt idx="67">
                  <c:v>5.0999999999999997E-2</c:v>
                </c:pt>
                <c:pt idx="68">
                  <c:v>0.05</c:v>
                </c:pt>
                <c:pt idx="69">
                  <c:v>0.05</c:v>
                </c:pt>
                <c:pt idx="70">
                  <c:v>0.05</c:v>
                </c:pt>
                <c:pt idx="71">
                  <c:v>0.05</c:v>
                </c:pt>
                <c:pt idx="72">
                  <c:v>4.9000000000000002E-2</c:v>
                </c:pt>
                <c:pt idx="73">
                  <c:v>4.9000000000000002E-2</c:v>
                </c:pt>
                <c:pt idx="74">
                  <c:v>0.05</c:v>
                </c:pt>
                <c:pt idx="75">
                  <c:v>0.05</c:v>
                </c:pt>
                <c:pt idx="76">
                  <c:v>4.7E-2</c:v>
                </c:pt>
                <c:pt idx="77">
                  <c:v>4.9000000000000002E-2</c:v>
                </c:pt>
                <c:pt idx="78">
                  <c:v>4.9000000000000002E-2</c:v>
                </c:pt>
                <c:pt idx="79">
                  <c:v>4.9000000000000002E-2</c:v>
                </c:pt>
                <c:pt idx="80">
                  <c:v>4.9000000000000002E-2</c:v>
                </c:pt>
                <c:pt idx="81">
                  <c:v>4.8000000000000001E-2</c:v>
                </c:pt>
                <c:pt idx="82">
                  <c:v>4.5999999999999999E-2</c:v>
                </c:pt>
                <c:pt idx="83">
                  <c:v>4.7E-2</c:v>
                </c:pt>
                <c:pt idx="84">
                  <c:v>4.8000000000000001E-2</c:v>
                </c:pt>
                <c:pt idx="85">
                  <c:v>4.7E-2</c:v>
                </c:pt>
                <c:pt idx="86">
                  <c:v>4.4999999999999998E-2</c:v>
                </c:pt>
                <c:pt idx="87">
                  <c:v>4.3999999999999997E-2</c:v>
                </c:pt>
                <c:pt idx="88">
                  <c:v>4.2999999999999997E-2</c:v>
                </c:pt>
                <c:pt idx="89">
                  <c:v>4.3999999999999997E-2</c:v>
                </c:pt>
                <c:pt idx="90">
                  <c:v>4.2999999999999997E-2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B69-46E6-942A-266B414F0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35616"/>
        <c:axId val="133537152"/>
      </c:lineChart>
      <c:lineChart>
        <c:grouping val="standard"/>
        <c:varyColors val="0"/>
        <c:ser>
          <c:idx val="0"/>
          <c:order val="0"/>
          <c:tx>
            <c:strRef>
              <c:f>eeuu!$C$56</c:f>
              <c:strCache>
                <c:ptCount val="1"/>
                <c:pt idx="0">
                  <c:v>Inflación Core (Var % anual)</c:v>
                </c:pt>
              </c:strCache>
            </c:strRef>
          </c:tx>
          <c:spPr>
            <a:ln w="2857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eeuu!$B$79:$B$169</c:f>
              <c:numCache>
                <c:formatCode>mmm\-yy</c:formatCode>
                <c:ptCount val="91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</c:numCache>
            </c:numRef>
          </c:cat>
          <c:val>
            <c:numRef>
              <c:f>eeuu!$C$79:$C$169</c:f>
              <c:numCache>
                <c:formatCode>0.00%</c:formatCode>
                <c:ptCount val="91"/>
                <c:pt idx="0">
                  <c:v>1.6E-2</c:v>
                </c:pt>
                <c:pt idx="1">
                  <c:v>1.2999999999999999E-2</c:v>
                </c:pt>
                <c:pt idx="2">
                  <c:v>1.0999999999999999E-2</c:v>
                </c:pt>
                <c:pt idx="3">
                  <c:v>8.9999999999999993E-3</c:v>
                </c:pt>
                <c:pt idx="4">
                  <c:v>8.9999999999999993E-3</c:v>
                </c:pt>
                <c:pt idx="5">
                  <c:v>8.9999999999999993E-3</c:v>
                </c:pt>
                <c:pt idx="6">
                  <c:v>8.9999999999999993E-3</c:v>
                </c:pt>
                <c:pt idx="7">
                  <c:v>8.9999999999999993E-3</c:v>
                </c:pt>
                <c:pt idx="8">
                  <c:v>8.0000000000000002E-3</c:v>
                </c:pt>
                <c:pt idx="9">
                  <c:v>6.0000000000000001E-3</c:v>
                </c:pt>
                <c:pt idx="10">
                  <c:v>8.0000000000000002E-3</c:v>
                </c:pt>
                <c:pt idx="11">
                  <c:v>8.0000000000000002E-3</c:v>
                </c:pt>
                <c:pt idx="12">
                  <c:v>0.01</c:v>
                </c:pt>
                <c:pt idx="13">
                  <c:v>1.0999999999999999E-2</c:v>
                </c:pt>
                <c:pt idx="14">
                  <c:v>1.2E-2</c:v>
                </c:pt>
                <c:pt idx="15">
                  <c:v>1.2999999999999999E-2</c:v>
                </c:pt>
                <c:pt idx="16">
                  <c:v>1.4999999999999999E-2</c:v>
                </c:pt>
                <c:pt idx="17">
                  <c:v>1.6E-2</c:v>
                </c:pt>
                <c:pt idx="18">
                  <c:v>1.7999999999999999E-2</c:v>
                </c:pt>
                <c:pt idx="19">
                  <c:v>0.02</c:v>
                </c:pt>
                <c:pt idx="20">
                  <c:v>0.02</c:v>
                </c:pt>
                <c:pt idx="21">
                  <c:v>2.1000000000000001E-2</c:v>
                </c:pt>
                <c:pt idx="22">
                  <c:v>2.1999999999999999E-2</c:v>
                </c:pt>
                <c:pt idx="23">
                  <c:v>2.1999999999999999E-2</c:v>
                </c:pt>
                <c:pt idx="24">
                  <c:v>2.3E-2</c:v>
                </c:pt>
                <c:pt idx="25">
                  <c:v>2.1999999999999999E-2</c:v>
                </c:pt>
                <c:pt idx="26">
                  <c:v>2.3E-2</c:v>
                </c:pt>
                <c:pt idx="27">
                  <c:v>2.3E-2</c:v>
                </c:pt>
                <c:pt idx="28">
                  <c:v>2.3E-2</c:v>
                </c:pt>
                <c:pt idx="29">
                  <c:v>2.1999999999999999E-2</c:v>
                </c:pt>
                <c:pt idx="30">
                  <c:v>2.1000000000000001E-2</c:v>
                </c:pt>
                <c:pt idx="31">
                  <c:v>1.9E-2</c:v>
                </c:pt>
                <c:pt idx="32">
                  <c:v>0.02</c:v>
                </c:pt>
                <c:pt idx="33">
                  <c:v>0.02</c:v>
                </c:pt>
                <c:pt idx="34">
                  <c:v>1.9E-2</c:v>
                </c:pt>
                <c:pt idx="35">
                  <c:v>1.9E-2</c:v>
                </c:pt>
                <c:pt idx="36">
                  <c:v>1.9E-2</c:v>
                </c:pt>
                <c:pt idx="37">
                  <c:v>0.02</c:v>
                </c:pt>
                <c:pt idx="38">
                  <c:v>1.9E-2</c:v>
                </c:pt>
                <c:pt idx="39">
                  <c:v>1.7000000000000001E-2</c:v>
                </c:pt>
                <c:pt idx="40">
                  <c:v>1.7000000000000001E-2</c:v>
                </c:pt>
                <c:pt idx="41">
                  <c:v>1.6E-2</c:v>
                </c:pt>
                <c:pt idx="42">
                  <c:v>1.7000000000000001E-2</c:v>
                </c:pt>
                <c:pt idx="43">
                  <c:v>1.7999999999999999E-2</c:v>
                </c:pt>
                <c:pt idx="44">
                  <c:v>1.7000000000000001E-2</c:v>
                </c:pt>
                <c:pt idx="45">
                  <c:v>1.7000000000000001E-2</c:v>
                </c:pt>
                <c:pt idx="46">
                  <c:v>1.7000000000000001E-2</c:v>
                </c:pt>
                <c:pt idx="47">
                  <c:v>1.7000000000000001E-2</c:v>
                </c:pt>
                <c:pt idx="48">
                  <c:v>1.6E-2</c:v>
                </c:pt>
                <c:pt idx="49">
                  <c:v>1.6E-2</c:v>
                </c:pt>
                <c:pt idx="50">
                  <c:v>1.7000000000000001E-2</c:v>
                </c:pt>
                <c:pt idx="51">
                  <c:v>1.7999999999999999E-2</c:v>
                </c:pt>
                <c:pt idx="52">
                  <c:v>0.02</c:v>
                </c:pt>
                <c:pt idx="53">
                  <c:v>1.9E-2</c:v>
                </c:pt>
                <c:pt idx="54">
                  <c:v>1.9E-2</c:v>
                </c:pt>
                <c:pt idx="55">
                  <c:v>1.7000000000000001E-2</c:v>
                </c:pt>
                <c:pt idx="56">
                  <c:v>1.7000000000000001E-2</c:v>
                </c:pt>
                <c:pt idx="57">
                  <c:v>1.7999999999999999E-2</c:v>
                </c:pt>
                <c:pt idx="58">
                  <c:v>1.7000000000000001E-2</c:v>
                </c:pt>
                <c:pt idx="59">
                  <c:v>1.6E-2</c:v>
                </c:pt>
                <c:pt idx="60">
                  <c:v>1.6E-2</c:v>
                </c:pt>
                <c:pt idx="61">
                  <c:v>1.7000000000000001E-2</c:v>
                </c:pt>
                <c:pt idx="62">
                  <c:v>1.7999999999999999E-2</c:v>
                </c:pt>
                <c:pt idx="63">
                  <c:v>1.7999999999999999E-2</c:v>
                </c:pt>
                <c:pt idx="64">
                  <c:v>1.7000000000000001E-2</c:v>
                </c:pt>
                <c:pt idx="65">
                  <c:v>1.7999999999999999E-2</c:v>
                </c:pt>
                <c:pt idx="66">
                  <c:v>1.7999999999999999E-2</c:v>
                </c:pt>
                <c:pt idx="67">
                  <c:v>1.7999999999999999E-2</c:v>
                </c:pt>
                <c:pt idx="68">
                  <c:v>1.9E-2</c:v>
                </c:pt>
                <c:pt idx="69">
                  <c:v>1.9E-2</c:v>
                </c:pt>
                <c:pt idx="70">
                  <c:v>0.02</c:v>
                </c:pt>
                <c:pt idx="71">
                  <c:v>2.1000000000000001E-2</c:v>
                </c:pt>
                <c:pt idx="72">
                  <c:v>2.1999999999999999E-2</c:v>
                </c:pt>
                <c:pt idx="73">
                  <c:v>2.3E-2</c:v>
                </c:pt>
                <c:pt idx="74">
                  <c:v>2.1999999999999999E-2</c:v>
                </c:pt>
                <c:pt idx="75">
                  <c:v>2.1000000000000001E-2</c:v>
                </c:pt>
                <c:pt idx="76">
                  <c:v>2.1999999999999999E-2</c:v>
                </c:pt>
                <c:pt idx="77">
                  <c:v>2.1999999999999999E-2</c:v>
                </c:pt>
                <c:pt idx="78">
                  <c:v>2.1999999999999999E-2</c:v>
                </c:pt>
                <c:pt idx="79">
                  <c:v>2.3E-2</c:v>
                </c:pt>
                <c:pt idx="80">
                  <c:v>2.1999999999999999E-2</c:v>
                </c:pt>
                <c:pt idx="81">
                  <c:v>2.1000000000000001E-2</c:v>
                </c:pt>
                <c:pt idx="82">
                  <c:v>2.1000000000000001E-2</c:v>
                </c:pt>
                <c:pt idx="83">
                  <c:v>2.1999999999999999E-2</c:v>
                </c:pt>
                <c:pt idx="84">
                  <c:v>2.3E-2</c:v>
                </c:pt>
                <c:pt idx="85">
                  <c:v>2.1999999999999999E-2</c:v>
                </c:pt>
                <c:pt idx="86">
                  <c:v>0.02</c:v>
                </c:pt>
                <c:pt idx="87">
                  <c:v>1.9E-2</c:v>
                </c:pt>
                <c:pt idx="88">
                  <c:v>1.7000000000000001E-2</c:v>
                </c:pt>
                <c:pt idx="89">
                  <c:v>1.7000000000000001E-2</c:v>
                </c:pt>
                <c:pt idx="90">
                  <c:v>1.7000000000000001E-2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B69-46E6-942A-266B414F0386}"/>
            </c:ext>
          </c:extLst>
        </c:ser>
        <c:ser>
          <c:idx val="2"/>
          <c:order val="2"/>
          <c:tx>
            <c:strRef>
              <c:f>eeuu!$F$56</c:f>
              <c:strCache>
                <c:ptCount val="1"/>
                <c:pt idx="0">
                  <c:v>Salario promedio p/h  (Var % anual)</c:v>
                </c:pt>
              </c:strCache>
            </c:strRef>
          </c:tx>
          <c:spPr>
            <a:ln w="25400">
              <a:solidFill>
                <a:srgbClr val="0D4A80"/>
              </a:solidFill>
            </a:ln>
          </c:spPr>
          <c:marker>
            <c:symbol val="none"/>
          </c:marker>
          <c:cat>
            <c:numRef>
              <c:f>eeuu!$B$79:$B$169</c:f>
              <c:numCache>
                <c:formatCode>mmm\-yy</c:formatCode>
                <c:ptCount val="91"/>
                <c:pt idx="0">
                  <c:v>40209</c:v>
                </c:pt>
                <c:pt idx="1">
                  <c:v>40237</c:v>
                </c:pt>
                <c:pt idx="2">
                  <c:v>40268</c:v>
                </c:pt>
                <c:pt idx="3">
                  <c:v>40298</c:v>
                </c:pt>
                <c:pt idx="4">
                  <c:v>40329</c:v>
                </c:pt>
                <c:pt idx="5">
                  <c:v>40359</c:v>
                </c:pt>
                <c:pt idx="6">
                  <c:v>40390</c:v>
                </c:pt>
                <c:pt idx="7">
                  <c:v>40421</c:v>
                </c:pt>
                <c:pt idx="8">
                  <c:v>40451</c:v>
                </c:pt>
                <c:pt idx="9">
                  <c:v>40482</c:v>
                </c:pt>
                <c:pt idx="10">
                  <c:v>40512</c:v>
                </c:pt>
                <c:pt idx="11">
                  <c:v>40543</c:v>
                </c:pt>
                <c:pt idx="12">
                  <c:v>40574</c:v>
                </c:pt>
                <c:pt idx="13">
                  <c:v>40602</c:v>
                </c:pt>
                <c:pt idx="14">
                  <c:v>40633</c:v>
                </c:pt>
                <c:pt idx="15">
                  <c:v>40663</c:v>
                </c:pt>
                <c:pt idx="16">
                  <c:v>40694</c:v>
                </c:pt>
                <c:pt idx="17">
                  <c:v>40724</c:v>
                </c:pt>
                <c:pt idx="18">
                  <c:v>40755</c:v>
                </c:pt>
                <c:pt idx="19">
                  <c:v>40786</c:v>
                </c:pt>
                <c:pt idx="20">
                  <c:v>40816</c:v>
                </c:pt>
                <c:pt idx="21">
                  <c:v>40847</c:v>
                </c:pt>
                <c:pt idx="22">
                  <c:v>40877</c:v>
                </c:pt>
                <c:pt idx="23">
                  <c:v>40908</c:v>
                </c:pt>
                <c:pt idx="24">
                  <c:v>40939</c:v>
                </c:pt>
                <c:pt idx="25">
                  <c:v>40968</c:v>
                </c:pt>
                <c:pt idx="26">
                  <c:v>40999</c:v>
                </c:pt>
                <c:pt idx="27">
                  <c:v>41029</c:v>
                </c:pt>
                <c:pt idx="28">
                  <c:v>41060</c:v>
                </c:pt>
                <c:pt idx="29">
                  <c:v>41090</c:v>
                </c:pt>
                <c:pt idx="30">
                  <c:v>41121</c:v>
                </c:pt>
                <c:pt idx="31">
                  <c:v>41152</c:v>
                </c:pt>
                <c:pt idx="32">
                  <c:v>41182</c:v>
                </c:pt>
                <c:pt idx="33">
                  <c:v>41213</c:v>
                </c:pt>
                <c:pt idx="34">
                  <c:v>41243</c:v>
                </c:pt>
                <c:pt idx="35">
                  <c:v>41274</c:v>
                </c:pt>
                <c:pt idx="36">
                  <c:v>41305</c:v>
                </c:pt>
                <c:pt idx="37">
                  <c:v>41333</c:v>
                </c:pt>
                <c:pt idx="38">
                  <c:v>41364</c:v>
                </c:pt>
                <c:pt idx="39">
                  <c:v>41394</c:v>
                </c:pt>
                <c:pt idx="40">
                  <c:v>41425</c:v>
                </c:pt>
                <c:pt idx="41">
                  <c:v>41455</c:v>
                </c:pt>
                <c:pt idx="42">
                  <c:v>41486</c:v>
                </c:pt>
                <c:pt idx="43">
                  <c:v>41517</c:v>
                </c:pt>
                <c:pt idx="44">
                  <c:v>41547</c:v>
                </c:pt>
                <c:pt idx="45">
                  <c:v>41578</c:v>
                </c:pt>
                <c:pt idx="46">
                  <c:v>41608</c:v>
                </c:pt>
                <c:pt idx="47">
                  <c:v>41639</c:v>
                </c:pt>
                <c:pt idx="48">
                  <c:v>41670</c:v>
                </c:pt>
                <c:pt idx="49">
                  <c:v>41698</c:v>
                </c:pt>
                <c:pt idx="50">
                  <c:v>41729</c:v>
                </c:pt>
                <c:pt idx="51">
                  <c:v>41759</c:v>
                </c:pt>
                <c:pt idx="52">
                  <c:v>41790</c:v>
                </c:pt>
                <c:pt idx="53">
                  <c:v>41820</c:v>
                </c:pt>
                <c:pt idx="54">
                  <c:v>41851</c:v>
                </c:pt>
                <c:pt idx="55">
                  <c:v>41882</c:v>
                </c:pt>
                <c:pt idx="56">
                  <c:v>41912</c:v>
                </c:pt>
                <c:pt idx="57">
                  <c:v>41943</c:v>
                </c:pt>
                <c:pt idx="58">
                  <c:v>41973</c:v>
                </c:pt>
                <c:pt idx="59">
                  <c:v>42004</c:v>
                </c:pt>
                <c:pt idx="60">
                  <c:v>42035</c:v>
                </c:pt>
                <c:pt idx="61">
                  <c:v>42063</c:v>
                </c:pt>
                <c:pt idx="62">
                  <c:v>42094</c:v>
                </c:pt>
                <c:pt idx="63">
                  <c:v>42124</c:v>
                </c:pt>
                <c:pt idx="64">
                  <c:v>42155</c:v>
                </c:pt>
                <c:pt idx="65">
                  <c:v>42185</c:v>
                </c:pt>
                <c:pt idx="66">
                  <c:v>42216</c:v>
                </c:pt>
                <c:pt idx="67">
                  <c:v>42247</c:v>
                </c:pt>
                <c:pt idx="68">
                  <c:v>42277</c:v>
                </c:pt>
                <c:pt idx="69">
                  <c:v>42308</c:v>
                </c:pt>
                <c:pt idx="70">
                  <c:v>42338</c:v>
                </c:pt>
                <c:pt idx="71">
                  <c:v>42369</c:v>
                </c:pt>
                <c:pt idx="72">
                  <c:v>42400</c:v>
                </c:pt>
                <c:pt idx="73">
                  <c:v>42429</c:v>
                </c:pt>
                <c:pt idx="74">
                  <c:v>42460</c:v>
                </c:pt>
                <c:pt idx="75">
                  <c:v>42490</c:v>
                </c:pt>
                <c:pt idx="76">
                  <c:v>42521</c:v>
                </c:pt>
                <c:pt idx="77">
                  <c:v>42551</c:v>
                </c:pt>
                <c:pt idx="78">
                  <c:v>42582</c:v>
                </c:pt>
                <c:pt idx="79">
                  <c:v>42613</c:v>
                </c:pt>
                <c:pt idx="80">
                  <c:v>42643</c:v>
                </c:pt>
                <c:pt idx="81">
                  <c:v>42674</c:v>
                </c:pt>
                <c:pt idx="82">
                  <c:v>42704</c:v>
                </c:pt>
                <c:pt idx="83">
                  <c:v>42735</c:v>
                </c:pt>
                <c:pt idx="84">
                  <c:v>42766</c:v>
                </c:pt>
                <c:pt idx="85">
                  <c:v>42794</c:v>
                </c:pt>
                <c:pt idx="86">
                  <c:v>42825</c:v>
                </c:pt>
                <c:pt idx="87">
                  <c:v>42855</c:v>
                </c:pt>
                <c:pt idx="88">
                  <c:v>42886</c:v>
                </c:pt>
                <c:pt idx="89">
                  <c:v>42916</c:v>
                </c:pt>
                <c:pt idx="90">
                  <c:v>42947</c:v>
                </c:pt>
              </c:numCache>
            </c:numRef>
          </c:cat>
          <c:val>
            <c:numRef>
              <c:f>eeuu!$F$79:$F$169</c:f>
              <c:numCache>
                <c:formatCode>0.00%</c:formatCode>
                <c:ptCount val="91"/>
                <c:pt idx="0">
                  <c:v>2.0947199999999999E-2</c:v>
                </c:pt>
                <c:pt idx="1">
                  <c:v>2.09091E-2</c:v>
                </c:pt>
                <c:pt idx="2">
                  <c:v>1.81324E-2</c:v>
                </c:pt>
                <c:pt idx="3">
                  <c:v>1.8099500000000001E-2</c:v>
                </c:pt>
                <c:pt idx="4">
                  <c:v>1.89959E-2</c:v>
                </c:pt>
                <c:pt idx="5">
                  <c:v>1.7615200000000001E-2</c:v>
                </c:pt>
                <c:pt idx="6">
                  <c:v>1.8485100000000001E-2</c:v>
                </c:pt>
                <c:pt idx="7">
                  <c:v>1.7543900000000001E-2</c:v>
                </c:pt>
                <c:pt idx="8">
                  <c:v>1.84187E-2</c:v>
                </c:pt>
                <c:pt idx="9">
                  <c:v>1.92739E-2</c:v>
                </c:pt>
                <c:pt idx="10">
                  <c:v>1.79051E-2</c:v>
                </c:pt>
                <c:pt idx="11">
                  <c:v>1.7434100000000001E-2</c:v>
                </c:pt>
                <c:pt idx="12">
                  <c:v>1.91793E-2</c:v>
                </c:pt>
                <c:pt idx="13">
                  <c:v>1.8254699999999999E-2</c:v>
                </c:pt>
                <c:pt idx="14">
                  <c:v>1.8254699999999999E-2</c:v>
                </c:pt>
                <c:pt idx="15">
                  <c:v>1.8666700000000001E-2</c:v>
                </c:pt>
                <c:pt idx="16">
                  <c:v>2.04172E-2</c:v>
                </c:pt>
                <c:pt idx="17">
                  <c:v>2.1304900000000002E-2</c:v>
                </c:pt>
                <c:pt idx="18">
                  <c:v>2.3019000000000001E-2</c:v>
                </c:pt>
                <c:pt idx="19">
                  <c:v>1.9451800000000002E-2</c:v>
                </c:pt>
                <c:pt idx="20">
                  <c:v>1.94089E-2</c:v>
                </c:pt>
                <c:pt idx="21">
                  <c:v>2.06684E-2</c:v>
                </c:pt>
                <c:pt idx="22">
                  <c:v>1.9788900000000002E-2</c:v>
                </c:pt>
                <c:pt idx="23">
                  <c:v>2.06503E-2</c:v>
                </c:pt>
                <c:pt idx="24">
                  <c:v>1.79431E-2</c:v>
                </c:pt>
                <c:pt idx="25">
                  <c:v>1.79274E-2</c:v>
                </c:pt>
                <c:pt idx="26">
                  <c:v>2.1425400000000001E-2</c:v>
                </c:pt>
                <c:pt idx="27">
                  <c:v>2.09424E-2</c:v>
                </c:pt>
                <c:pt idx="28">
                  <c:v>1.7398899999999998E-2</c:v>
                </c:pt>
                <c:pt idx="29">
                  <c:v>1.95567E-2</c:v>
                </c:pt>
                <c:pt idx="30">
                  <c:v>1.68758E-2</c:v>
                </c:pt>
                <c:pt idx="31">
                  <c:v>1.8647E-2</c:v>
                </c:pt>
                <c:pt idx="32">
                  <c:v>1.99048E-2</c:v>
                </c:pt>
                <c:pt idx="33">
                  <c:v>1.50797E-2</c:v>
                </c:pt>
                <c:pt idx="34">
                  <c:v>1.9404899999999999E-2</c:v>
                </c:pt>
                <c:pt idx="35">
                  <c:v>2.1093400000000002E-2</c:v>
                </c:pt>
                <c:pt idx="36">
                  <c:v>2.06363E-2</c:v>
                </c:pt>
                <c:pt idx="37">
                  <c:v>2.1907200000000002E-2</c:v>
                </c:pt>
                <c:pt idx="38">
                  <c:v>1.8835600000000001E-2</c:v>
                </c:pt>
                <c:pt idx="39">
                  <c:v>1.9658100000000001E-2</c:v>
                </c:pt>
                <c:pt idx="40">
                  <c:v>2.1376699999999998E-2</c:v>
                </c:pt>
                <c:pt idx="41">
                  <c:v>2.1739100000000001E-2</c:v>
                </c:pt>
                <c:pt idx="42">
                  <c:v>2.0425499999999999E-2</c:v>
                </c:pt>
                <c:pt idx="43">
                  <c:v>2.2562800000000001E-2</c:v>
                </c:pt>
                <c:pt idx="44">
                  <c:v>2.0789100000000001E-2</c:v>
                </c:pt>
                <c:pt idx="45">
                  <c:v>2.24958E-2</c:v>
                </c:pt>
                <c:pt idx="46">
                  <c:v>2.1996600000000002E-2</c:v>
                </c:pt>
                <c:pt idx="47">
                  <c:v>1.9814499999999999E-2</c:v>
                </c:pt>
                <c:pt idx="48">
                  <c:v>2.0219000000000001E-2</c:v>
                </c:pt>
                <c:pt idx="49">
                  <c:v>2.2278300000000001E-2</c:v>
                </c:pt>
                <c:pt idx="50">
                  <c:v>2.1428599999999999E-2</c:v>
                </c:pt>
                <c:pt idx="51">
                  <c:v>2.0117400000000001E-2</c:v>
                </c:pt>
                <c:pt idx="52">
                  <c:v>2.13478E-2</c:v>
                </c:pt>
                <c:pt idx="53">
                  <c:v>2.0025000000000001E-2</c:v>
                </c:pt>
                <c:pt idx="54">
                  <c:v>2.08507E-2</c:v>
                </c:pt>
                <c:pt idx="55">
                  <c:v>2.2064899999999998E-2</c:v>
                </c:pt>
                <c:pt idx="56">
                  <c:v>2.03658E-2</c:v>
                </c:pt>
                <c:pt idx="57">
                  <c:v>2.0340400000000002E-2</c:v>
                </c:pt>
                <c:pt idx="58">
                  <c:v>2.0281500000000001E-2</c:v>
                </c:pt>
                <c:pt idx="59">
                  <c:v>1.86027E-2</c:v>
                </c:pt>
                <c:pt idx="60">
                  <c:v>2.1882700000000001E-2</c:v>
                </c:pt>
                <c:pt idx="61">
                  <c:v>1.9325700000000001E-2</c:v>
                </c:pt>
                <c:pt idx="62">
                  <c:v>2.22131E-2</c:v>
                </c:pt>
                <c:pt idx="63">
                  <c:v>2.2596499999999999E-2</c:v>
                </c:pt>
                <c:pt idx="64">
                  <c:v>2.29508E-2</c:v>
                </c:pt>
                <c:pt idx="65">
                  <c:v>2.08589E-2</c:v>
                </c:pt>
                <c:pt idx="66">
                  <c:v>2.20588E-2</c:v>
                </c:pt>
                <c:pt idx="67">
                  <c:v>2.2403300000000001E-2</c:v>
                </c:pt>
                <c:pt idx="68">
                  <c:v>2.32179E-2</c:v>
                </c:pt>
                <c:pt idx="69">
                  <c:v>2.56306E-2</c:v>
                </c:pt>
                <c:pt idx="70">
                  <c:v>2.3935100000000001E-2</c:v>
                </c:pt>
                <c:pt idx="71">
                  <c:v>2.5162299999999999E-2</c:v>
                </c:pt>
                <c:pt idx="72">
                  <c:v>2.50505E-2</c:v>
                </c:pt>
                <c:pt idx="73">
                  <c:v>2.3799899999999999E-2</c:v>
                </c:pt>
                <c:pt idx="74">
                  <c:v>2.4547300000000001E-2</c:v>
                </c:pt>
                <c:pt idx="75">
                  <c:v>2.61149E-2</c:v>
                </c:pt>
                <c:pt idx="76">
                  <c:v>2.52404E-2</c:v>
                </c:pt>
                <c:pt idx="77">
                  <c:v>2.6442299999999998E-2</c:v>
                </c:pt>
                <c:pt idx="78">
                  <c:v>2.7577899999999999E-2</c:v>
                </c:pt>
                <c:pt idx="79">
                  <c:v>2.5498E-2</c:v>
                </c:pt>
                <c:pt idx="80">
                  <c:v>2.7468200000000002E-2</c:v>
                </c:pt>
                <c:pt idx="81">
                  <c:v>2.7370100000000001E-2</c:v>
                </c:pt>
                <c:pt idx="82">
                  <c:v>2.6545200000000001E-2</c:v>
                </c:pt>
                <c:pt idx="83">
                  <c:v>2.85036E-2</c:v>
                </c:pt>
                <c:pt idx="84">
                  <c:v>2.5620799999999999E-2</c:v>
                </c:pt>
                <c:pt idx="85">
                  <c:v>2.83688E-2</c:v>
                </c:pt>
                <c:pt idx="86">
                  <c:v>2.63158E-2</c:v>
                </c:pt>
                <c:pt idx="87">
                  <c:v>2.50587E-2</c:v>
                </c:pt>
                <c:pt idx="88">
                  <c:v>2.4618999999999999E-2</c:v>
                </c:pt>
                <c:pt idx="89">
                  <c:v>2.5370799999999999E-2</c:v>
                </c:pt>
                <c:pt idx="90">
                  <c:v>2.5281999999999999E-2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3B69-46E6-942A-266B414F0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56864"/>
        <c:axId val="133555328"/>
      </c:lineChart>
      <c:dateAx>
        <c:axId val="13353561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-5400000" vert="horz"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537152"/>
        <c:crosses val="autoZero"/>
        <c:auto val="1"/>
        <c:lblOffset val="100"/>
        <c:baseTimeUnit val="months"/>
        <c:majorUnit val="1"/>
        <c:majorTimeUnit val="years"/>
      </c:dateAx>
      <c:valAx>
        <c:axId val="133537152"/>
        <c:scaling>
          <c:orientation val="minMax"/>
          <c:min val="0.03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535616"/>
        <c:crosses val="autoZero"/>
        <c:crossBetween val="between"/>
      </c:valAx>
      <c:valAx>
        <c:axId val="133555328"/>
        <c:scaling>
          <c:orientation val="minMax"/>
          <c:max val="0.05"/>
        </c:scaling>
        <c:delete val="0"/>
        <c:axPos val="r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556864"/>
        <c:crosses val="max"/>
        <c:crossBetween val="between"/>
      </c:valAx>
      <c:dateAx>
        <c:axId val="13355686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3555328"/>
        <c:crosses val="autoZero"/>
        <c:auto val="1"/>
        <c:lblOffset val="100"/>
        <c:baseTimeUnit val="months"/>
      </c:date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87571485855934705"/>
          <c:w val="1"/>
          <c:h val="7.9588801399824993E-2"/>
        </c:manualLayout>
      </c:layout>
      <c:overlay val="0"/>
      <c:txPr>
        <a:bodyPr/>
        <a:lstStyle/>
        <a:p>
          <a:pPr>
            <a:defRPr sz="7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876468310313701E-2"/>
          <c:y val="0.15686274509803899"/>
          <c:w val="0.87824706337937297"/>
          <c:h val="0.7076127627596809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eeuu!$T$59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numRef>
              <c:f>eeuu!$R$81:$R$99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eeuu!$T$81:$T$99</c:f>
              <c:numCache>
                <c:formatCode>General</c:formatCode>
                <c:ptCount val="19"/>
                <c:pt idx="0">
                  <c:v>0.57999999999999996</c:v>
                </c:pt>
                <c:pt idx="1">
                  <c:v>3.7930000000000001</c:v>
                </c:pt>
                <c:pt idx="2">
                  <c:v>4.74</c:v>
                </c:pt>
                <c:pt idx="3">
                  <c:v>4.274</c:v>
                </c:pt>
                <c:pt idx="4">
                  <c:v>3.13</c:v>
                </c:pt>
                <c:pt idx="5">
                  <c:v>2.044</c:v>
                </c:pt>
                <c:pt idx="6">
                  <c:v>2.86</c:v>
                </c:pt>
                <c:pt idx="7">
                  <c:v>6.681</c:v>
                </c:pt>
                <c:pt idx="8">
                  <c:v>13.15</c:v>
                </c:pt>
                <c:pt idx="9">
                  <c:v>10.925000000000001</c:v>
                </c:pt>
                <c:pt idx="10">
                  <c:v>9.5890000000000004</c:v>
                </c:pt>
                <c:pt idx="11">
                  <c:v>7.883</c:v>
                </c:pt>
                <c:pt idx="12">
                  <c:v>4.4239999999999986</c:v>
                </c:pt>
                <c:pt idx="13">
                  <c:v>4.0419999999999998</c:v>
                </c:pt>
                <c:pt idx="14">
                  <c:v>3.4980000000000002</c:v>
                </c:pt>
                <c:pt idx="15">
                  <c:v>4.360999999999998</c:v>
                </c:pt>
                <c:pt idx="16">
                  <c:v>4.0449999999999982</c:v>
                </c:pt>
                <c:pt idx="17">
                  <c:v>4.4720000000000004</c:v>
                </c:pt>
                <c:pt idx="18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2F-4823-A014-DF2DDE8D3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3591424"/>
        <c:axId val="133577344"/>
      </c:barChart>
      <c:lineChart>
        <c:grouping val="standard"/>
        <c:varyColors val="0"/>
        <c:ser>
          <c:idx val="0"/>
          <c:order val="0"/>
          <c:tx>
            <c:strRef>
              <c:f>eeuu!$S$59</c:f>
              <c:strCache>
                <c:ptCount val="1"/>
                <c:pt idx="0">
                  <c:v>Deuda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eeuu!$R$81:$R$99</c:f>
              <c:numCache>
                <c:formatCode>General</c:formatCode>
                <c:ptCount val="1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</c:numCache>
            </c:numRef>
          </c:cat>
          <c:val>
            <c:numRef>
              <c:f>eeuu!$S$81:$S$99</c:f>
              <c:numCache>
                <c:formatCode>General</c:formatCode>
                <c:ptCount val="19"/>
                <c:pt idx="0">
                  <c:v>33.771000000000001</c:v>
                </c:pt>
                <c:pt idx="1">
                  <c:v>36.35</c:v>
                </c:pt>
                <c:pt idx="2">
                  <c:v>39.730000000000011</c:v>
                </c:pt>
                <c:pt idx="3">
                  <c:v>47.215000000000003</c:v>
                </c:pt>
                <c:pt idx="4">
                  <c:v>46.696000000000012</c:v>
                </c:pt>
                <c:pt idx="5">
                  <c:v>45.266000000000012</c:v>
                </c:pt>
                <c:pt idx="6">
                  <c:v>45.107999999999997</c:v>
                </c:pt>
                <c:pt idx="7">
                  <c:v>51.22</c:v>
                </c:pt>
                <c:pt idx="8">
                  <c:v>62.832000000000001</c:v>
                </c:pt>
                <c:pt idx="9">
                  <c:v>70.349999999999994</c:v>
                </c:pt>
                <c:pt idx="10">
                  <c:v>76.751999999999995</c:v>
                </c:pt>
                <c:pt idx="11">
                  <c:v>80.152999999999977</c:v>
                </c:pt>
                <c:pt idx="12">
                  <c:v>81.537999999999997</c:v>
                </c:pt>
                <c:pt idx="13">
                  <c:v>80.959000000000003</c:v>
                </c:pt>
                <c:pt idx="14">
                  <c:v>80.516000000000005</c:v>
                </c:pt>
                <c:pt idx="15">
                  <c:v>81.478999999999999</c:v>
                </c:pt>
                <c:pt idx="16">
                  <c:v>82.441000000000003</c:v>
                </c:pt>
                <c:pt idx="17">
                  <c:v>83.123999999999981</c:v>
                </c:pt>
                <c:pt idx="18">
                  <c:v>84.998000000000005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F2F-4823-A014-DF2DDE8D3C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74016"/>
        <c:axId val="133575808"/>
      </c:lineChart>
      <c:catAx>
        <c:axId val="1335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575808"/>
        <c:crosses val="autoZero"/>
        <c:auto val="1"/>
        <c:lblAlgn val="ctr"/>
        <c:lblOffset val="100"/>
        <c:tickLblSkip val="2"/>
        <c:noMultiLvlLbl val="0"/>
      </c:catAx>
      <c:valAx>
        <c:axId val="133575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574016"/>
        <c:crosses val="autoZero"/>
        <c:crossBetween val="between"/>
      </c:valAx>
      <c:valAx>
        <c:axId val="13357734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591424"/>
        <c:crosses val="max"/>
        <c:crossBetween val="between"/>
      </c:valAx>
      <c:catAx>
        <c:axId val="13359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577344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4114750808717206E-2"/>
          <c:y val="0.20179526593642999"/>
          <c:w val="0.17353935273609999"/>
          <c:h val="9.0802071555911204E-2"/>
        </c:manualLayout>
      </c:layout>
      <c:overlay val="0"/>
      <c:txPr>
        <a:bodyPr/>
        <a:lstStyle/>
        <a:p>
          <a:pPr>
            <a:defRPr sz="9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s-VE" sz="1200">
                <a:solidFill>
                  <a:schemeClr val="bg1">
                    <a:lumMod val="50000"/>
                  </a:schemeClr>
                </a:solidFill>
              </a:rPr>
              <a:t>China: Crédito total (variación anual)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741844327683603E-2"/>
          <c:y val="0.15439388414309199"/>
          <c:w val="0.87805071111947797"/>
          <c:h val="0.708559984406836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AB2CD"/>
            </a:solidFill>
            <a:ln>
              <a:noFill/>
            </a:ln>
            <a:effectLst/>
          </c:spPr>
          <c:invertIfNegative val="0"/>
          <c:cat>
            <c:numRef>
              <c:f>china!$A$361:$A$471</c:f>
              <c:numCache>
                <c:formatCode>mmm\-yy</c:formatCode>
                <c:ptCount val="111"/>
                <c:pt idx="0">
                  <c:v>39569</c:v>
                </c:pt>
                <c:pt idx="1">
                  <c:v>39600</c:v>
                </c:pt>
                <c:pt idx="2">
                  <c:v>39630</c:v>
                </c:pt>
                <c:pt idx="3">
                  <c:v>39661</c:v>
                </c:pt>
                <c:pt idx="4">
                  <c:v>39692</c:v>
                </c:pt>
                <c:pt idx="5">
                  <c:v>39722</c:v>
                </c:pt>
                <c:pt idx="6">
                  <c:v>39753</c:v>
                </c:pt>
                <c:pt idx="7">
                  <c:v>39783</c:v>
                </c:pt>
                <c:pt idx="8">
                  <c:v>39814</c:v>
                </c:pt>
                <c:pt idx="9">
                  <c:v>39845</c:v>
                </c:pt>
                <c:pt idx="10">
                  <c:v>39873</c:v>
                </c:pt>
                <c:pt idx="11">
                  <c:v>39904</c:v>
                </c:pt>
                <c:pt idx="12">
                  <c:v>39934</c:v>
                </c:pt>
                <c:pt idx="13">
                  <c:v>39965</c:v>
                </c:pt>
                <c:pt idx="14">
                  <c:v>39995</c:v>
                </c:pt>
                <c:pt idx="15">
                  <c:v>40026</c:v>
                </c:pt>
                <c:pt idx="16">
                  <c:v>40057</c:v>
                </c:pt>
                <c:pt idx="17">
                  <c:v>40087</c:v>
                </c:pt>
                <c:pt idx="18">
                  <c:v>40118</c:v>
                </c:pt>
                <c:pt idx="19">
                  <c:v>40148</c:v>
                </c:pt>
                <c:pt idx="20">
                  <c:v>40179</c:v>
                </c:pt>
                <c:pt idx="21">
                  <c:v>40210</c:v>
                </c:pt>
                <c:pt idx="22">
                  <c:v>40238</c:v>
                </c:pt>
                <c:pt idx="23">
                  <c:v>40269</c:v>
                </c:pt>
                <c:pt idx="24">
                  <c:v>40299</c:v>
                </c:pt>
                <c:pt idx="25">
                  <c:v>40330</c:v>
                </c:pt>
                <c:pt idx="26">
                  <c:v>40360</c:v>
                </c:pt>
                <c:pt idx="27">
                  <c:v>40391</c:v>
                </c:pt>
                <c:pt idx="28">
                  <c:v>40422</c:v>
                </c:pt>
                <c:pt idx="29">
                  <c:v>40452</c:v>
                </c:pt>
                <c:pt idx="30">
                  <c:v>40483</c:v>
                </c:pt>
                <c:pt idx="31">
                  <c:v>40513</c:v>
                </c:pt>
                <c:pt idx="32">
                  <c:v>40544</c:v>
                </c:pt>
                <c:pt idx="33">
                  <c:v>40575</c:v>
                </c:pt>
                <c:pt idx="34">
                  <c:v>40603</c:v>
                </c:pt>
                <c:pt idx="35">
                  <c:v>40634</c:v>
                </c:pt>
                <c:pt idx="36">
                  <c:v>40664</c:v>
                </c:pt>
                <c:pt idx="37">
                  <c:v>40695</c:v>
                </c:pt>
                <c:pt idx="38">
                  <c:v>40725</c:v>
                </c:pt>
                <c:pt idx="39">
                  <c:v>40756</c:v>
                </c:pt>
                <c:pt idx="40">
                  <c:v>40787</c:v>
                </c:pt>
                <c:pt idx="41">
                  <c:v>40817</c:v>
                </c:pt>
                <c:pt idx="42">
                  <c:v>40848</c:v>
                </c:pt>
                <c:pt idx="43">
                  <c:v>40878</c:v>
                </c:pt>
                <c:pt idx="44">
                  <c:v>40909</c:v>
                </c:pt>
                <c:pt idx="45">
                  <c:v>40940</c:v>
                </c:pt>
                <c:pt idx="46">
                  <c:v>40969</c:v>
                </c:pt>
                <c:pt idx="47">
                  <c:v>41000</c:v>
                </c:pt>
                <c:pt idx="48">
                  <c:v>41030</c:v>
                </c:pt>
                <c:pt idx="49">
                  <c:v>41061</c:v>
                </c:pt>
                <c:pt idx="50">
                  <c:v>41091</c:v>
                </c:pt>
                <c:pt idx="51">
                  <c:v>41122</c:v>
                </c:pt>
                <c:pt idx="52">
                  <c:v>41153</c:v>
                </c:pt>
                <c:pt idx="53">
                  <c:v>41183</c:v>
                </c:pt>
                <c:pt idx="54">
                  <c:v>41214</c:v>
                </c:pt>
                <c:pt idx="55">
                  <c:v>41244</c:v>
                </c:pt>
                <c:pt idx="56">
                  <c:v>41275</c:v>
                </c:pt>
                <c:pt idx="57">
                  <c:v>41306</c:v>
                </c:pt>
                <c:pt idx="58">
                  <c:v>41334</c:v>
                </c:pt>
                <c:pt idx="59">
                  <c:v>41365</c:v>
                </c:pt>
                <c:pt idx="60">
                  <c:v>41395</c:v>
                </c:pt>
                <c:pt idx="61">
                  <c:v>41426</c:v>
                </c:pt>
                <c:pt idx="62">
                  <c:v>41456</c:v>
                </c:pt>
                <c:pt idx="63">
                  <c:v>41487</c:v>
                </c:pt>
                <c:pt idx="64">
                  <c:v>41518</c:v>
                </c:pt>
                <c:pt idx="65">
                  <c:v>41548</c:v>
                </c:pt>
                <c:pt idx="66">
                  <c:v>41579</c:v>
                </c:pt>
                <c:pt idx="67">
                  <c:v>41609</c:v>
                </c:pt>
                <c:pt idx="68">
                  <c:v>41640</c:v>
                </c:pt>
                <c:pt idx="69">
                  <c:v>41671</c:v>
                </c:pt>
                <c:pt idx="70">
                  <c:v>41699</c:v>
                </c:pt>
                <c:pt idx="71">
                  <c:v>41730</c:v>
                </c:pt>
                <c:pt idx="72">
                  <c:v>41760</c:v>
                </c:pt>
                <c:pt idx="73">
                  <c:v>41791</c:v>
                </c:pt>
                <c:pt idx="74">
                  <c:v>41821</c:v>
                </c:pt>
                <c:pt idx="75">
                  <c:v>41852</c:v>
                </c:pt>
                <c:pt idx="76">
                  <c:v>41883</c:v>
                </c:pt>
                <c:pt idx="77">
                  <c:v>41913</c:v>
                </c:pt>
                <c:pt idx="78">
                  <c:v>41944</c:v>
                </c:pt>
                <c:pt idx="79">
                  <c:v>41974</c:v>
                </c:pt>
                <c:pt idx="80">
                  <c:v>42005</c:v>
                </c:pt>
                <c:pt idx="81">
                  <c:v>42036</c:v>
                </c:pt>
                <c:pt idx="82">
                  <c:v>42064</c:v>
                </c:pt>
                <c:pt idx="83">
                  <c:v>42095</c:v>
                </c:pt>
                <c:pt idx="84">
                  <c:v>42125</c:v>
                </c:pt>
                <c:pt idx="85">
                  <c:v>42156</c:v>
                </c:pt>
                <c:pt idx="86">
                  <c:v>42186</c:v>
                </c:pt>
                <c:pt idx="87">
                  <c:v>42217</c:v>
                </c:pt>
                <c:pt idx="88">
                  <c:v>42248</c:v>
                </c:pt>
                <c:pt idx="89">
                  <c:v>42278</c:v>
                </c:pt>
                <c:pt idx="90">
                  <c:v>42309</c:v>
                </c:pt>
                <c:pt idx="91">
                  <c:v>42339</c:v>
                </c:pt>
                <c:pt idx="92">
                  <c:v>42370</c:v>
                </c:pt>
                <c:pt idx="93">
                  <c:v>42401</c:v>
                </c:pt>
                <c:pt idx="94">
                  <c:v>42430</c:v>
                </c:pt>
                <c:pt idx="95">
                  <c:v>42461</c:v>
                </c:pt>
                <c:pt idx="96">
                  <c:v>42491</c:v>
                </c:pt>
                <c:pt idx="97">
                  <c:v>42522</c:v>
                </c:pt>
                <c:pt idx="98">
                  <c:v>42552</c:v>
                </c:pt>
                <c:pt idx="99">
                  <c:v>42583</c:v>
                </c:pt>
                <c:pt idx="100">
                  <c:v>42614</c:v>
                </c:pt>
                <c:pt idx="101">
                  <c:v>42644</c:v>
                </c:pt>
                <c:pt idx="102">
                  <c:v>42675</c:v>
                </c:pt>
                <c:pt idx="103">
                  <c:v>42705</c:v>
                </c:pt>
                <c:pt idx="104">
                  <c:v>42736</c:v>
                </c:pt>
                <c:pt idx="105">
                  <c:v>42767</c:v>
                </c:pt>
                <c:pt idx="106">
                  <c:v>42795</c:v>
                </c:pt>
                <c:pt idx="107">
                  <c:v>42826</c:v>
                </c:pt>
                <c:pt idx="108">
                  <c:v>42856</c:v>
                </c:pt>
                <c:pt idx="109">
                  <c:v>42887</c:v>
                </c:pt>
                <c:pt idx="110">
                  <c:v>42917</c:v>
                </c:pt>
              </c:numCache>
            </c:numRef>
          </c:cat>
          <c:val>
            <c:numRef>
              <c:f>china!$I$359:$I$473</c:f>
              <c:numCache>
                <c:formatCode>0%</c:formatCode>
                <c:ptCount val="115"/>
                <c:pt idx="0">
                  <c:v>0.162291347386183</c:v>
                </c:pt>
                <c:pt idx="1">
                  <c:v>0.161532717783991</c:v>
                </c:pt>
                <c:pt idx="2">
                  <c:v>0.162229961626392</c:v>
                </c:pt>
                <c:pt idx="3">
                  <c:v>0.15170241647261201</c:v>
                </c:pt>
                <c:pt idx="4">
                  <c:v>0.15461357859709601</c:v>
                </c:pt>
                <c:pt idx="5">
                  <c:v>0.14855536872359101</c:v>
                </c:pt>
                <c:pt idx="6">
                  <c:v>0.14725733230426399</c:v>
                </c:pt>
                <c:pt idx="7">
                  <c:v>0.14403570205911601</c:v>
                </c:pt>
                <c:pt idx="8">
                  <c:v>0.127326613848917</c:v>
                </c:pt>
                <c:pt idx="9">
                  <c:v>0.152304950571478</c:v>
                </c:pt>
                <c:pt idx="10">
                  <c:v>0.171937971317809</c:v>
                </c:pt>
                <c:pt idx="11">
                  <c:v>0.19240349871166401</c:v>
                </c:pt>
                <c:pt idx="12">
                  <c:v>0.244211469743225</c:v>
                </c:pt>
                <c:pt idx="13">
                  <c:v>0.245717142132754</c:v>
                </c:pt>
                <c:pt idx="14">
                  <c:v>0.25795004770523799</c:v>
                </c:pt>
                <c:pt idx="15">
                  <c:v>0.30333286231738299</c:v>
                </c:pt>
                <c:pt idx="16">
                  <c:v>0.302032816129785</c:v>
                </c:pt>
                <c:pt idx="17">
                  <c:v>0.30896763474024902</c:v>
                </c:pt>
                <c:pt idx="18">
                  <c:v>0.31452037449400999</c:v>
                </c:pt>
                <c:pt idx="19">
                  <c:v>0.321473645767691</c:v>
                </c:pt>
                <c:pt idx="20">
                  <c:v>0.34804909844797899</c:v>
                </c:pt>
                <c:pt idx="21">
                  <c:v>0.329787039590757</c:v>
                </c:pt>
                <c:pt idx="22">
                  <c:v>0.31019114884724402</c:v>
                </c:pt>
                <c:pt idx="23">
                  <c:v>0.292871593365158</c:v>
                </c:pt>
                <c:pt idx="24">
                  <c:v>0.24073946036209301</c:v>
                </c:pt>
                <c:pt idx="25">
                  <c:v>0.24112290985485299</c:v>
                </c:pt>
                <c:pt idx="26">
                  <c:v>0.23268609396746401</c:v>
                </c:pt>
                <c:pt idx="27">
                  <c:v>0.192085845755468</c:v>
                </c:pt>
                <c:pt idx="28">
                  <c:v>0.191044942496186</c:v>
                </c:pt>
                <c:pt idx="29">
                  <c:v>0.18946593814620899</c:v>
                </c:pt>
                <c:pt idx="30">
                  <c:v>0.186763962939276</c:v>
                </c:pt>
                <c:pt idx="31">
                  <c:v>0.19133640287200401</c:v>
                </c:pt>
                <c:pt idx="32">
                  <c:v>0.19450772064834901</c:v>
                </c:pt>
                <c:pt idx="33">
                  <c:v>0.196499079174975</c:v>
                </c:pt>
                <c:pt idx="34">
                  <c:v>0.16767063317162101</c:v>
                </c:pt>
                <c:pt idx="35">
                  <c:v>0.16033032284038801</c:v>
                </c:pt>
                <c:pt idx="36">
                  <c:v>0.15958397175014799</c:v>
                </c:pt>
                <c:pt idx="37">
                  <c:v>0.155817983421912</c:v>
                </c:pt>
                <c:pt idx="38">
                  <c:v>0.15343173466258</c:v>
                </c:pt>
                <c:pt idx="39">
                  <c:v>0.15294333380147099</c:v>
                </c:pt>
                <c:pt idx="40">
                  <c:v>0.151189999414684</c:v>
                </c:pt>
                <c:pt idx="41">
                  <c:v>0.14889334152190101</c:v>
                </c:pt>
                <c:pt idx="42">
                  <c:v>0.14509432706446301</c:v>
                </c:pt>
                <c:pt idx="43">
                  <c:v>0.143053372848746</c:v>
                </c:pt>
                <c:pt idx="44">
                  <c:v>0.140537191783731</c:v>
                </c:pt>
                <c:pt idx="45">
                  <c:v>0.14270003605865</c:v>
                </c:pt>
                <c:pt idx="46">
                  <c:v>0.145999403935581</c:v>
                </c:pt>
                <c:pt idx="47">
                  <c:v>0.148004061590397</c:v>
                </c:pt>
                <c:pt idx="48">
                  <c:v>0.15519337676133199</c:v>
                </c:pt>
                <c:pt idx="49">
                  <c:v>0.151433014294448</c:v>
                </c:pt>
                <c:pt idx="50">
                  <c:v>0.15387151507160199</c:v>
                </c:pt>
                <c:pt idx="51">
                  <c:v>0.15873239691763399</c:v>
                </c:pt>
                <c:pt idx="52">
                  <c:v>0.158670022920819</c:v>
                </c:pt>
                <c:pt idx="53">
                  <c:v>0.16119225068302701</c:v>
                </c:pt>
                <c:pt idx="54">
                  <c:v>0.163896799279103</c:v>
                </c:pt>
                <c:pt idx="55">
                  <c:v>0.16208270216988899</c:v>
                </c:pt>
                <c:pt idx="56">
                  <c:v>0.161109327412537</c:v>
                </c:pt>
                <c:pt idx="57">
                  <c:v>0.15635552958665</c:v>
                </c:pt>
                <c:pt idx="58">
                  <c:v>0.163625025611636</c:v>
                </c:pt>
                <c:pt idx="59">
                  <c:v>0.16123967990763899</c:v>
                </c:pt>
                <c:pt idx="60">
                  <c:v>0.159934433718222</c:v>
                </c:pt>
                <c:pt idx="61">
                  <c:v>0.16072611616296401</c:v>
                </c:pt>
                <c:pt idx="62">
                  <c:v>0.15559741564318799</c:v>
                </c:pt>
                <c:pt idx="63">
                  <c:v>0.15084573559835601</c:v>
                </c:pt>
                <c:pt idx="64">
                  <c:v>0.15005728187421</c:v>
                </c:pt>
                <c:pt idx="65">
                  <c:v>0.14645409963755901</c:v>
                </c:pt>
                <c:pt idx="66">
                  <c:v>0.14561816145367601</c:v>
                </c:pt>
                <c:pt idx="67">
                  <c:v>0.14273808932062801</c:v>
                </c:pt>
                <c:pt idx="68">
                  <c:v>0.141558479884514</c:v>
                </c:pt>
                <c:pt idx="69">
                  <c:v>0.13888476190237001</c:v>
                </c:pt>
                <c:pt idx="70">
                  <c:v>0.13958683293312801</c:v>
                </c:pt>
                <c:pt idx="71">
                  <c:v>0.13889856281062499</c:v>
                </c:pt>
                <c:pt idx="72">
                  <c:v>0.136589647427306</c:v>
                </c:pt>
                <c:pt idx="73">
                  <c:v>0.134387616323281</c:v>
                </c:pt>
                <c:pt idx="74">
                  <c:v>0.13578363354138601</c:v>
                </c:pt>
                <c:pt idx="75">
                  <c:v>0.137245032564805</c:v>
                </c:pt>
                <c:pt idx="76">
                  <c:v>0.13338801970887501</c:v>
                </c:pt>
                <c:pt idx="77">
                  <c:v>0.132305503408786</c:v>
                </c:pt>
                <c:pt idx="78">
                  <c:v>0.12995749278861601</c:v>
                </c:pt>
                <c:pt idx="79">
                  <c:v>0.12861187190891099</c:v>
                </c:pt>
                <c:pt idx="80">
                  <c:v>0.13032708773667101</c:v>
                </c:pt>
                <c:pt idx="81">
                  <c:v>0.13250387589292201</c:v>
                </c:pt>
                <c:pt idx="82">
                  <c:v>0.14308045521691401</c:v>
                </c:pt>
                <c:pt idx="83">
                  <c:v>0.144151631365008</c:v>
                </c:pt>
                <c:pt idx="84">
                  <c:v>0.142399886504635</c:v>
                </c:pt>
                <c:pt idx="85">
                  <c:v>0.13995467121130301</c:v>
                </c:pt>
                <c:pt idx="86">
                  <c:v>0.13897197645406001</c:v>
                </c:pt>
                <c:pt idx="87">
                  <c:v>0.13931537633792099</c:v>
                </c:pt>
                <c:pt idx="88">
                  <c:v>0.15305419709637899</c:v>
                </c:pt>
                <c:pt idx="89">
                  <c:v>0.15623959415390901</c:v>
                </c:pt>
                <c:pt idx="90">
                  <c:v>0.15368188427875801</c:v>
                </c:pt>
                <c:pt idx="91">
                  <c:v>0.151912004194828</c:v>
                </c:pt>
                <c:pt idx="92">
                  <c:v>0.14741881110440799</c:v>
                </c:pt>
                <c:pt idx="93">
                  <c:v>0.14471303921614201</c:v>
                </c:pt>
                <c:pt idx="94">
                  <c:v>0.140708782848977</c:v>
                </c:pt>
                <c:pt idx="95">
                  <c:v>0.13575650374960299</c:v>
                </c:pt>
                <c:pt idx="96">
                  <c:v>0.133980077020417</c:v>
                </c:pt>
                <c:pt idx="97">
                  <c:v>0.130460947778472</c:v>
                </c:pt>
                <c:pt idx="98">
                  <c:v>0.12981095887828401</c:v>
                </c:pt>
                <c:pt idx="99">
                  <c:v>0.129905201349239</c:v>
                </c:pt>
                <c:pt idx="100">
                  <c:v>0.115965584588062</c:v>
                </c:pt>
                <c:pt idx="101">
                  <c:v>0.11602637338217101</c:v>
                </c:pt>
                <c:pt idx="102">
                  <c:v>0.119957937322826</c:v>
                </c:pt>
                <c:pt idx="103">
                  <c:v>0.12253563164228901</c:v>
                </c:pt>
                <c:pt idx="104">
                  <c:v>0.12510182339110501</c:v>
                </c:pt>
                <c:pt idx="105">
                  <c:v>0.127928723509658</c:v>
                </c:pt>
                <c:pt idx="106">
                  <c:v>0.121124839537711</c:v>
                </c:pt>
                <c:pt idx="107">
                  <c:v>0.12655189316090201</c:v>
                </c:pt>
                <c:pt idx="108">
                  <c:v>0.12344118409168101</c:v>
                </c:pt>
                <c:pt idx="109">
                  <c:v>0.12833618783970599</c:v>
                </c:pt>
                <c:pt idx="110">
                  <c:v>0.127611457602436</c:v>
                </c:pt>
                <c:pt idx="111">
                  <c:v>0.12672834958299001</c:v>
                </c:pt>
                <c:pt idx="112">
                  <c:v>0.12972901641961701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7A-4100-9BEF-FD2018C66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overlap val="100"/>
        <c:axId val="140053888"/>
        <c:axId val="140072064"/>
      </c:barChart>
      <c:dateAx>
        <c:axId val="140053888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072064"/>
        <c:crosses val="autoZero"/>
        <c:auto val="1"/>
        <c:lblOffset val="100"/>
        <c:baseTimeUnit val="months"/>
        <c:majorUnit val="1"/>
        <c:majorTimeUnit val="years"/>
      </c:dateAx>
      <c:valAx>
        <c:axId val="140072064"/>
        <c:scaling>
          <c:orientation val="minMax"/>
          <c:max val="0.35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0538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s-VE" sz="1200" dirty="0">
                <a:solidFill>
                  <a:schemeClr val="bg1">
                    <a:lumMod val="50000"/>
                  </a:schemeClr>
                </a:solidFill>
              </a:rPr>
              <a:t>China: Actividad Económica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'CE CAP'!$B$2</c:f>
              <c:strCache>
                <c:ptCount val="1"/>
                <c:pt idx="0">
                  <c:v>Proxy de Actividad</c:v>
                </c:pt>
              </c:strCache>
            </c:strRef>
          </c:tx>
          <c:spPr>
            <a:ln w="25400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'CE CAP'!$A$3:$A$201</c:f>
              <c:numCache>
                <c:formatCode>m/d/yyyy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cat>
          <c:val>
            <c:numRef>
              <c:f>'CE CAP'!$B$3:$B$201</c:f>
              <c:numCache>
                <c:formatCode>0.0</c:formatCode>
                <c:ptCount val="199"/>
                <c:pt idx="0">
                  <c:v>6.5612356407162897</c:v>
                </c:pt>
                <c:pt idx="1">
                  <c:v>6.5726110736530723</c:v>
                </c:pt>
                <c:pt idx="2">
                  <c:v>7.2132940358331572</c:v>
                </c:pt>
                <c:pt idx="3">
                  <c:v>6.7066051979160148</c:v>
                </c:pt>
                <c:pt idx="4">
                  <c:v>6.8365575057214629</c:v>
                </c:pt>
                <c:pt idx="5">
                  <c:v>6.8193435155903783</c:v>
                </c:pt>
                <c:pt idx="6">
                  <c:v>6.9947246641603629</c:v>
                </c:pt>
                <c:pt idx="7">
                  <c:v>6.5581630618294504</c:v>
                </c:pt>
                <c:pt idx="8">
                  <c:v>6.4478656987905349</c:v>
                </c:pt>
                <c:pt idx="9">
                  <c:v>6.642043354649287</c:v>
                </c:pt>
                <c:pt idx="10">
                  <c:v>7.435046867786701</c:v>
                </c:pt>
                <c:pt idx="11">
                  <c:v>7.59767710398269</c:v>
                </c:pt>
                <c:pt idx="12">
                  <c:v>6.6626304897002164</c:v>
                </c:pt>
                <c:pt idx="13">
                  <c:v>6.6698430234683981</c:v>
                </c:pt>
                <c:pt idx="14">
                  <c:v>6.6187889058991116</c:v>
                </c:pt>
                <c:pt idx="15">
                  <c:v>7.1349172697876426</c:v>
                </c:pt>
                <c:pt idx="16">
                  <c:v>6.956050868352035</c:v>
                </c:pt>
                <c:pt idx="17">
                  <c:v>7.1551491163565766</c:v>
                </c:pt>
                <c:pt idx="18">
                  <c:v>7.4416270623326071</c:v>
                </c:pt>
                <c:pt idx="19">
                  <c:v>7.8377713903776201</c:v>
                </c:pt>
                <c:pt idx="20">
                  <c:v>8.3194749557723071</c:v>
                </c:pt>
                <c:pt idx="21">
                  <c:v>7.8692734960501527</c:v>
                </c:pt>
                <c:pt idx="22">
                  <c:v>8.0482369111355307</c:v>
                </c:pt>
                <c:pt idx="23">
                  <c:v>7.8531484836491972</c:v>
                </c:pt>
                <c:pt idx="24">
                  <c:v>8.9339995619199897</c:v>
                </c:pt>
                <c:pt idx="25">
                  <c:v>8.9357825941212692</c:v>
                </c:pt>
                <c:pt idx="26">
                  <c:v>7.8971656114240156</c:v>
                </c:pt>
                <c:pt idx="27">
                  <c:v>6.2260906170946724</c:v>
                </c:pt>
                <c:pt idx="28">
                  <c:v>2.8834540402379898</c:v>
                </c:pt>
                <c:pt idx="29">
                  <c:v>5.4005289487826129</c:v>
                </c:pt>
                <c:pt idx="30">
                  <c:v>7.3782770212921678</c:v>
                </c:pt>
                <c:pt idx="31">
                  <c:v>8.1568560799751246</c:v>
                </c:pt>
                <c:pt idx="32">
                  <c:v>8.6093993513220592</c:v>
                </c:pt>
                <c:pt idx="33">
                  <c:v>8.6964394509351255</c:v>
                </c:pt>
                <c:pt idx="34">
                  <c:v>9.0347580914038854</c:v>
                </c:pt>
                <c:pt idx="35">
                  <c:v>9.7471019102906826</c:v>
                </c:pt>
                <c:pt idx="36">
                  <c:v>10.464698879797471</c:v>
                </c:pt>
                <c:pt idx="37">
                  <c:v>10.375460973148821</c:v>
                </c:pt>
                <c:pt idx="38">
                  <c:v>10.243521169158409</c:v>
                </c:pt>
                <c:pt idx="39">
                  <c:v>11.1796253689085</c:v>
                </c:pt>
                <c:pt idx="40">
                  <c:v>14.60675268155688</c:v>
                </c:pt>
                <c:pt idx="41">
                  <c:v>11.13473503083887</c:v>
                </c:pt>
                <c:pt idx="42">
                  <c:v>8.9207089009142813</c:v>
                </c:pt>
                <c:pt idx="43">
                  <c:v>8.9095947512522642</c:v>
                </c:pt>
                <c:pt idx="44">
                  <c:v>9.1187219677502789</c:v>
                </c:pt>
                <c:pt idx="45">
                  <c:v>9.7980769063635922</c:v>
                </c:pt>
                <c:pt idx="46">
                  <c:v>9.4902143315091045</c:v>
                </c:pt>
                <c:pt idx="47">
                  <c:v>8.6281319706893989</c:v>
                </c:pt>
                <c:pt idx="48">
                  <c:v>9.1031055544393311</c:v>
                </c:pt>
                <c:pt idx="49">
                  <c:v>9.3460249906319888</c:v>
                </c:pt>
                <c:pt idx="50">
                  <c:v>9.3486545186825154</c:v>
                </c:pt>
                <c:pt idx="51">
                  <c:v>10.02756168256488</c:v>
                </c:pt>
                <c:pt idx="52">
                  <c:v>10.16628908350765</c:v>
                </c:pt>
                <c:pt idx="53">
                  <c:v>10.374081741360211</c:v>
                </c:pt>
                <c:pt idx="54">
                  <c:v>11.087937991910129</c:v>
                </c:pt>
                <c:pt idx="55">
                  <c:v>10.41437748311156</c:v>
                </c:pt>
                <c:pt idx="56">
                  <c:v>10.74148698633274</c:v>
                </c:pt>
                <c:pt idx="57">
                  <c:v>10.414864654094529</c:v>
                </c:pt>
                <c:pt idx="58">
                  <c:v>10.63277965050893</c:v>
                </c:pt>
                <c:pt idx="59">
                  <c:v>11.74263311959235</c:v>
                </c:pt>
                <c:pt idx="60">
                  <c:v>10.63943873341678</c:v>
                </c:pt>
                <c:pt idx="61">
                  <c:v>10.70324936681245</c:v>
                </c:pt>
                <c:pt idx="62">
                  <c:v>11.179957286742651</c:v>
                </c:pt>
                <c:pt idx="63">
                  <c:v>10.8830265415511</c:v>
                </c:pt>
                <c:pt idx="64">
                  <c:v>11.190046248615101</c:v>
                </c:pt>
                <c:pt idx="65">
                  <c:v>11.70155462420445</c:v>
                </c:pt>
                <c:pt idx="66">
                  <c:v>11.135014600844359</c:v>
                </c:pt>
                <c:pt idx="67">
                  <c:v>12.39119311299512</c:v>
                </c:pt>
                <c:pt idx="68">
                  <c:v>12.135336369137169</c:v>
                </c:pt>
                <c:pt idx="69">
                  <c:v>12.094922635548819</c:v>
                </c:pt>
                <c:pt idx="70">
                  <c:v>12.25226294320041</c:v>
                </c:pt>
                <c:pt idx="71">
                  <c:v>12.014202399571589</c:v>
                </c:pt>
                <c:pt idx="72">
                  <c:v>13.565354414403551</c:v>
                </c:pt>
                <c:pt idx="73">
                  <c:v>13.84131840670652</c:v>
                </c:pt>
                <c:pt idx="74">
                  <c:v>12.572190615954529</c:v>
                </c:pt>
                <c:pt idx="75">
                  <c:v>13.583575156287701</c:v>
                </c:pt>
                <c:pt idx="76">
                  <c:v>14.405320260074021</c:v>
                </c:pt>
                <c:pt idx="77">
                  <c:v>14.88262122573677</c:v>
                </c:pt>
                <c:pt idx="78">
                  <c:v>14.79220436487519</c:v>
                </c:pt>
                <c:pt idx="79">
                  <c:v>14.004055869578259</c:v>
                </c:pt>
                <c:pt idx="80">
                  <c:v>14.06612810875245</c:v>
                </c:pt>
                <c:pt idx="81">
                  <c:v>13.64847859154637</c:v>
                </c:pt>
                <c:pt idx="82">
                  <c:v>14.15990907326367</c:v>
                </c:pt>
                <c:pt idx="83">
                  <c:v>13.38588971754421</c:v>
                </c:pt>
                <c:pt idx="84">
                  <c:v>13.15553265716146</c:v>
                </c:pt>
                <c:pt idx="85">
                  <c:v>13.05331302391453</c:v>
                </c:pt>
                <c:pt idx="86">
                  <c:v>15.303142015520081</c:v>
                </c:pt>
                <c:pt idx="87">
                  <c:v>13.501306332237419</c:v>
                </c:pt>
                <c:pt idx="88">
                  <c:v>13.181346038081699</c:v>
                </c:pt>
                <c:pt idx="89">
                  <c:v>12.333809895169081</c:v>
                </c:pt>
                <c:pt idx="90">
                  <c:v>11.751069870699469</c:v>
                </c:pt>
                <c:pt idx="91">
                  <c:v>10.86327400884716</c:v>
                </c:pt>
                <c:pt idx="92">
                  <c:v>9.9982462543653572</c:v>
                </c:pt>
                <c:pt idx="93">
                  <c:v>8.1813825710632102</c:v>
                </c:pt>
                <c:pt idx="94">
                  <c:v>5.9774495984967979</c:v>
                </c:pt>
                <c:pt idx="95">
                  <c:v>6.8408726385449876</c:v>
                </c:pt>
                <c:pt idx="96">
                  <c:v>6.5000941268002714</c:v>
                </c:pt>
                <c:pt idx="97">
                  <c:v>6.7011135595500457</c:v>
                </c:pt>
                <c:pt idx="98">
                  <c:v>6.5404168712555197</c:v>
                </c:pt>
                <c:pt idx="99">
                  <c:v>6.1489083907353921</c:v>
                </c:pt>
                <c:pt idx="100">
                  <c:v>7.2557949938265214</c:v>
                </c:pt>
                <c:pt idx="101">
                  <c:v>7.4286972061002006</c:v>
                </c:pt>
                <c:pt idx="102">
                  <c:v>8.5242190022419937</c:v>
                </c:pt>
                <c:pt idx="103">
                  <c:v>9.4327843075559805</c:v>
                </c:pt>
                <c:pt idx="104">
                  <c:v>8.7134555162706047</c:v>
                </c:pt>
                <c:pt idx="105">
                  <c:v>10.02792934988358</c:v>
                </c:pt>
                <c:pt idx="106">
                  <c:v>10.97669733306455</c:v>
                </c:pt>
                <c:pt idx="107">
                  <c:v>12.118613454613801</c:v>
                </c:pt>
                <c:pt idx="108">
                  <c:v>12.298001322579751</c:v>
                </c:pt>
                <c:pt idx="109">
                  <c:v>12.017476781386341</c:v>
                </c:pt>
                <c:pt idx="110">
                  <c:v>12.060083020865379</c:v>
                </c:pt>
                <c:pt idx="111">
                  <c:v>12.0896489538439</c:v>
                </c:pt>
                <c:pt idx="112">
                  <c:v>10.80197895992737</c:v>
                </c:pt>
                <c:pt idx="113">
                  <c:v>10.946983329535669</c:v>
                </c:pt>
                <c:pt idx="114">
                  <c:v>10.49343114319406</c:v>
                </c:pt>
                <c:pt idx="115">
                  <c:v>9.9893342966227099</c:v>
                </c:pt>
                <c:pt idx="116">
                  <c:v>10.232729724607619</c:v>
                </c:pt>
                <c:pt idx="117">
                  <c:v>9.7231212708536674</c:v>
                </c:pt>
                <c:pt idx="118">
                  <c:v>10.484141246683301</c:v>
                </c:pt>
                <c:pt idx="119">
                  <c:v>9.9033319795640207</c:v>
                </c:pt>
                <c:pt idx="120">
                  <c:v>9.8347542666044898</c:v>
                </c:pt>
                <c:pt idx="121">
                  <c:v>9.7626574882322235</c:v>
                </c:pt>
                <c:pt idx="122">
                  <c:v>9.0324053169550194</c:v>
                </c:pt>
                <c:pt idx="123">
                  <c:v>9.2674509396812592</c:v>
                </c:pt>
                <c:pt idx="124">
                  <c:v>9.2644337883421688</c:v>
                </c:pt>
                <c:pt idx="125">
                  <c:v>9.4852306598050387</c:v>
                </c:pt>
                <c:pt idx="126">
                  <c:v>9.5426791793780872</c:v>
                </c:pt>
                <c:pt idx="127">
                  <c:v>9.0142170162544311</c:v>
                </c:pt>
                <c:pt idx="128">
                  <c:v>9.1059581627322714</c:v>
                </c:pt>
                <c:pt idx="129">
                  <c:v>8.6467761971633657</c:v>
                </c:pt>
                <c:pt idx="130">
                  <c:v>8.4092501402998359</c:v>
                </c:pt>
                <c:pt idx="131">
                  <c:v>9.2885733669789996</c:v>
                </c:pt>
                <c:pt idx="132">
                  <c:v>7.6076333922796771</c:v>
                </c:pt>
                <c:pt idx="133">
                  <c:v>7.6364771031901721</c:v>
                </c:pt>
                <c:pt idx="134">
                  <c:v>7.4742430976497802</c:v>
                </c:pt>
                <c:pt idx="135">
                  <c:v>7.1104535732367848</c:v>
                </c:pt>
                <c:pt idx="136">
                  <c:v>6.9440000052922324</c:v>
                </c:pt>
                <c:pt idx="137">
                  <c:v>7.0181174805172004</c:v>
                </c:pt>
                <c:pt idx="138">
                  <c:v>6.1075383042536009</c:v>
                </c:pt>
                <c:pt idx="139">
                  <c:v>6.2860983745580237</c:v>
                </c:pt>
                <c:pt idx="140">
                  <c:v>6.7179068919113947</c:v>
                </c:pt>
                <c:pt idx="141">
                  <c:v>6.7692951655138032</c:v>
                </c:pt>
                <c:pt idx="142">
                  <c:v>7.1752708597492951</c:v>
                </c:pt>
                <c:pt idx="143">
                  <c:v>7.26207715430417</c:v>
                </c:pt>
                <c:pt idx="144">
                  <c:v>6.2555447390154866</c:v>
                </c:pt>
                <c:pt idx="145">
                  <c:v>6.2424699902737979</c:v>
                </c:pt>
                <c:pt idx="146">
                  <c:v>6.5139365575042687</c:v>
                </c:pt>
                <c:pt idx="147">
                  <c:v>6.1646608191523704</c:v>
                </c:pt>
                <c:pt idx="148">
                  <c:v>6.1463941015421577</c:v>
                </c:pt>
                <c:pt idx="149">
                  <c:v>6.8652220721205302</c:v>
                </c:pt>
                <c:pt idx="150">
                  <c:v>6.928428178006917</c:v>
                </c:pt>
                <c:pt idx="151">
                  <c:v>7.2316327264659721</c:v>
                </c:pt>
                <c:pt idx="152">
                  <c:v>6.5424077050071903</c:v>
                </c:pt>
                <c:pt idx="153">
                  <c:v>6.499133865813806</c:v>
                </c:pt>
                <c:pt idx="154">
                  <c:v>6.4348071550549513</c:v>
                </c:pt>
                <c:pt idx="155">
                  <c:v>6.2655026679042756</c:v>
                </c:pt>
                <c:pt idx="156">
                  <c:v>6.3151229950952601</c:v>
                </c:pt>
                <c:pt idx="157">
                  <c:v>6.2669826854417403</c:v>
                </c:pt>
                <c:pt idx="158">
                  <c:v>5.2260290533087037</c:v>
                </c:pt>
                <c:pt idx="159">
                  <c:v>5.7984413969991513</c:v>
                </c:pt>
                <c:pt idx="160">
                  <c:v>5.8641425891263577</c:v>
                </c:pt>
                <c:pt idx="161">
                  <c:v>5.9301178810743167</c:v>
                </c:pt>
                <c:pt idx="162">
                  <c:v>5.7068772189323083</c:v>
                </c:pt>
                <c:pt idx="163">
                  <c:v>5.7626132787384687</c:v>
                </c:pt>
                <c:pt idx="164">
                  <c:v>5.7593413426535802</c:v>
                </c:pt>
                <c:pt idx="165">
                  <c:v>5.4813855337072059</c:v>
                </c:pt>
                <c:pt idx="166">
                  <c:v>5.9209863696524483</c:v>
                </c:pt>
                <c:pt idx="167">
                  <c:v>5.3584274215649303</c:v>
                </c:pt>
                <c:pt idx="168">
                  <c:v>3.9067506553008968</c:v>
                </c:pt>
                <c:pt idx="169">
                  <c:v>4.0020048851315604</c:v>
                </c:pt>
                <c:pt idx="170">
                  <c:v>4.4557535178118224</c:v>
                </c:pt>
                <c:pt idx="171">
                  <c:v>3.840641380229183</c:v>
                </c:pt>
                <c:pt idx="172">
                  <c:v>4.395394959122501</c:v>
                </c:pt>
                <c:pt idx="173">
                  <c:v>4.8</c:v>
                </c:pt>
                <c:pt idx="174">
                  <c:v>4.1039999999999983</c:v>
                </c:pt>
                <c:pt idx="175">
                  <c:v>4.6618694712959083</c:v>
                </c:pt>
                <c:pt idx="176">
                  <c:v>4.3911128975343674</c:v>
                </c:pt>
                <c:pt idx="177">
                  <c:v>4.1329529247563164</c:v>
                </c:pt>
                <c:pt idx="178">
                  <c:v>4.1756568791206217</c:v>
                </c:pt>
                <c:pt idx="179">
                  <c:v>3.8481605649060011</c:v>
                </c:pt>
                <c:pt idx="180">
                  <c:v>4.8049611875147464</c:v>
                </c:pt>
                <c:pt idx="181">
                  <c:v>4.81944632778663</c:v>
                </c:pt>
                <c:pt idx="182">
                  <c:v>3.7627657455838071</c:v>
                </c:pt>
                <c:pt idx="183">
                  <c:v>4.1201225501119456</c:v>
                </c:pt>
                <c:pt idx="184">
                  <c:v>4.4490835261421378</c:v>
                </c:pt>
                <c:pt idx="185">
                  <c:v>4.6255485163932741</c:v>
                </c:pt>
                <c:pt idx="186">
                  <c:v>4.9592027739415396</c:v>
                </c:pt>
                <c:pt idx="187">
                  <c:v>5.4</c:v>
                </c:pt>
                <c:pt idx="188">
                  <c:v>5.8</c:v>
                </c:pt>
                <c:pt idx="189">
                  <c:v>5.9</c:v>
                </c:pt>
                <c:pt idx="190">
                  <c:v>6.3</c:v>
                </c:pt>
                <c:pt idx="191">
                  <c:v>6.3</c:v>
                </c:pt>
                <c:pt idx="192" formatCode="0.00">
                  <c:v>6.3</c:v>
                </c:pt>
                <c:pt idx="193" formatCode="0.00">
                  <c:v>6.3</c:v>
                </c:pt>
                <c:pt idx="194" formatCode="0.00">
                  <c:v>5.9</c:v>
                </c:pt>
                <c:pt idx="195" formatCode="0.00">
                  <c:v>6.1</c:v>
                </c:pt>
                <c:pt idx="196" formatCode="0.00">
                  <c:v>6.1</c:v>
                </c:pt>
                <c:pt idx="197" formatCode="0.00">
                  <c:v>6</c:v>
                </c:pt>
                <c:pt idx="198" formatCode="0.00">
                  <c:v>6.6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2E-4505-8B4D-5A40445DA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098176"/>
        <c:axId val="140444032"/>
      </c:lineChart>
      <c:scatterChart>
        <c:scatterStyle val="lineMarker"/>
        <c:varyColors val="0"/>
        <c:ser>
          <c:idx val="0"/>
          <c:order val="0"/>
          <c:tx>
            <c:strRef>
              <c:f>'CE CAP'!$D$2</c:f>
              <c:strCache>
                <c:ptCount val="1"/>
                <c:pt idx="0">
                  <c:v>PIB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22225">
                <a:solidFill>
                  <a:srgbClr val="BFBFBF"/>
                </a:solidFill>
              </a:ln>
            </c:spPr>
            <c:trendlineType val="movingAvg"/>
            <c:period val="2"/>
            <c:dispRSqr val="0"/>
            <c:dispEq val="0"/>
          </c:trendline>
          <c:xVal>
            <c:numRef>
              <c:f>'CE CAP'!$A$3:$A$201</c:f>
              <c:numCache>
                <c:formatCode>m/d/yyyy</c:formatCode>
                <c:ptCount val="199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  <c:pt idx="132">
                  <c:v>40909</c:v>
                </c:pt>
                <c:pt idx="133">
                  <c:v>40940</c:v>
                </c:pt>
                <c:pt idx="134">
                  <c:v>40969</c:v>
                </c:pt>
                <c:pt idx="135">
                  <c:v>41000</c:v>
                </c:pt>
                <c:pt idx="136">
                  <c:v>41030</c:v>
                </c:pt>
                <c:pt idx="137">
                  <c:v>41061</c:v>
                </c:pt>
                <c:pt idx="138">
                  <c:v>41091</c:v>
                </c:pt>
                <c:pt idx="139">
                  <c:v>41122</c:v>
                </c:pt>
                <c:pt idx="140">
                  <c:v>41153</c:v>
                </c:pt>
                <c:pt idx="141">
                  <c:v>41183</c:v>
                </c:pt>
                <c:pt idx="142">
                  <c:v>41214</c:v>
                </c:pt>
                <c:pt idx="143">
                  <c:v>41244</c:v>
                </c:pt>
                <c:pt idx="144">
                  <c:v>41275</c:v>
                </c:pt>
                <c:pt idx="145">
                  <c:v>41306</c:v>
                </c:pt>
                <c:pt idx="146">
                  <c:v>41334</c:v>
                </c:pt>
                <c:pt idx="147">
                  <c:v>41365</c:v>
                </c:pt>
                <c:pt idx="148">
                  <c:v>41395</c:v>
                </c:pt>
                <c:pt idx="149">
                  <c:v>41426</c:v>
                </c:pt>
                <c:pt idx="150">
                  <c:v>41456</c:v>
                </c:pt>
                <c:pt idx="151">
                  <c:v>41487</c:v>
                </c:pt>
                <c:pt idx="152">
                  <c:v>41518</c:v>
                </c:pt>
                <c:pt idx="153">
                  <c:v>41548</c:v>
                </c:pt>
                <c:pt idx="154">
                  <c:v>41579</c:v>
                </c:pt>
                <c:pt idx="155">
                  <c:v>41609</c:v>
                </c:pt>
                <c:pt idx="156">
                  <c:v>41640</c:v>
                </c:pt>
                <c:pt idx="157">
                  <c:v>41671</c:v>
                </c:pt>
                <c:pt idx="158">
                  <c:v>41699</c:v>
                </c:pt>
                <c:pt idx="159">
                  <c:v>41730</c:v>
                </c:pt>
                <c:pt idx="160">
                  <c:v>41760</c:v>
                </c:pt>
                <c:pt idx="161">
                  <c:v>41791</c:v>
                </c:pt>
                <c:pt idx="162">
                  <c:v>41821</c:v>
                </c:pt>
                <c:pt idx="163">
                  <c:v>41852</c:v>
                </c:pt>
                <c:pt idx="164">
                  <c:v>41883</c:v>
                </c:pt>
                <c:pt idx="165">
                  <c:v>41913</c:v>
                </c:pt>
                <c:pt idx="166">
                  <c:v>41944</c:v>
                </c:pt>
                <c:pt idx="167">
                  <c:v>41974</c:v>
                </c:pt>
                <c:pt idx="168">
                  <c:v>42005</c:v>
                </c:pt>
                <c:pt idx="169">
                  <c:v>42036</c:v>
                </c:pt>
                <c:pt idx="170">
                  <c:v>42064</c:v>
                </c:pt>
                <c:pt idx="171">
                  <c:v>42095</c:v>
                </c:pt>
                <c:pt idx="172">
                  <c:v>42125</c:v>
                </c:pt>
                <c:pt idx="173">
                  <c:v>42156</c:v>
                </c:pt>
                <c:pt idx="174">
                  <c:v>42186</c:v>
                </c:pt>
                <c:pt idx="175">
                  <c:v>42217</c:v>
                </c:pt>
                <c:pt idx="176">
                  <c:v>42248</c:v>
                </c:pt>
                <c:pt idx="177">
                  <c:v>42278</c:v>
                </c:pt>
                <c:pt idx="178">
                  <c:v>42309</c:v>
                </c:pt>
                <c:pt idx="179">
                  <c:v>42339</c:v>
                </c:pt>
                <c:pt idx="180">
                  <c:v>42370</c:v>
                </c:pt>
                <c:pt idx="181">
                  <c:v>42401</c:v>
                </c:pt>
                <c:pt idx="182">
                  <c:v>42430</c:v>
                </c:pt>
                <c:pt idx="183">
                  <c:v>42461</c:v>
                </c:pt>
                <c:pt idx="184">
                  <c:v>42491</c:v>
                </c:pt>
                <c:pt idx="185">
                  <c:v>42522</c:v>
                </c:pt>
                <c:pt idx="186">
                  <c:v>42552</c:v>
                </c:pt>
                <c:pt idx="187">
                  <c:v>42583</c:v>
                </c:pt>
                <c:pt idx="188">
                  <c:v>42614</c:v>
                </c:pt>
                <c:pt idx="189">
                  <c:v>42644</c:v>
                </c:pt>
                <c:pt idx="190">
                  <c:v>42675</c:v>
                </c:pt>
                <c:pt idx="191">
                  <c:v>42705</c:v>
                </c:pt>
                <c:pt idx="192">
                  <c:v>42736</c:v>
                </c:pt>
                <c:pt idx="193">
                  <c:v>42767</c:v>
                </c:pt>
                <c:pt idx="194">
                  <c:v>42795</c:v>
                </c:pt>
                <c:pt idx="195">
                  <c:v>42826</c:v>
                </c:pt>
                <c:pt idx="196">
                  <c:v>42856</c:v>
                </c:pt>
                <c:pt idx="197">
                  <c:v>42887</c:v>
                </c:pt>
                <c:pt idx="198">
                  <c:v>42917</c:v>
                </c:pt>
              </c:numCache>
            </c:numRef>
          </c:xVal>
          <c:yVal>
            <c:numRef>
              <c:f>'CE CAP'!$D$3:$D$200</c:f>
              <c:numCache>
                <c:formatCode>General</c:formatCode>
                <c:ptCount val="198"/>
                <c:pt idx="2" formatCode="0.0">
                  <c:v>8.5</c:v>
                </c:pt>
                <c:pt idx="5" formatCode="0.0">
                  <c:v>7.7999999999999972</c:v>
                </c:pt>
                <c:pt idx="8" formatCode="0.0">
                  <c:v>7</c:v>
                </c:pt>
                <c:pt idx="11" formatCode="0.0">
                  <c:v>6.5999999999999943</c:v>
                </c:pt>
                <c:pt idx="14" formatCode="0.0">
                  <c:v>8.9000000000000057</c:v>
                </c:pt>
                <c:pt idx="17" formatCode="0.0">
                  <c:v>8</c:v>
                </c:pt>
                <c:pt idx="20" formatCode="0.0">
                  <c:v>8.0999999999999979</c:v>
                </c:pt>
                <c:pt idx="23" formatCode="0.0">
                  <c:v>8.0999999999999979</c:v>
                </c:pt>
                <c:pt idx="26" formatCode="0.0">
                  <c:v>10.8</c:v>
                </c:pt>
                <c:pt idx="29" formatCode="0.0">
                  <c:v>7.9000000000000057</c:v>
                </c:pt>
                <c:pt idx="32" formatCode="0.0">
                  <c:v>9.5999999999999979</c:v>
                </c:pt>
                <c:pt idx="35" formatCode="0.0">
                  <c:v>9.9000000000000057</c:v>
                </c:pt>
                <c:pt idx="38" formatCode="0.0">
                  <c:v>10.400000000000009</c:v>
                </c:pt>
                <c:pt idx="41" formatCode="0.0">
                  <c:v>9.5999999999999979</c:v>
                </c:pt>
                <c:pt idx="44" formatCode="0.0">
                  <c:v>9.0999999999999979</c:v>
                </c:pt>
                <c:pt idx="47" formatCode="0.0">
                  <c:v>9.5</c:v>
                </c:pt>
                <c:pt idx="50" formatCode="0.0">
                  <c:v>11.2</c:v>
                </c:pt>
                <c:pt idx="53" formatCode="0.0">
                  <c:v>10.1</c:v>
                </c:pt>
                <c:pt idx="56" formatCode="0.0">
                  <c:v>9.7999999999999972</c:v>
                </c:pt>
                <c:pt idx="59" formatCode="0.0">
                  <c:v>9.9000000000000057</c:v>
                </c:pt>
                <c:pt idx="62" formatCode="0.0">
                  <c:v>12.400000000000009</c:v>
                </c:pt>
                <c:pt idx="65" formatCode="0.0">
                  <c:v>13.603214210000001</c:v>
                </c:pt>
                <c:pt idx="68" formatCode="0.0">
                  <c:v>12.21025448</c:v>
                </c:pt>
                <c:pt idx="71" formatCode="0.0">
                  <c:v>12.507565319999999</c:v>
                </c:pt>
                <c:pt idx="74" formatCode="0.0">
                  <c:v>14</c:v>
                </c:pt>
                <c:pt idx="77" formatCode="0.0">
                  <c:v>14.842653500000001</c:v>
                </c:pt>
                <c:pt idx="80" formatCode="0.0">
                  <c:v>14.35908319000001</c:v>
                </c:pt>
                <c:pt idx="83" formatCode="0.0">
                  <c:v>13.58719526</c:v>
                </c:pt>
                <c:pt idx="86" formatCode="0.0">
                  <c:v>11.3</c:v>
                </c:pt>
                <c:pt idx="89" formatCode="0.0">
                  <c:v>10.83389815</c:v>
                </c:pt>
                <c:pt idx="92" formatCode="0.0">
                  <c:v>9.6687989399999985</c:v>
                </c:pt>
                <c:pt idx="95" formatCode="0.0">
                  <c:v>7.6184008999999948</c:v>
                </c:pt>
                <c:pt idx="98" formatCode="0.0">
                  <c:v>6.6148690699999948</c:v>
                </c:pt>
                <c:pt idx="101" formatCode="0.0">
                  <c:v>8.2374358700000005</c:v>
                </c:pt>
                <c:pt idx="104" formatCode="0.0">
                  <c:v>9.6741625899999946</c:v>
                </c:pt>
                <c:pt idx="107" formatCode="0.0">
                  <c:v>11.416834789999999</c:v>
                </c:pt>
                <c:pt idx="110" formatCode="0.0">
                  <c:v>12.08196572999999</c:v>
                </c:pt>
                <c:pt idx="113" formatCode="0.0">
                  <c:v>10.3</c:v>
                </c:pt>
                <c:pt idx="116" formatCode="0.0">
                  <c:v>9.5999999999999979</c:v>
                </c:pt>
                <c:pt idx="119" formatCode="0.0">
                  <c:v>9.7999999999999972</c:v>
                </c:pt>
                <c:pt idx="122" formatCode="0.0">
                  <c:v>9.8068790899999971</c:v>
                </c:pt>
                <c:pt idx="125" formatCode="0.0">
                  <c:v>9.5</c:v>
                </c:pt>
                <c:pt idx="128" formatCode="0.0">
                  <c:v>9.2000000000000011</c:v>
                </c:pt>
                <c:pt idx="131" formatCode="0.0">
                  <c:v>8.9000000000000057</c:v>
                </c:pt>
                <c:pt idx="134" formatCode="0.0">
                  <c:v>7.9375447799999943</c:v>
                </c:pt>
                <c:pt idx="137" formatCode="0.0">
                  <c:v>7.5999999999999943</c:v>
                </c:pt>
                <c:pt idx="140" formatCode="0.0">
                  <c:v>7.4000000000000057</c:v>
                </c:pt>
                <c:pt idx="143" formatCode="0.0">
                  <c:v>7.9000000000000057</c:v>
                </c:pt>
                <c:pt idx="146" formatCode="0.0">
                  <c:v>7.7424273599999918</c:v>
                </c:pt>
                <c:pt idx="149" formatCode="0.0">
                  <c:v>7.5</c:v>
                </c:pt>
                <c:pt idx="152" formatCode="0.0">
                  <c:v>7.7999999999999972</c:v>
                </c:pt>
                <c:pt idx="155" formatCode="0.0">
                  <c:v>7.7</c:v>
                </c:pt>
                <c:pt idx="158" formatCode="0.0">
                  <c:v>7.4</c:v>
                </c:pt>
                <c:pt idx="161" formatCode="0.0">
                  <c:v>7.5</c:v>
                </c:pt>
                <c:pt idx="164" formatCode="0.0">
                  <c:v>7.3</c:v>
                </c:pt>
                <c:pt idx="167" formatCode="0.0">
                  <c:v>7.3</c:v>
                </c:pt>
                <c:pt idx="170" formatCode="0.0">
                  <c:v>7</c:v>
                </c:pt>
                <c:pt idx="173" formatCode="0.0">
                  <c:v>7</c:v>
                </c:pt>
                <c:pt idx="176" formatCode="0.0">
                  <c:v>6.9</c:v>
                </c:pt>
                <c:pt idx="179" formatCode="0.0">
                  <c:v>6.8</c:v>
                </c:pt>
                <c:pt idx="182" formatCode="0.0">
                  <c:v>6.7</c:v>
                </c:pt>
                <c:pt idx="185" formatCode="0.0">
                  <c:v>6.7</c:v>
                </c:pt>
                <c:pt idx="188" formatCode="0.0">
                  <c:v>6.7</c:v>
                </c:pt>
                <c:pt idx="191" formatCode="0.0">
                  <c:v>6.8</c:v>
                </c:pt>
                <c:pt idx="194" formatCode="0.0">
                  <c:v>6.9</c:v>
                </c:pt>
                <c:pt idx="197" formatCode="0.0">
                  <c:v>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52E-4505-8B4D-5A40445DA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098176"/>
        <c:axId val="140444032"/>
      </c:scatterChart>
      <c:dateAx>
        <c:axId val="14009817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444032"/>
        <c:crosses val="autoZero"/>
        <c:auto val="0"/>
        <c:lblOffset val="100"/>
        <c:baseTimeUnit val="months"/>
        <c:majorUnit val="2"/>
        <c:majorTimeUnit val="years"/>
        <c:minorUnit val="83"/>
        <c:minorTimeUnit val="months"/>
      </c:dateAx>
      <c:valAx>
        <c:axId val="14044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098176"/>
        <c:crosses val="autoZero"/>
        <c:crossBetween val="between"/>
        <c:majorUnit val="4"/>
      </c:valAx>
      <c:spPr>
        <a:noFill/>
        <a:ln w="9525">
          <a:solidFill>
            <a:schemeClr val="bg1">
              <a:lumMod val="50000"/>
            </a:schemeClr>
          </a:solidFill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2228173859219999"/>
          <c:y val="0.89454661176777195"/>
          <c:w val="0.49496765285291699"/>
          <c:h val="7.9180805706322202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China: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Consumo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Inversión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 (% del PIB)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0.105474628171479"/>
          <c:y val="0.134259259259259"/>
          <c:w val="0.85285870516185502"/>
          <c:h val="0.667854340930701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china!$H$295</c:f>
              <c:strCache>
                <c:ptCount val="1"/>
                <c:pt idx="0">
                  <c:v>Consumo</c:v>
                </c:pt>
              </c:strCache>
            </c:strRef>
          </c:tx>
          <c:spPr>
            <a:solidFill>
              <a:srgbClr val="1AB2CD"/>
            </a:solidFill>
          </c:spPr>
          <c:invertIfNegative val="0"/>
          <c:cat>
            <c:numRef>
              <c:f>china!$B$318:$B$333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china!$J$318:$J$333</c:f>
              <c:numCache>
                <c:formatCode>General</c:formatCode>
                <c:ptCount val="16"/>
                <c:pt idx="0">
                  <c:v>63.302586938289672</c:v>
                </c:pt>
                <c:pt idx="1">
                  <c:v>61.614860376691468</c:v>
                </c:pt>
                <c:pt idx="2">
                  <c:v>60.566590339768503</c:v>
                </c:pt>
                <c:pt idx="3">
                  <c:v>57.487071036896147</c:v>
                </c:pt>
                <c:pt idx="4">
                  <c:v>54.740603313979328</c:v>
                </c:pt>
                <c:pt idx="5">
                  <c:v>53.622049643665697</c:v>
                </c:pt>
                <c:pt idx="6">
                  <c:v>51.864911273353073</c:v>
                </c:pt>
                <c:pt idx="7">
                  <c:v>50.139786650495523</c:v>
                </c:pt>
                <c:pt idx="8">
                  <c:v>49.218088803913197</c:v>
                </c:pt>
                <c:pt idx="9">
                  <c:v>49.367399602758951</c:v>
                </c:pt>
                <c:pt idx="10">
                  <c:v>48.452407582284053</c:v>
                </c:pt>
                <c:pt idx="11">
                  <c:v>49.589163751084797</c:v>
                </c:pt>
                <c:pt idx="12">
                  <c:v>50.114307409701063</c:v>
                </c:pt>
                <c:pt idx="13">
                  <c:v>50.310966875291541</c:v>
                </c:pt>
                <c:pt idx="14">
                  <c:v>50.7295885609267</c:v>
                </c:pt>
                <c:pt idx="15">
                  <c:v>51.737033832120581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5-4190-A4D1-63E130BDDCA4}"/>
            </c:ext>
          </c:extLst>
        </c:ser>
        <c:ser>
          <c:idx val="1"/>
          <c:order val="1"/>
          <c:tx>
            <c:strRef>
              <c:f>china!$I$295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cat>
            <c:numRef>
              <c:f>china!$B$318:$B$333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china!$K$318:$K$333</c:f>
              <c:numCache>
                <c:formatCode>General</c:formatCode>
                <c:ptCount val="16"/>
                <c:pt idx="0">
                  <c:v>33.33542478145047</c:v>
                </c:pt>
                <c:pt idx="1">
                  <c:v>34.21472416300378</c:v>
                </c:pt>
                <c:pt idx="2">
                  <c:v>35.813375560939811</c:v>
                </c:pt>
                <c:pt idx="3">
                  <c:v>39.01566656839789</c:v>
                </c:pt>
                <c:pt idx="4">
                  <c:v>40.352073521934322</c:v>
                </c:pt>
                <c:pt idx="5">
                  <c:v>40.07053406024292</c:v>
                </c:pt>
                <c:pt idx="6">
                  <c:v>39.43072704446282</c:v>
                </c:pt>
                <c:pt idx="7">
                  <c:v>38.6648679297627</c:v>
                </c:pt>
                <c:pt idx="8">
                  <c:v>40.008623177203027</c:v>
                </c:pt>
                <c:pt idx="9">
                  <c:v>44.796224911317523</c:v>
                </c:pt>
                <c:pt idx="10">
                  <c:v>45.245569937680862</c:v>
                </c:pt>
                <c:pt idx="11">
                  <c:v>45.196268077882053</c:v>
                </c:pt>
                <c:pt idx="12">
                  <c:v>45.213632213130403</c:v>
                </c:pt>
                <c:pt idx="13">
                  <c:v>45.383749697714833</c:v>
                </c:pt>
                <c:pt idx="14">
                  <c:v>44.817874313904483</c:v>
                </c:pt>
                <c:pt idx="15">
                  <c:v>43.454370376423498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85-4190-A4D1-63E130BDD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0505856"/>
        <c:axId val="140507392"/>
      </c:barChart>
      <c:catAx>
        <c:axId val="1405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507392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405073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50585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965183387270801"/>
          <c:y val="0.86645559930008798"/>
          <c:w val="0.60476321467098204"/>
          <c:h val="6.8729585885097699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64412997903595E-2"/>
          <c:y val="0.10017146776406"/>
          <c:w val="0.86644051362683505"/>
          <c:h val="0.77551406035665305"/>
        </c:manualLayout>
      </c:layout>
      <c:lineChart>
        <c:grouping val="standard"/>
        <c:varyColors val="0"/>
        <c:ser>
          <c:idx val="5"/>
          <c:order val="0"/>
          <c:tx>
            <c:strRef>
              <c:f>weo!$B$2</c:f>
              <c:strCache>
                <c:ptCount val="1"/>
                <c:pt idx="0">
                  <c:v>Crecimiento PIB</c:v>
                </c:pt>
              </c:strCache>
            </c:strRef>
          </c:tx>
          <c:spPr>
            <a:ln w="31750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weo!$A$3:$A$42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weo!$B$3:$B$42</c:f>
              <c:numCache>
                <c:formatCode>0.00%</c:formatCode>
                <c:ptCount val="40"/>
                <c:pt idx="0">
                  <c:v>6.411E-2</c:v>
                </c:pt>
                <c:pt idx="1">
                  <c:v>7.9299999999999995E-3</c:v>
                </c:pt>
                <c:pt idx="2">
                  <c:v>-4.64E-3</c:v>
                </c:pt>
                <c:pt idx="3">
                  <c:v>-2.794E-2</c:v>
                </c:pt>
                <c:pt idx="4">
                  <c:v>3.9399999999999998E-2</c:v>
                </c:pt>
                <c:pt idx="5">
                  <c:v>3.2349999999999997E-2</c:v>
                </c:pt>
                <c:pt idx="6">
                  <c:v>4.3380000000000002E-2</c:v>
                </c:pt>
                <c:pt idx="7">
                  <c:v>3.3230000000000003E-2</c:v>
                </c:pt>
                <c:pt idx="8">
                  <c:v>1.069E-2</c:v>
                </c:pt>
                <c:pt idx="9">
                  <c:v>1.0959999999999999E-2</c:v>
                </c:pt>
                <c:pt idx="10">
                  <c:v>5.6600000000000001E-3</c:v>
                </c:pt>
                <c:pt idx="11">
                  <c:v>3.8870000000000002E-2</c:v>
                </c:pt>
                <c:pt idx="12">
                  <c:v>3.2840000000000001E-2</c:v>
                </c:pt>
                <c:pt idx="13">
                  <c:v>3.9350000000000003E-2</c:v>
                </c:pt>
                <c:pt idx="14">
                  <c:v>4.7E-2</c:v>
                </c:pt>
                <c:pt idx="15">
                  <c:v>1.474E-2</c:v>
                </c:pt>
                <c:pt idx="16">
                  <c:v>3.6080000000000001E-2</c:v>
                </c:pt>
                <c:pt idx="17">
                  <c:v>5.3589999999999999E-2</c:v>
                </c:pt>
                <c:pt idx="18">
                  <c:v>2.3689999999999999E-2</c:v>
                </c:pt>
                <c:pt idx="19">
                  <c:v>9.3000000000000005E-4</c:v>
                </c:pt>
                <c:pt idx="20">
                  <c:v>3.7990000000000003E-2</c:v>
                </c:pt>
                <c:pt idx="21">
                  <c:v>5.7400000000000003E-3</c:v>
                </c:pt>
                <c:pt idx="22">
                  <c:v>4.6800000000000001E-3</c:v>
                </c:pt>
                <c:pt idx="23">
                  <c:v>2.0250000000000001E-2</c:v>
                </c:pt>
                <c:pt idx="24">
                  <c:v>6.2789999999999999E-2</c:v>
                </c:pt>
                <c:pt idx="25">
                  <c:v>4.6109999999999998E-2</c:v>
                </c:pt>
                <c:pt idx="26">
                  <c:v>5.6120000000000003E-2</c:v>
                </c:pt>
                <c:pt idx="27">
                  <c:v>5.8569999999999997E-2</c:v>
                </c:pt>
                <c:pt idx="28">
                  <c:v>4.0320000000000002E-2</c:v>
                </c:pt>
                <c:pt idx="29">
                  <c:v>-1.8339999999999999E-2</c:v>
                </c:pt>
                <c:pt idx="30">
                  <c:v>6.1109999999999998E-2</c:v>
                </c:pt>
                <c:pt idx="31">
                  <c:v>4.6589999999999999E-2</c:v>
                </c:pt>
                <c:pt idx="32">
                  <c:v>3.0040000000000001E-2</c:v>
                </c:pt>
                <c:pt idx="33">
                  <c:v>2.938E-2</c:v>
                </c:pt>
                <c:pt idx="34">
                  <c:v>1.201E-2</c:v>
                </c:pt>
                <c:pt idx="35">
                  <c:v>7.7999999999999999E-4</c:v>
                </c:pt>
                <c:pt idx="36">
                  <c:v>-9.7900000000000001E-3</c:v>
                </c:pt>
                <c:pt idx="37">
                  <c:v>5.8893480916989696E-3</c:v>
                </c:pt>
                <c:pt idx="38">
                  <c:v>1.71212083293278E-2</c:v>
                </c:pt>
                <c:pt idx="39">
                  <c:v>2.13516109410102E-2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492-4C43-9C8F-0AF0FC2CA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085824"/>
        <c:axId val="131087360"/>
      </c:lineChart>
      <c:catAx>
        <c:axId val="13108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1087360"/>
        <c:crosses val="autoZero"/>
        <c:auto val="1"/>
        <c:lblAlgn val="ctr"/>
        <c:lblOffset val="100"/>
        <c:tickLblSkip val="3"/>
        <c:noMultiLvlLbl val="0"/>
      </c:catAx>
      <c:valAx>
        <c:axId val="131087360"/>
        <c:scaling>
          <c:orientation val="minMax"/>
          <c:max val="0.08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108582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200" b="1">
                <a:solidFill>
                  <a:schemeClr val="bg1">
                    <a:lumMod val="50000"/>
                  </a:schemeClr>
                </a:solidFill>
              </a:rPr>
              <a:t>China: Riesgos financieros</a:t>
            </a:r>
          </a:p>
        </c:rich>
      </c:tx>
      <c:layout>
        <c:manualLayout>
          <c:xMode val="edge"/>
          <c:yMode val="edge"/>
          <c:x val="0.251919176645931"/>
          <c:y val="7.3439874412640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0.150785939270418"/>
          <c:y val="0.17124813209029199"/>
          <c:w val="0.74494294917873904"/>
          <c:h val="0.6620194662317080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china!$H$678</c:f>
              <c:strCache>
                <c:ptCount val="1"/>
                <c:pt idx="0">
                  <c:v>Mora Bancaria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cat>
            <c:numRef>
              <c:f>china!$B$680:$B$705</c:f>
              <c:numCache>
                <c:formatCode>m/d/yyyy</c:formatCode>
                <c:ptCount val="26"/>
                <c:pt idx="0">
                  <c:v>40633</c:v>
                </c:pt>
                <c:pt idx="1">
                  <c:v>40724</c:v>
                </c:pt>
                <c:pt idx="2">
                  <c:v>40816</c:v>
                </c:pt>
                <c:pt idx="3">
                  <c:v>40907</c:v>
                </c:pt>
                <c:pt idx="4">
                  <c:v>40998</c:v>
                </c:pt>
                <c:pt idx="5">
                  <c:v>41089</c:v>
                </c:pt>
                <c:pt idx="6">
                  <c:v>41180</c:v>
                </c:pt>
                <c:pt idx="7">
                  <c:v>41274</c:v>
                </c:pt>
                <c:pt idx="8">
                  <c:v>41362</c:v>
                </c:pt>
                <c:pt idx="9">
                  <c:v>41453</c:v>
                </c:pt>
                <c:pt idx="10">
                  <c:v>41547</c:v>
                </c:pt>
                <c:pt idx="11">
                  <c:v>41639</c:v>
                </c:pt>
                <c:pt idx="12">
                  <c:v>41729</c:v>
                </c:pt>
                <c:pt idx="13">
                  <c:v>41820</c:v>
                </c:pt>
                <c:pt idx="14">
                  <c:v>41912</c:v>
                </c:pt>
                <c:pt idx="15">
                  <c:v>42004</c:v>
                </c:pt>
                <c:pt idx="16">
                  <c:v>42094</c:v>
                </c:pt>
                <c:pt idx="17">
                  <c:v>42185</c:v>
                </c:pt>
                <c:pt idx="18">
                  <c:v>42277</c:v>
                </c:pt>
                <c:pt idx="19">
                  <c:v>42369</c:v>
                </c:pt>
                <c:pt idx="20">
                  <c:v>42460</c:v>
                </c:pt>
                <c:pt idx="21">
                  <c:v>42551</c:v>
                </c:pt>
                <c:pt idx="22">
                  <c:v>42643</c:v>
                </c:pt>
                <c:pt idx="23">
                  <c:v>42734</c:v>
                </c:pt>
                <c:pt idx="24">
                  <c:v>42825</c:v>
                </c:pt>
                <c:pt idx="25">
                  <c:v>42916</c:v>
                </c:pt>
              </c:numCache>
            </c:numRef>
          </c:cat>
          <c:val>
            <c:numRef>
              <c:f>china!$H$680:$H$705</c:f>
              <c:numCache>
                <c:formatCode>0</c:formatCode>
                <c:ptCount val="26"/>
                <c:pt idx="0">
                  <c:v>433597</c:v>
                </c:pt>
                <c:pt idx="1">
                  <c:v>430000</c:v>
                </c:pt>
                <c:pt idx="2" formatCode="General">
                  <c:v>415000</c:v>
                </c:pt>
                <c:pt idx="3">
                  <c:v>428047</c:v>
                </c:pt>
                <c:pt idx="4" formatCode="General">
                  <c:v>450000</c:v>
                </c:pt>
                <c:pt idx="5">
                  <c:v>470000</c:v>
                </c:pt>
                <c:pt idx="6" formatCode="General">
                  <c:v>485000</c:v>
                </c:pt>
                <c:pt idx="7">
                  <c:v>492853.18</c:v>
                </c:pt>
                <c:pt idx="8">
                  <c:v>550000</c:v>
                </c:pt>
                <c:pt idx="9">
                  <c:v>570000</c:v>
                </c:pt>
                <c:pt idx="10">
                  <c:v>580000</c:v>
                </c:pt>
                <c:pt idx="11">
                  <c:v>592128.81000000006</c:v>
                </c:pt>
                <c:pt idx="12">
                  <c:v>640000</c:v>
                </c:pt>
                <c:pt idx="13">
                  <c:v>700000</c:v>
                </c:pt>
                <c:pt idx="14">
                  <c:v>750000</c:v>
                </c:pt>
                <c:pt idx="15">
                  <c:v>842555.25</c:v>
                </c:pt>
                <c:pt idx="16">
                  <c:v>980000</c:v>
                </c:pt>
                <c:pt idx="17" formatCode="General">
                  <c:v>1150000</c:v>
                </c:pt>
                <c:pt idx="18" formatCode="General">
                  <c:v>1200000</c:v>
                </c:pt>
                <c:pt idx="19">
                  <c:v>1274415.46</c:v>
                </c:pt>
                <c:pt idx="20" formatCode="General">
                  <c:v>1400000</c:v>
                </c:pt>
                <c:pt idx="21" formatCode="General">
                  <c:v>1430000</c:v>
                </c:pt>
                <c:pt idx="22" formatCode="General">
                  <c:v>1480000</c:v>
                </c:pt>
                <c:pt idx="23" formatCode="General">
                  <c:v>1500000</c:v>
                </c:pt>
                <c:pt idx="24" formatCode="General">
                  <c:v>1550000</c:v>
                </c:pt>
                <c:pt idx="25" formatCode="General">
                  <c:v>1600000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12-40F7-9ECD-D8B719AB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60"/>
        <c:axId val="140571392"/>
        <c:axId val="140572928"/>
      </c:barChart>
      <c:lineChart>
        <c:grouping val="standard"/>
        <c:varyColors val="0"/>
        <c:ser>
          <c:idx val="0"/>
          <c:order val="0"/>
          <c:tx>
            <c:strRef>
              <c:f>china!$G$678</c:f>
              <c:strCache>
                <c:ptCount val="1"/>
                <c:pt idx="0">
                  <c:v>Retorno de las acciones bancarias</c:v>
                </c:pt>
              </c:strCache>
            </c:strRef>
          </c:tx>
          <c:spPr>
            <a:ln w="19050" cap="rnd">
              <a:solidFill>
                <a:srgbClr val="1AB2CD"/>
              </a:solidFill>
              <a:round/>
            </a:ln>
            <a:effectLst/>
          </c:spPr>
          <c:marker>
            <c:symbol val="none"/>
          </c:marker>
          <c:cat>
            <c:numRef>
              <c:f>china!$B$680:$B$705</c:f>
              <c:numCache>
                <c:formatCode>m/d/yyyy</c:formatCode>
                <c:ptCount val="26"/>
                <c:pt idx="0">
                  <c:v>40633</c:v>
                </c:pt>
                <c:pt idx="1">
                  <c:v>40724</c:v>
                </c:pt>
                <c:pt idx="2">
                  <c:v>40816</c:v>
                </c:pt>
                <c:pt idx="3">
                  <c:v>40907</c:v>
                </c:pt>
                <c:pt idx="4">
                  <c:v>40998</c:v>
                </c:pt>
                <c:pt idx="5">
                  <c:v>41089</c:v>
                </c:pt>
                <c:pt idx="6">
                  <c:v>41180</c:v>
                </c:pt>
                <c:pt idx="7">
                  <c:v>41274</c:v>
                </c:pt>
                <c:pt idx="8">
                  <c:v>41362</c:v>
                </c:pt>
                <c:pt idx="9">
                  <c:v>41453</c:v>
                </c:pt>
                <c:pt idx="10">
                  <c:v>41547</c:v>
                </c:pt>
                <c:pt idx="11">
                  <c:v>41639</c:v>
                </c:pt>
                <c:pt idx="12">
                  <c:v>41729</c:v>
                </c:pt>
                <c:pt idx="13">
                  <c:v>41820</c:v>
                </c:pt>
                <c:pt idx="14">
                  <c:v>41912</c:v>
                </c:pt>
                <c:pt idx="15">
                  <c:v>42004</c:v>
                </c:pt>
                <c:pt idx="16">
                  <c:v>42094</c:v>
                </c:pt>
                <c:pt idx="17">
                  <c:v>42185</c:v>
                </c:pt>
                <c:pt idx="18">
                  <c:v>42277</c:v>
                </c:pt>
                <c:pt idx="19">
                  <c:v>42369</c:v>
                </c:pt>
                <c:pt idx="20">
                  <c:v>42460</c:v>
                </c:pt>
                <c:pt idx="21">
                  <c:v>42551</c:v>
                </c:pt>
                <c:pt idx="22">
                  <c:v>42643</c:v>
                </c:pt>
                <c:pt idx="23">
                  <c:v>42734</c:v>
                </c:pt>
                <c:pt idx="24">
                  <c:v>42825</c:v>
                </c:pt>
                <c:pt idx="25">
                  <c:v>42916</c:v>
                </c:pt>
              </c:numCache>
            </c:numRef>
          </c:cat>
          <c:val>
            <c:numRef>
              <c:f>china!$G$680:$G$705</c:f>
              <c:numCache>
                <c:formatCode>General</c:formatCode>
                <c:ptCount val="26"/>
                <c:pt idx="0">
                  <c:v>1.3556889999999999</c:v>
                </c:pt>
                <c:pt idx="1">
                  <c:v>1.3710279999999999</c:v>
                </c:pt>
                <c:pt idx="2">
                  <c:v>1.3845499999999999</c:v>
                </c:pt>
                <c:pt idx="3">
                  <c:v>1.3891910000000001</c:v>
                </c:pt>
                <c:pt idx="4">
                  <c:v>1.3847940000000001</c:v>
                </c:pt>
                <c:pt idx="5">
                  <c:v>1.3832610000000001</c:v>
                </c:pt>
                <c:pt idx="6">
                  <c:v>1.3748750000000001</c:v>
                </c:pt>
                <c:pt idx="7">
                  <c:v>1.3637779999999999</c:v>
                </c:pt>
                <c:pt idx="8">
                  <c:v>1.3271109999999999</c:v>
                </c:pt>
                <c:pt idx="9">
                  <c:v>1.357102</c:v>
                </c:pt>
                <c:pt idx="10">
                  <c:v>1.3456440000000001</c:v>
                </c:pt>
                <c:pt idx="11">
                  <c:v>1.3494349999999999</c:v>
                </c:pt>
                <c:pt idx="12">
                  <c:v>1.3548530000000001</c:v>
                </c:pt>
                <c:pt idx="13">
                  <c:v>1.3513729999999999</c:v>
                </c:pt>
                <c:pt idx="14">
                  <c:v>1.3359989999999999</c:v>
                </c:pt>
                <c:pt idx="15">
                  <c:v>1.3049710000000001</c:v>
                </c:pt>
                <c:pt idx="16">
                  <c:v>1.2465740000000001</c:v>
                </c:pt>
                <c:pt idx="17">
                  <c:v>1.21577</c:v>
                </c:pt>
                <c:pt idx="18">
                  <c:v>1.1877150000000001</c:v>
                </c:pt>
                <c:pt idx="19">
                  <c:v>1.1673709999999999</c:v>
                </c:pt>
                <c:pt idx="20">
                  <c:v>1.147359</c:v>
                </c:pt>
                <c:pt idx="21">
                  <c:v>1.0990470000000001</c:v>
                </c:pt>
                <c:pt idx="22">
                  <c:v>1.068818</c:v>
                </c:pt>
                <c:pt idx="23">
                  <c:v>1.040503</c:v>
                </c:pt>
                <c:pt idx="24">
                  <c:v>1.0306409999999999</c:v>
                </c:pt>
                <c:pt idx="25">
                  <c:v>1.0304249999999999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12-40F7-9ECD-D8B719ABF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74176"/>
        <c:axId val="142672256"/>
      </c:lineChart>
      <c:dateAx>
        <c:axId val="140571392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140572928"/>
        <c:crosses val="autoZero"/>
        <c:auto val="1"/>
        <c:lblOffset val="100"/>
        <c:baseTimeUnit val="months"/>
        <c:majorUnit val="1"/>
        <c:majorTimeUnit val="years"/>
      </c:dateAx>
      <c:valAx>
        <c:axId val="1405729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140571392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1.9494784754910101E-2"/>
                <c:y val="0.25341504546546101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r>
                    <a:rPr lang="en-US" sz="900">
                      <a:solidFill>
                        <a:schemeClr val="bg1">
                          <a:lumMod val="50000"/>
                        </a:schemeClr>
                      </a:solidFill>
                    </a:rPr>
                    <a:t>Miles de Millones de  RMB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419"/>
              </a:p>
            </c:txPr>
          </c:dispUnitsLbl>
        </c:dispUnits>
      </c:valAx>
      <c:valAx>
        <c:axId val="142672256"/>
        <c:scaling>
          <c:orientation val="minMax"/>
          <c:min val="0.9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800">
                    <a:solidFill>
                      <a:schemeClr val="bg1">
                        <a:lumMod val="50000"/>
                      </a:schemeClr>
                    </a:solidFill>
                  </a:rPr>
                  <a:t>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419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419"/>
          </a:p>
        </c:txPr>
        <c:crossAx val="142674176"/>
        <c:crosses val="max"/>
        <c:crossBetween val="between"/>
      </c:valAx>
      <c:dateAx>
        <c:axId val="1426741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2672256"/>
        <c:crosses val="autoZero"/>
        <c:auto val="1"/>
        <c:lblOffset val="100"/>
        <c:baseTimeUnit val="months"/>
      </c:date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18214313485713199"/>
          <c:y val="0.19169240102187801"/>
          <c:w val="0.498601062984112"/>
          <c:h val="7.8736340744653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419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58788971832197E-2"/>
          <c:y val="0.13651376869241"/>
          <c:w val="0.92423059630883098"/>
          <c:h val="0.76300978047109402"/>
        </c:manualLayout>
      </c:layout>
      <c:lineChart>
        <c:grouping val="standard"/>
        <c:varyColors val="0"/>
        <c:ser>
          <c:idx val="3"/>
          <c:order val="0"/>
          <c:tx>
            <c:v>Escenario Base</c:v>
          </c:tx>
          <c:spPr>
            <a:ln>
              <a:solidFill>
                <a:srgbClr val="1AB2CD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E64-4909-A571-9028575E9F3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E64-4909-A571-9028575E9F38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E64-4909-A571-9028575E9F3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E64-4909-A571-9028575E9F3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E64-4909-A571-9028575E9F3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E64-4909-A571-9028575E9F3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E64-4909-A571-9028575E9F38}"/>
              </c:ext>
            </c:extLst>
          </c:dPt>
          <c:cat>
            <c:strRef>
              <c:f>'I:\CAF\Global VAR\modelo agosto 2017\[Proyecciones GVAR ago 2017.xlsx]Prot y Est Fiscal'!$I$3:$Q$3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2016p</c:v>
                </c:pt>
                <c:pt idx="6">
                  <c:v>2017p</c:v>
                </c:pt>
                <c:pt idx="7">
                  <c:v>2018p</c:v>
                </c:pt>
                <c:pt idx="8">
                  <c:v>2019p</c:v>
                </c:pt>
              </c:strCache>
            </c:strRef>
          </c:cat>
          <c:val>
            <c:numRef>
              <c:f>scenario!$I$13:$Q$13</c:f>
              <c:numCache>
                <c:formatCode>#,#00%</c:formatCode>
                <c:ptCount val="9"/>
                <c:pt idx="0">
                  <c:v>4.5769533158170402E-2</c:v>
                </c:pt>
                <c:pt idx="1">
                  <c:v>2.7821988079065399E-2</c:v>
                </c:pt>
                <c:pt idx="2">
                  <c:v>2.7466824759537201E-2</c:v>
                </c:pt>
                <c:pt idx="3">
                  <c:v>8.1178352743823193E-3</c:v>
                </c:pt>
                <c:pt idx="4">
                  <c:v>-4.7643879193227101E-3</c:v>
                </c:pt>
                <c:pt idx="5">
                  <c:v>-1.7393668196098E-2</c:v>
                </c:pt>
                <c:pt idx="6">
                  <c:v>9.1778358905428292E-3</c:v>
                </c:pt>
                <c:pt idx="7">
                  <c:v>2.2600078501373799E-2</c:v>
                </c:pt>
                <c:pt idx="8">
                  <c:v>2.3875030596735101E-2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7E64-4909-A571-9028575E9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22176"/>
        <c:axId val="142723712"/>
      </c:lineChart>
      <c:catAx>
        <c:axId val="1427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723712"/>
        <c:crosses val="autoZero"/>
        <c:auto val="1"/>
        <c:lblAlgn val="ctr"/>
        <c:lblOffset val="100"/>
        <c:noMultiLvlLbl val="0"/>
      </c:catAx>
      <c:valAx>
        <c:axId val="142723712"/>
        <c:scaling>
          <c:orientation val="minMax"/>
          <c:max val="0.06"/>
          <c:min val="-0.04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722176"/>
        <c:crosses val="autoZero"/>
        <c:crossBetween val="between"/>
        <c:majorUnit val="0.02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849518810148703E-2"/>
          <c:y val="7.2256322494268499E-2"/>
          <c:w val="0.87759492563429597"/>
          <c:h val="0.84257023947836196"/>
        </c:manualLayout>
      </c:layout>
      <c:lineChart>
        <c:grouping val="standard"/>
        <c:varyColors val="0"/>
        <c:ser>
          <c:idx val="3"/>
          <c:order val="0"/>
          <c:tx>
            <c:strRef>
              <c:f>'Prot y Est Fiscal'!$A$1:$Q$1</c:f>
              <c:strCache>
                <c:ptCount val="17"/>
                <c:pt idx="0">
                  <c:v>Escenario Base</c:v>
                </c:pt>
              </c:strCache>
            </c:strRef>
          </c:tx>
          <c:spPr>
            <a:ln>
              <a:solidFill>
                <a:srgbClr val="1AB2CD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0E58-4F03-8CAD-41E3E844AEA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0E58-4F03-8CAD-41E3E844AEA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0E58-4F03-8CAD-41E3E844AEA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0E58-4F03-8CAD-41E3E844AEA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0E58-4F03-8CAD-41E3E844AEA2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0E58-4F03-8CAD-41E3E844AEA2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0E58-4F03-8CAD-41E3E844AEA2}"/>
              </c:ext>
            </c:extLst>
          </c:dPt>
          <c:cat>
            <c:strRef>
              <c:f>'Prot y Est Fiscal'!$I$3:$Q$3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2017p</c:v>
                </c:pt>
                <c:pt idx="7">
                  <c:v>2018p</c:v>
                </c:pt>
                <c:pt idx="8">
                  <c:v>2019p</c:v>
                </c:pt>
              </c:strCache>
            </c:strRef>
          </c:cat>
          <c:val>
            <c:numRef>
              <c:f>'Prot y Est Fiscal'!$I$13:$Q$13</c:f>
              <c:numCache>
                <c:formatCode>0.0%</c:formatCode>
                <c:ptCount val="9"/>
                <c:pt idx="0">
                  <c:v>4.5769533158170402E-2</c:v>
                </c:pt>
                <c:pt idx="1">
                  <c:v>2.7821988079065399E-2</c:v>
                </c:pt>
                <c:pt idx="2">
                  <c:v>2.7466824759537201E-2</c:v>
                </c:pt>
                <c:pt idx="3">
                  <c:v>8.1178352743823193E-3</c:v>
                </c:pt>
                <c:pt idx="4">
                  <c:v>-4.7643879193227101E-3</c:v>
                </c:pt>
                <c:pt idx="5">
                  <c:v>-1.7393668196098E-2</c:v>
                </c:pt>
                <c:pt idx="6">
                  <c:v>9.1778358905428292E-3</c:v>
                </c:pt>
                <c:pt idx="7">
                  <c:v>2.2600078501373799E-2</c:v>
                </c:pt>
                <c:pt idx="8">
                  <c:v>2.3875030596735101E-2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0E58-4F03-8CAD-41E3E844AEA2}"/>
            </c:ext>
          </c:extLst>
        </c:ser>
        <c:ser>
          <c:idx val="1"/>
          <c:order val="1"/>
          <c:tx>
            <c:strRef>
              <c:f>'Prot y Est Fiscal'!$A$30</c:f>
              <c:strCache>
                <c:ptCount val="1"/>
                <c:pt idx="0">
                  <c:v>Estímulo Fiscal en EEUU</c:v>
                </c:pt>
              </c:strCache>
            </c:strRef>
          </c:tx>
          <c:spPr>
            <a:ln>
              <a:solidFill>
                <a:srgbClr val="BFBFBF"/>
              </a:solidFill>
            </a:ln>
          </c:spPr>
          <c:marker>
            <c:symbol val="none"/>
          </c:marker>
          <c:cat>
            <c:strRef>
              <c:f>'Prot y Est Fiscal'!$I$3:$Q$3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2017p</c:v>
                </c:pt>
                <c:pt idx="7">
                  <c:v>2018p</c:v>
                </c:pt>
                <c:pt idx="8">
                  <c:v>2019p</c:v>
                </c:pt>
              </c:strCache>
            </c:strRef>
          </c:cat>
          <c:val>
            <c:numRef>
              <c:f>'Prot y Est Fiscal'!$I$43:$Q$43</c:f>
              <c:numCache>
                <c:formatCode>0.0%</c:formatCode>
                <c:ptCount val="9"/>
                <c:pt idx="0">
                  <c:v>4.5769533158170402E-2</c:v>
                </c:pt>
                <c:pt idx="1">
                  <c:v>2.7821988079065399E-2</c:v>
                </c:pt>
                <c:pt idx="2">
                  <c:v>2.7466824759537201E-2</c:v>
                </c:pt>
                <c:pt idx="3">
                  <c:v>8.1178352743823193E-3</c:v>
                </c:pt>
                <c:pt idx="4">
                  <c:v>-4.7643879193227101E-3</c:v>
                </c:pt>
                <c:pt idx="5">
                  <c:v>-1.7393668196098E-2</c:v>
                </c:pt>
                <c:pt idx="6">
                  <c:v>1.12967138381296E-2</c:v>
                </c:pt>
                <c:pt idx="7">
                  <c:v>2.8593002674777299E-2</c:v>
                </c:pt>
                <c:pt idx="8">
                  <c:v>2.7701864596596699E-2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0E58-4F03-8CAD-41E3E844AEA2}"/>
            </c:ext>
          </c:extLst>
        </c:ser>
        <c:ser>
          <c:idx val="0"/>
          <c:order val="2"/>
          <c:tx>
            <c:strRef>
              <c:f>'Prot y Est Fiscal'!$A$60</c:f>
              <c:strCache>
                <c:ptCount val="1"/>
                <c:pt idx="0">
                  <c:v>Desaceleración más profunda en China</c:v>
                </c:pt>
              </c:strCache>
            </c:strRef>
          </c:tx>
          <c:spPr>
            <a:ln>
              <a:solidFill>
                <a:srgbClr val="0D4A80"/>
              </a:solidFill>
            </a:ln>
          </c:spPr>
          <c:marker>
            <c:symbol val="none"/>
          </c:marker>
          <c:dPt>
            <c:idx val="1"/>
            <c:bubble3D val="0"/>
            <c:spPr>
              <a:ln>
                <a:solidFill>
                  <a:srgbClr val="1AB2C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0E58-4F03-8CAD-41E3E844AEA2}"/>
              </c:ext>
            </c:extLst>
          </c:dPt>
          <c:dPt>
            <c:idx val="2"/>
            <c:bubble3D val="0"/>
            <c:spPr>
              <a:ln>
                <a:solidFill>
                  <a:srgbClr val="1AB2C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0E58-4F03-8CAD-41E3E844AEA2}"/>
              </c:ext>
            </c:extLst>
          </c:dPt>
          <c:dPt>
            <c:idx val="3"/>
            <c:bubble3D val="0"/>
            <c:spPr>
              <a:ln>
                <a:solidFill>
                  <a:srgbClr val="1AB2C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E-0E58-4F03-8CAD-41E3E844AEA2}"/>
              </c:ext>
            </c:extLst>
          </c:dPt>
          <c:dPt>
            <c:idx val="4"/>
            <c:bubble3D val="0"/>
            <c:spPr>
              <a:ln>
                <a:solidFill>
                  <a:srgbClr val="1AB2C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0-0E58-4F03-8CAD-41E3E844AEA2}"/>
              </c:ext>
            </c:extLst>
          </c:dPt>
          <c:dPt>
            <c:idx val="5"/>
            <c:bubble3D val="0"/>
            <c:spPr>
              <a:ln>
                <a:solidFill>
                  <a:srgbClr val="1AB2C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0E58-4F03-8CAD-41E3E844AEA2}"/>
              </c:ext>
            </c:extLst>
          </c:dPt>
          <c:cat>
            <c:strRef>
              <c:f>'Prot y Est Fiscal'!$I$3:$Q$3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2017p</c:v>
                </c:pt>
                <c:pt idx="7">
                  <c:v>2018p</c:v>
                </c:pt>
                <c:pt idx="8">
                  <c:v>2019p</c:v>
                </c:pt>
              </c:strCache>
            </c:strRef>
          </c:cat>
          <c:val>
            <c:numRef>
              <c:f>'Prot y Est Fiscal'!$I$73:$Q$73</c:f>
              <c:numCache>
                <c:formatCode>0.00%</c:formatCode>
                <c:ptCount val="9"/>
                <c:pt idx="0">
                  <c:v>4.5769533158170402E-2</c:v>
                </c:pt>
                <c:pt idx="1">
                  <c:v>2.7821988079065399E-2</c:v>
                </c:pt>
                <c:pt idx="2">
                  <c:v>2.7466824759537201E-2</c:v>
                </c:pt>
                <c:pt idx="3">
                  <c:v>8.1178352743823193E-3</c:v>
                </c:pt>
                <c:pt idx="4">
                  <c:v>-4.7643879193227101E-3</c:v>
                </c:pt>
                <c:pt idx="5">
                  <c:v>-1.7393668196098E-2</c:v>
                </c:pt>
                <c:pt idx="6">
                  <c:v>6.6625414560715999E-3</c:v>
                </c:pt>
                <c:pt idx="7">
                  <c:v>7.9289839295961801E-3</c:v>
                </c:pt>
                <c:pt idx="8">
                  <c:v>6.0729200572820202E-3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3-0E58-4F03-8CAD-41E3E844A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877440"/>
        <c:axId val="142878976"/>
      </c:lineChart>
      <c:catAx>
        <c:axId val="14287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878976"/>
        <c:crosses val="autoZero"/>
        <c:auto val="1"/>
        <c:lblAlgn val="ctr"/>
        <c:lblOffset val="100"/>
        <c:noMultiLvlLbl val="0"/>
      </c:catAx>
      <c:valAx>
        <c:axId val="142878976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87744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Volatilidad e Incertidumbre</a:t>
            </a:r>
          </a:p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(Dic 2010=100)</a:t>
            </a:r>
          </a:p>
        </c:rich>
      </c:tx>
      <c:layout>
        <c:manualLayout>
          <c:xMode val="edge"/>
          <c:yMode val="edge"/>
          <c:x val="0.36372359905110502"/>
          <c:y val="1.3888935771372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527996500437502E-2"/>
          <c:y val="0.16203703703703701"/>
          <c:w val="0.86372615581379297"/>
          <c:h val="0.67437105272929199"/>
        </c:manualLayout>
      </c:layout>
      <c:lineChart>
        <c:grouping val="standard"/>
        <c:varyColors val="0"/>
        <c:ser>
          <c:idx val="0"/>
          <c:order val="0"/>
          <c:tx>
            <c:strRef>
              <c:f>vix_p_u!$I$5</c:f>
              <c:strCache>
                <c:ptCount val="1"/>
                <c:pt idx="0">
                  <c:v>VIX</c:v>
                </c:pt>
              </c:strCache>
            </c:strRef>
          </c:tx>
          <c:spPr>
            <a:ln w="2857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vix_p_u!$E$18:$E$95</c:f>
              <c:numCache>
                <c:formatCode>mmm\-yy</c:formatCode>
                <c:ptCount val="78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</c:numCache>
            </c:numRef>
          </c:cat>
          <c:val>
            <c:numRef>
              <c:f>vix_p_u!$K$18:$K$95</c:f>
              <c:numCache>
                <c:formatCode>General</c:formatCode>
                <c:ptCount val="78"/>
                <c:pt idx="0">
                  <c:v>1.044507042253521</c:v>
                </c:pt>
                <c:pt idx="1">
                  <c:v>0.95474178403755905</c:v>
                </c:pt>
                <c:pt idx="2">
                  <c:v>0.90028169014084503</c:v>
                </c:pt>
                <c:pt idx="3">
                  <c:v>0.87737089201878005</c:v>
                </c:pt>
                <c:pt idx="4">
                  <c:v>1.0745539906103301</c:v>
                </c:pt>
                <c:pt idx="5">
                  <c:v>1.3782159624413151</c:v>
                </c:pt>
                <c:pt idx="6">
                  <c:v>1.87474178403756</c:v>
                </c:pt>
                <c:pt idx="7">
                  <c:v>1.9631924882629099</c:v>
                </c:pt>
                <c:pt idx="8">
                  <c:v>1.891455399061033</c:v>
                </c:pt>
                <c:pt idx="9">
                  <c:v>1.524131455399061</c:v>
                </c:pt>
                <c:pt idx="10">
                  <c:v>1.3265727699530521</c:v>
                </c:pt>
                <c:pt idx="11">
                  <c:v>1.1506103286384981</c:v>
                </c:pt>
                <c:pt idx="12">
                  <c:v>1.0022535211267609</c:v>
                </c:pt>
                <c:pt idx="13">
                  <c:v>0.95924882629107999</c:v>
                </c:pt>
                <c:pt idx="14">
                  <c:v>1.064976525821596</c:v>
                </c:pt>
                <c:pt idx="15">
                  <c:v>1.094647887323944</c:v>
                </c:pt>
                <c:pt idx="16">
                  <c:v>1.1280751173708921</c:v>
                </c:pt>
                <c:pt idx="17">
                  <c:v>1.0043192488262911</c:v>
                </c:pt>
                <c:pt idx="18">
                  <c:v>0.97896713615023501</c:v>
                </c:pt>
                <c:pt idx="19">
                  <c:v>0.97276995305164304</c:v>
                </c:pt>
                <c:pt idx="20">
                  <c:v>0.94272300469483605</c:v>
                </c:pt>
                <c:pt idx="21">
                  <c:v>0.98572769953051698</c:v>
                </c:pt>
                <c:pt idx="22">
                  <c:v>0.904600938967136</c:v>
                </c:pt>
                <c:pt idx="23">
                  <c:v>0.89784037558685503</c:v>
                </c:pt>
                <c:pt idx="24">
                  <c:v>0.79793427230046898</c:v>
                </c:pt>
                <c:pt idx="25">
                  <c:v>0.78366197183098596</c:v>
                </c:pt>
                <c:pt idx="26">
                  <c:v>0.79849765258215999</c:v>
                </c:pt>
                <c:pt idx="27">
                  <c:v>0.87661971830985896</c:v>
                </c:pt>
                <c:pt idx="28">
                  <c:v>0.87530516431924899</c:v>
                </c:pt>
                <c:pt idx="29">
                  <c:v>0.88863849765258196</c:v>
                </c:pt>
                <c:pt idx="30">
                  <c:v>0.88375586854460098</c:v>
                </c:pt>
                <c:pt idx="31">
                  <c:v>0.88938967136150304</c:v>
                </c:pt>
                <c:pt idx="32">
                  <c:v>0.827230046948357</c:v>
                </c:pt>
                <c:pt idx="33">
                  <c:v>0.77314553990610302</c:v>
                </c:pt>
                <c:pt idx="34">
                  <c:v>0.86065727699530503</c:v>
                </c:pt>
                <c:pt idx="35">
                  <c:v>0.86629107981220599</c:v>
                </c:pt>
                <c:pt idx="36">
                  <c:v>0.86929577464788699</c:v>
                </c:pt>
                <c:pt idx="37">
                  <c:v>0.77539906103286405</c:v>
                </c:pt>
                <c:pt idx="38">
                  <c:v>0.72657276995305098</c:v>
                </c:pt>
                <c:pt idx="39">
                  <c:v>0.68319248826291101</c:v>
                </c:pt>
                <c:pt idx="40">
                  <c:v>0.74967136150234703</c:v>
                </c:pt>
                <c:pt idx="41">
                  <c:v>0.76056338028169002</c:v>
                </c:pt>
                <c:pt idx="42">
                  <c:v>0.84957746478873197</c:v>
                </c:pt>
                <c:pt idx="43">
                  <c:v>0.79474178403755902</c:v>
                </c:pt>
                <c:pt idx="44">
                  <c:v>0.82009389671361499</c:v>
                </c:pt>
                <c:pt idx="45">
                  <c:v>0.87436619718309905</c:v>
                </c:pt>
                <c:pt idx="46">
                  <c:v>1.004694835680751</c:v>
                </c:pt>
                <c:pt idx="47">
                  <c:v>1.0048826291079811</c:v>
                </c:pt>
                <c:pt idx="48">
                  <c:v>0.93145539906103303</c:v>
                </c:pt>
                <c:pt idx="49">
                  <c:v>0.81089201877934303</c:v>
                </c:pt>
                <c:pt idx="50">
                  <c:v>0.82028169014084495</c:v>
                </c:pt>
                <c:pt idx="51">
                  <c:v>0.87549295774647895</c:v>
                </c:pt>
                <c:pt idx="52">
                  <c:v>0.82985915492957796</c:v>
                </c:pt>
                <c:pt idx="53">
                  <c:v>1.103849765258216</c:v>
                </c:pt>
                <c:pt idx="54">
                  <c:v>1.221596244131455</c:v>
                </c:pt>
                <c:pt idx="55">
                  <c:v>1.276995305164319</c:v>
                </c:pt>
                <c:pt idx="56">
                  <c:v>1.046009389671362</c:v>
                </c:pt>
                <c:pt idx="57">
                  <c:v>0.92788732394366202</c:v>
                </c:pt>
                <c:pt idx="58">
                  <c:v>1.0242253521126761</c:v>
                </c:pt>
                <c:pt idx="59">
                  <c:v>1.1072300469483569</c:v>
                </c:pt>
                <c:pt idx="60">
                  <c:v>1.0272300469483571</c:v>
                </c:pt>
                <c:pt idx="61">
                  <c:v>0.94272300469483605</c:v>
                </c:pt>
                <c:pt idx="62">
                  <c:v>0.82328638497652495</c:v>
                </c:pt>
                <c:pt idx="63">
                  <c:v>0.854835680751174</c:v>
                </c:pt>
                <c:pt idx="64">
                  <c:v>0.78291079812206599</c:v>
                </c:pt>
                <c:pt idx="65">
                  <c:v>0.768450704225352</c:v>
                </c:pt>
                <c:pt idx="66">
                  <c:v>0.72450704225352103</c:v>
                </c:pt>
                <c:pt idx="67">
                  <c:v>0.82197183098591597</c:v>
                </c:pt>
                <c:pt idx="68">
                  <c:v>0.82028169014084495</c:v>
                </c:pt>
                <c:pt idx="69">
                  <c:v>0.83436619718309901</c:v>
                </c:pt>
                <c:pt idx="70">
                  <c:v>0.73915492957746498</c:v>
                </c:pt>
                <c:pt idx="71">
                  <c:v>0.73145539906103296</c:v>
                </c:pt>
                <c:pt idx="72">
                  <c:v>0.70009389671361499</c:v>
                </c:pt>
                <c:pt idx="73">
                  <c:v>0.67812206572769895</c:v>
                </c:pt>
                <c:pt idx="74">
                  <c:v>0.63098591549295802</c:v>
                </c:pt>
                <c:pt idx="75">
                  <c:v>0.60863849765258204</c:v>
                </c:pt>
                <c:pt idx="76">
                  <c:v>0.59812206572769899</c:v>
                </c:pt>
                <c:pt idx="77">
                  <c:v>0.60976525821596195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BEA-4953-8C69-F6E3019FC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31616"/>
        <c:axId val="142833152"/>
      </c:lineChart>
      <c:lineChart>
        <c:grouping val="standard"/>
        <c:varyColors val="0"/>
        <c:ser>
          <c:idx val="1"/>
          <c:order val="1"/>
          <c:tx>
            <c:strRef>
              <c:f>vix_p_u!$J$5</c:f>
              <c:strCache>
                <c:ptCount val="1"/>
                <c:pt idx="0">
                  <c:v>Incretidumbre de Política Económica</c:v>
                </c:pt>
              </c:strCache>
            </c:strRef>
          </c:tx>
          <c:spPr>
            <a:ln>
              <a:solidFill>
                <a:srgbClr val="BFBFBF"/>
              </a:solidFill>
            </a:ln>
          </c:spPr>
          <c:marker>
            <c:symbol val="none"/>
          </c:marker>
          <c:cat>
            <c:numRef>
              <c:f>vix_p_u!$E$18:$E$95</c:f>
              <c:numCache>
                <c:formatCode>mmm\-yy</c:formatCode>
                <c:ptCount val="78"/>
                <c:pt idx="0">
                  <c:v>40603</c:v>
                </c:pt>
                <c:pt idx="1">
                  <c:v>40634</c:v>
                </c:pt>
                <c:pt idx="2">
                  <c:v>40664</c:v>
                </c:pt>
                <c:pt idx="3">
                  <c:v>40695</c:v>
                </c:pt>
                <c:pt idx="4">
                  <c:v>40725</c:v>
                </c:pt>
                <c:pt idx="5">
                  <c:v>40756</c:v>
                </c:pt>
                <c:pt idx="6">
                  <c:v>40787</c:v>
                </c:pt>
                <c:pt idx="7">
                  <c:v>40817</c:v>
                </c:pt>
                <c:pt idx="8">
                  <c:v>40848</c:v>
                </c:pt>
                <c:pt idx="9">
                  <c:v>40878</c:v>
                </c:pt>
                <c:pt idx="10">
                  <c:v>40909</c:v>
                </c:pt>
                <c:pt idx="11">
                  <c:v>40940</c:v>
                </c:pt>
                <c:pt idx="12">
                  <c:v>40969</c:v>
                </c:pt>
                <c:pt idx="13">
                  <c:v>41000</c:v>
                </c:pt>
                <c:pt idx="14">
                  <c:v>41030</c:v>
                </c:pt>
                <c:pt idx="15">
                  <c:v>41061</c:v>
                </c:pt>
                <c:pt idx="16">
                  <c:v>41091</c:v>
                </c:pt>
                <c:pt idx="17">
                  <c:v>41122</c:v>
                </c:pt>
                <c:pt idx="18">
                  <c:v>41153</c:v>
                </c:pt>
                <c:pt idx="19">
                  <c:v>41183</c:v>
                </c:pt>
                <c:pt idx="20">
                  <c:v>41214</c:v>
                </c:pt>
                <c:pt idx="21">
                  <c:v>41244</c:v>
                </c:pt>
                <c:pt idx="22">
                  <c:v>41275</c:v>
                </c:pt>
                <c:pt idx="23">
                  <c:v>41306</c:v>
                </c:pt>
                <c:pt idx="24">
                  <c:v>41334</c:v>
                </c:pt>
                <c:pt idx="25">
                  <c:v>41365</c:v>
                </c:pt>
                <c:pt idx="26">
                  <c:v>41395</c:v>
                </c:pt>
                <c:pt idx="27">
                  <c:v>41426</c:v>
                </c:pt>
                <c:pt idx="28">
                  <c:v>41456</c:v>
                </c:pt>
                <c:pt idx="29">
                  <c:v>41487</c:v>
                </c:pt>
                <c:pt idx="30">
                  <c:v>41518</c:v>
                </c:pt>
                <c:pt idx="31">
                  <c:v>41548</c:v>
                </c:pt>
                <c:pt idx="32">
                  <c:v>41579</c:v>
                </c:pt>
                <c:pt idx="33">
                  <c:v>41609</c:v>
                </c:pt>
                <c:pt idx="34">
                  <c:v>41640</c:v>
                </c:pt>
                <c:pt idx="35">
                  <c:v>41671</c:v>
                </c:pt>
                <c:pt idx="36">
                  <c:v>41699</c:v>
                </c:pt>
                <c:pt idx="37">
                  <c:v>41730</c:v>
                </c:pt>
                <c:pt idx="38">
                  <c:v>41760</c:v>
                </c:pt>
                <c:pt idx="39">
                  <c:v>41791</c:v>
                </c:pt>
                <c:pt idx="40">
                  <c:v>41821</c:v>
                </c:pt>
                <c:pt idx="41">
                  <c:v>41852</c:v>
                </c:pt>
                <c:pt idx="42">
                  <c:v>41883</c:v>
                </c:pt>
                <c:pt idx="43">
                  <c:v>41913</c:v>
                </c:pt>
                <c:pt idx="44">
                  <c:v>41944</c:v>
                </c:pt>
                <c:pt idx="45">
                  <c:v>41974</c:v>
                </c:pt>
                <c:pt idx="46">
                  <c:v>42005</c:v>
                </c:pt>
                <c:pt idx="47">
                  <c:v>42036</c:v>
                </c:pt>
                <c:pt idx="48">
                  <c:v>42064</c:v>
                </c:pt>
                <c:pt idx="49">
                  <c:v>42095</c:v>
                </c:pt>
                <c:pt idx="50">
                  <c:v>42125</c:v>
                </c:pt>
                <c:pt idx="51">
                  <c:v>42156</c:v>
                </c:pt>
                <c:pt idx="52">
                  <c:v>42186</c:v>
                </c:pt>
                <c:pt idx="53">
                  <c:v>42217</c:v>
                </c:pt>
                <c:pt idx="54">
                  <c:v>42248</c:v>
                </c:pt>
                <c:pt idx="55">
                  <c:v>42278</c:v>
                </c:pt>
                <c:pt idx="56">
                  <c:v>42309</c:v>
                </c:pt>
                <c:pt idx="57">
                  <c:v>42339</c:v>
                </c:pt>
                <c:pt idx="58">
                  <c:v>42370</c:v>
                </c:pt>
                <c:pt idx="59">
                  <c:v>42401</c:v>
                </c:pt>
                <c:pt idx="60">
                  <c:v>42430</c:v>
                </c:pt>
                <c:pt idx="61">
                  <c:v>42461</c:v>
                </c:pt>
                <c:pt idx="62">
                  <c:v>42491</c:v>
                </c:pt>
                <c:pt idx="63">
                  <c:v>42522</c:v>
                </c:pt>
                <c:pt idx="64">
                  <c:v>42552</c:v>
                </c:pt>
                <c:pt idx="65">
                  <c:v>42583</c:v>
                </c:pt>
                <c:pt idx="66">
                  <c:v>42614</c:v>
                </c:pt>
                <c:pt idx="67">
                  <c:v>42644</c:v>
                </c:pt>
                <c:pt idx="68">
                  <c:v>42675</c:v>
                </c:pt>
                <c:pt idx="69">
                  <c:v>42705</c:v>
                </c:pt>
                <c:pt idx="70">
                  <c:v>42736</c:v>
                </c:pt>
                <c:pt idx="71">
                  <c:v>42767</c:v>
                </c:pt>
                <c:pt idx="72">
                  <c:v>42795</c:v>
                </c:pt>
                <c:pt idx="73">
                  <c:v>42826</c:v>
                </c:pt>
                <c:pt idx="74">
                  <c:v>42856</c:v>
                </c:pt>
                <c:pt idx="75">
                  <c:v>42887</c:v>
                </c:pt>
                <c:pt idx="76">
                  <c:v>42917</c:v>
                </c:pt>
                <c:pt idx="77">
                  <c:v>42948</c:v>
                </c:pt>
              </c:numCache>
            </c:numRef>
          </c:cat>
          <c:val>
            <c:numRef>
              <c:f>vix_p_u!$L$18:$L$95</c:f>
              <c:numCache>
                <c:formatCode>General</c:formatCode>
                <c:ptCount val="78"/>
                <c:pt idx="0">
                  <c:v>0.51779523493398305</c:v>
                </c:pt>
                <c:pt idx="1">
                  <c:v>0.44753632809618599</c:v>
                </c:pt>
                <c:pt idx="2">
                  <c:v>0.42278896511027497</c:v>
                </c:pt>
                <c:pt idx="3">
                  <c:v>0.50903592240171103</c:v>
                </c:pt>
                <c:pt idx="4">
                  <c:v>0.95909862063878504</c:v>
                </c:pt>
                <c:pt idx="5">
                  <c:v>1.1094268643505201</c:v>
                </c:pt>
                <c:pt idx="6">
                  <c:v>1.0681382311720879</c:v>
                </c:pt>
                <c:pt idx="7">
                  <c:v>0.67396916721988698</c:v>
                </c:pt>
                <c:pt idx="8">
                  <c:v>0.55823559784613097</c:v>
                </c:pt>
                <c:pt idx="9">
                  <c:v>0.71996016817880104</c:v>
                </c:pt>
                <c:pt idx="10">
                  <c:v>0.69460426348012105</c:v>
                </c:pt>
                <c:pt idx="11">
                  <c:v>0.62405030611492196</c:v>
                </c:pt>
                <c:pt idx="12">
                  <c:v>0.41793907206609099</c:v>
                </c:pt>
                <c:pt idx="13">
                  <c:v>0.45351110127609301</c:v>
                </c:pt>
                <c:pt idx="14">
                  <c:v>0.55762705613336305</c:v>
                </c:pt>
                <c:pt idx="15">
                  <c:v>0.81583314892675296</c:v>
                </c:pt>
                <c:pt idx="16">
                  <c:v>0.81153647562145004</c:v>
                </c:pt>
                <c:pt idx="17">
                  <c:v>1.0911152909935831</c:v>
                </c:pt>
                <c:pt idx="18">
                  <c:v>1.08145238622114</c:v>
                </c:pt>
                <c:pt idx="19">
                  <c:v>1.140757542229107</c:v>
                </c:pt>
                <c:pt idx="20">
                  <c:v>1.1252489488824959</c:v>
                </c:pt>
                <c:pt idx="21">
                  <c:v>1.1860846795013651</c:v>
                </c:pt>
                <c:pt idx="22">
                  <c:v>1.157686066238844</c:v>
                </c:pt>
                <c:pt idx="23">
                  <c:v>1.1266688795456219</c:v>
                </c:pt>
                <c:pt idx="24">
                  <c:v>0.94971232573578201</c:v>
                </c:pt>
                <c:pt idx="25">
                  <c:v>0.86731946595854603</c:v>
                </c:pt>
                <c:pt idx="26">
                  <c:v>0.55770081876521405</c:v>
                </c:pt>
                <c:pt idx="27">
                  <c:v>0.49887511986427702</c:v>
                </c:pt>
                <c:pt idx="28">
                  <c:v>0.491609500626982</c:v>
                </c:pt>
                <c:pt idx="29">
                  <c:v>0.55628088810208798</c:v>
                </c:pt>
                <c:pt idx="30">
                  <c:v>0.62021464925868597</c:v>
                </c:pt>
                <c:pt idx="31">
                  <c:v>0.60201371984952401</c:v>
                </c:pt>
                <c:pt idx="32">
                  <c:v>0.58667109242457804</c:v>
                </c:pt>
                <c:pt idx="33">
                  <c:v>0.53730545105849403</c:v>
                </c:pt>
                <c:pt idx="34">
                  <c:v>0.49373017629269</c:v>
                </c:pt>
                <c:pt idx="35">
                  <c:v>0.45244154311425799</c:v>
                </c:pt>
                <c:pt idx="36">
                  <c:v>0.295751272405399</c:v>
                </c:pt>
                <c:pt idx="37">
                  <c:v>0.27917312089695401</c:v>
                </c:pt>
                <c:pt idx="38">
                  <c:v>0.26290846057387302</c:v>
                </c:pt>
                <c:pt idx="39">
                  <c:v>0.260898428855942</c:v>
                </c:pt>
                <c:pt idx="40">
                  <c:v>0.35761967987017801</c:v>
                </c:pt>
                <c:pt idx="41">
                  <c:v>0.30120970716235201</c:v>
                </c:pt>
                <c:pt idx="42">
                  <c:v>0.295788153721325</c:v>
                </c:pt>
                <c:pt idx="43">
                  <c:v>0.324371173563473</c:v>
                </c:pt>
                <c:pt idx="44">
                  <c:v>0.34246145902485797</c:v>
                </c:pt>
                <c:pt idx="45">
                  <c:v>0.50136460868923804</c:v>
                </c:pt>
                <c:pt idx="46">
                  <c:v>0.46341373460205099</c:v>
                </c:pt>
                <c:pt idx="47">
                  <c:v>0.51582208453197598</c:v>
                </c:pt>
                <c:pt idx="48">
                  <c:v>0.44399572176735302</c:v>
                </c:pt>
                <c:pt idx="49">
                  <c:v>0.36499594305524802</c:v>
                </c:pt>
                <c:pt idx="50">
                  <c:v>0.39451943645349302</c:v>
                </c:pt>
                <c:pt idx="51">
                  <c:v>0.45679353839344999</c:v>
                </c:pt>
                <c:pt idx="52">
                  <c:v>0.43772589806004297</c:v>
                </c:pt>
                <c:pt idx="53">
                  <c:v>0.48923065574979702</c:v>
                </c:pt>
                <c:pt idx="54">
                  <c:v>0.40759386294902999</c:v>
                </c:pt>
                <c:pt idx="55">
                  <c:v>0.438371321088737</c:v>
                </c:pt>
                <c:pt idx="56">
                  <c:v>0.34253522165670902</c:v>
                </c:pt>
                <c:pt idx="57">
                  <c:v>0.30932359666592901</c:v>
                </c:pt>
                <c:pt idx="58">
                  <c:v>0.39887143173268402</c:v>
                </c:pt>
                <c:pt idx="59">
                  <c:v>0.40578667846868799</c:v>
                </c:pt>
                <c:pt idx="60">
                  <c:v>0.36278306409972699</c:v>
                </c:pt>
                <c:pt idx="61">
                  <c:v>0.27142804455262998</c:v>
                </c:pt>
                <c:pt idx="62">
                  <c:v>0.239064689828133</c:v>
                </c:pt>
                <c:pt idx="63">
                  <c:v>0.34908165523345902</c:v>
                </c:pt>
                <c:pt idx="64">
                  <c:v>0.48264734085712202</c:v>
                </c:pt>
                <c:pt idx="65">
                  <c:v>0.47857195544737002</c:v>
                </c:pt>
                <c:pt idx="66">
                  <c:v>0.365807332005606</c:v>
                </c:pt>
                <c:pt idx="67">
                  <c:v>0.32590174817437501</c:v>
                </c:pt>
                <c:pt idx="68">
                  <c:v>0.35852327211034901</c:v>
                </c:pt>
                <c:pt idx="69">
                  <c:v>0.52863834181603597</c:v>
                </c:pt>
                <c:pt idx="70">
                  <c:v>0.60879988197978896</c:v>
                </c:pt>
                <c:pt idx="71">
                  <c:v>0.70207272995500503</c:v>
                </c:pt>
                <c:pt idx="72">
                  <c:v>0.875765287305451</c:v>
                </c:pt>
                <c:pt idx="73">
                  <c:v>1.032621523935974</c:v>
                </c:pt>
                <c:pt idx="74">
                  <c:v>1.1320351110127611</c:v>
                </c:pt>
                <c:pt idx="75">
                  <c:v>0.93014678763738301</c:v>
                </c:pt>
                <c:pt idx="76">
                  <c:v>0.66640849745518904</c:v>
                </c:pt>
                <c:pt idx="77">
                  <c:v>0.48952570627719999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BEA-4953-8C69-F6E3019FC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848768"/>
        <c:axId val="142834688"/>
      </c:lineChart>
      <c:dateAx>
        <c:axId val="14283161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833152"/>
        <c:crosses val="autoZero"/>
        <c:auto val="1"/>
        <c:lblOffset val="100"/>
        <c:baseTimeUnit val="months"/>
        <c:majorUnit val="1"/>
        <c:majorTimeUnit val="years"/>
      </c:dateAx>
      <c:valAx>
        <c:axId val="142833152"/>
        <c:scaling>
          <c:orientation val="minMax"/>
          <c:min val="0.5"/>
        </c:scaling>
        <c:delete val="0"/>
        <c:axPos val="l"/>
        <c:numFmt formatCode="#,##0.0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831616"/>
        <c:crosses val="autoZero"/>
        <c:crossBetween val="between"/>
      </c:valAx>
      <c:valAx>
        <c:axId val="1428346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848768"/>
        <c:crosses val="max"/>
        <c:crossBetween val="between"/>
      </c:valAx>
      <c:dateAx>
        <c:axId val="14284876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42834688"/>
        <c:crosses val="autoZero"/>
        <c:auto val="1"/>
        <c:lblOffset val="100"/>
        <c:baseTimeUnit val="months"/>
      </c:date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0600484207023"/>
          <c:y val="0.200224585849516"/>
          <c:w val="0.84916666666666596"/>
          <c:h val="5.3279786035846002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45292652052099"/>
          <c:y val="0.119216276668676"/>
          <c:w val="0.78394211660716195"/>
          <c:h val="0.6968929591815460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'overvaluation of stock assets'!$E$11</c:f>
              <c:strCache>
                <c:ptCount val="1"/>
                <c:pt idx="0">
                  <c:v>10-Year Treasury Constant Maturity Rate</c:v>
                </c:pt>
              </c:strCache>
            </c:strRef>
          </c:tx>
          <c:spPr>
            <a:solidFill>
              <a:srgbClr val="1AB2CD"/>
            </a:solidFill>
            <a:ln w="22225">
              <a:noFill/>
            </a:ln>
          </c:spPr>
          <c:invertIfNegative val="0"/>
          <c:cat>
            <c:numRef>
              <c:f>'overvaluation of stock assets'!$A$12:$A$53</c:f>
              <c:numCache>
                <c:formatCode>General</c:formatCod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</c:numCache>
            </c:numRef>
          </c:cat>
          <c:val>
            <c:numRef>
              <c:f>'overvaluation of stock assets'!$E$12:$E$53</c:f>
              <c:numCache>
                <c:formatCode>0%</c:formatCode>
                <c:ptCount val="42"/>
                <c:pt idx="0">
                  <c:v>7.9899999999999999E-2</c:v>
                </c:pt>
                <c:pt idx="1">
                  <c:v>7.6100000000000001E-2</c:v>
                </c:pt>
                <c:pt idx="2">
                  <c:v>7.4200000000000002E-2</c:v>
                </c:pt>
                <c:pt idx="3">
                  <c:v>8.4099999999999994E-2</c:v>
                </c:pt>
                <c:pt idx="4">
                  <c:v>9.4399999999999998E-2</c:v>
                </c:pt>
                <c:pt idx="5">
                  <c:v>0.1143</c:v>
                </c:pt>
                <c:pt idx="6">
                  <c:v>0.1389</c:v>
                </c:pt>
                <c:pt idx="7">
                  <c:v>0.13</c:v>
                </c:pt>
                <c:pt idx="8">
                  <c:v>0.1111</c:v>
                </c:pt>
                <c:pt idx="9">
                  <c:v>0.1245</c:v>
                </c:pt>
                <c:pt idx="10">
                  <c:v>0.10630000000000001</c:v>
                </c:pt>
                <c:pt idx="11">
                  <c:v>7.6899999999999996E-2</c:v>
                </c:pt>
                <c:pt idx="12">
                  <c:v>8.3699999999999997E-2</c:v>
                </c:pt>
                <c:pt idx="13">
                  <c:v>8.8499999999999995E-2</c:v>
                </c:pt>
                <c:pt idx="14">
                  <c:v>8.5000000000000006E-2</c:v>
                </c:pt>
                <c:pt idx="15">
                  <c:v>8.5500000000000007E-2</c:v>
                </c:pt>
                <c:pt idx="16">
                  <c:v>7.8700000000000006E-2</c:v>
                </c:pt>
                <c:pt idx="17">
                  <c:v>7.0099999999999996E-2</c:v>
                </c:pt>
                <c:pt idx="18">
                  <c:v>5.8799999999999998E-2</c:v>
                </c:pt>
                <c:pt idx="19">
                  <c:v>7.0900000000000005E-2</c:v>
                </c:pt>
                <c:pt idx="20">
                  <c:v>6.5799999999999997E-2</c:v>
                </c:pt>
                <c:pt idx="21">
                  <c:v>6.4399999999999999E-2</c:v>
                </c:pt>
                <c:pt idx="22">
                  <c:v>6.3600000000000004E-2</c:v>
                </c:pt>
                <c:pt idx="23">
                  <c:v>5.28E-2</c:v>
                </c:pt>
                <c:pt idx="24">
                  <c:v>5.6300000000000003E-2</c:v>
                </c:pt>
                <c:pt idx="25">
                  <c:v>6.0299999999999999E-2</c:v>
                </c:pt>
                <c:pt idx="26">
                  <c:v>5.0200000000000002E-2</c:v>
                </c:pt>
                <c:pt idx="27">
                  <c:v>4.6199999999999998E-2</c:v>
                </c:pt>
                <c:pt idx="28">
                  <c:v>4.0099999999999997E-2</c:v>
                </c:pt>
                <c:pt idx="29">
                  <c:v>4.2700000000000002E-2</c:v>
                </c:pt>
                <c:pt idx="30">
                  <c:v>4.2900000000000001E-2</c:v>
                </c:pt>
                <c:pt idx="31">
                  <c:v>4.7899999999999998E-2</c:v>
                </c:pt>
                <c:pt idx="32">
                  <c:v>4.6399999999999997E-2</c:v>
                </c:pt>
                <c:pt idx="33">
                  <c:v>3.6799999999999999E-2</c:v>
                </c:pt>
                <c:pt idx="34">
                  <c:v>3.2399999999999998E-2</c:v>
                </c:pt>
                <c:pt idx="35">
                  <c:v>3.2199999999999999E-2</c:v>
                </c:pt>
                <c:pt idx="36">
                  <c:v>2.7799999999999998E-2</c:v>
                </c:pt>
                <c:pt idx="37">
                  <c:v>1.7999999999999999E-2</c:v>
                </c:pt>
                <c:pt idx="38">
                  <c:v>2.3400000000000001E-2</c:v>
                </c:pt>
                <c:pt idx="39">
                  <c:v>2.5499999999999998E-2</c:v>
                </c:pt>
                <c:pt idx="40">
                  <c:v>2.1399999999999999E-2</c:v>
                </c:pt>
                <c:pt idx="41">
                  <c:v>1.8499999999999999E-2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0-48CC-82EC-2991DD9A6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42979456"/>
        <c:axId val="142973568"/>
      </c:barChart>
      <c:lineChart>
        <c:grouping val="standard"/>
        <c:varyColors val="0"/>
        <c:ser>
          <c:idx val="1"/>
          <c:order val="0"/>
          <c:tx>
            <c:strRef>
              <c:f>'overvaluation of stock assets'!$C$11</c:f>
              <c:strCache>
                <c:ptCount val="1"/>
                <c:pt idx="0">
                  <c:v>Capitalización del Mercado de Valolres (% PIB)</c:v>
                </c:pt>
              </c:strCache>
            </c:strRef>
          </c:tx>
          <c:spPr>
            <a:ln w="22225">
              <a:solidFill>
                <a:srgbClr val="BFBFBF"/>
              </a:solidFill>
            </a:ln>
          </c:spPr>
          <c:marker>
            <c:symbol val="none"/>
          </c:marker>
          <c:cat>
            <c:numRef>
              <c:f>'overvaluation of stock assets'!$A$12:$A$53</c:f>
              <c:numCache>
                <c:formatCode>General</c:formatCode>
                <c:ptCount val="42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  <c:pt idx="41">
                  <c:v>2016</c:v>
                </c:pt>
              </c:numCache>
            </c:numRef>
          </c:cat>
          <c:val>
            <c:numRef>
              <c:f>'overvaluation of stock assets'!$C$12:$C$53</c:f>
              <c:numCache>
                <c:formatCode>0%</c:formatCode>
                <c:ptCount val="42"/>
                <c:pt idx="0">
                  <c:v>0.41671526765873901</c:v>
                </c:pt>
                <c:pt idx="1">
                  <c:v>0.470337726028141</c:v>
                </c:pt>
                <c:pt idx="2">
                  <c:v>0.39993173377514601</c:v>
                </c:pt>
                <c:pt idx="3">
                  <c:v>0.36576916205792198</c:v>
                </c:pt>
                <c:pt idx="4">
                  <c:v>0.37748363215828301</c:v>
                </c:pt>
                <c:pt idx="5">
                  <c:v>0.47503770299091203</c:v>
                </c:pt>
                <c:pt idx="6">
                  <c:v>0.39351542032964598</c:v>
                </c:pt>
                <c:pt idx="7">
                  <c:v>0.43553635869274399</c:v>
                </c:pt>
                <c:pt idx="8">
                  <c:v>0.49724196752348798</c:v>
                </c:pt>
                <c:pt idx="9">
                  <c:v>0.39650616862008597</c:v>
                </c:pt>
                <c:pt idx="10">
                  <c:v>0.52933027417826795</c:v>
                </c:pt>
                <c:pt idx="11">
                  <c:v>0.55290991262822298</c:v>
                </c:pt>
                <c:pt idx="12">
                  <c:v>0.51984700065725997</c:v>
                </c:pt>
                <c:pt idx="13">
                  <c:v>0.529247487305881</c:v>
                </c:pt>
                <c:pt idx="14">
                  <c:v>0.59781144010465104</c:v>
                </c:pt>
                <c:pt idx="15">
                  <c:v>0.51733463620994702</c:v>
                </c:pt>
                <c:pt idx="16">
                  <c:v>0.67372306930806902</c:v>
                </c:pt>
                <c:pt idx="17">
                  <c:v>0.69515769197891097</c:v>
                </c:pt>
                <c:pt idx="18">
                  <c:v>0.76338056451798098</c:v>
                </c:pt>
                <c:pt idx="19">
                  <c:v>0.70295691400245297</c:v>
                </c:pt>
                <c:pt idx="20">
                  <c:v>0.90709441210011399</c:v>
                </c:pt>
                <c:pt idx="21">
                  <c:v>1.046948958427081</c:v>
                </c:pt>
                <c:pt idx="22">
                  <c:v>1.251103471388503</c:v>
                </c:pt>
                <c:pt idx="23">
                  <c:v>1.4217560947272621</c:v>
                </c:pt>
                <c:pt idx="24">
                  <c:v>1.5296514386648321</c:v>
                </c:pt>
                <c:pt idx="25">
                  <c:v>1.468942696775497</c:v>
                </c:pt>
                <c:pt idx="26">
                  <c:v>1.316503267235458</c:v>
                </c:pt>
                <c:pt idx="27">
                  <c:v>1.007006686577671</c:v>
                </c:pt>
                <c:pt idx="28">
                  <c:v>1.239394896213686</c:v>
                </c:pt>
                <c:pt idx="29">
                  <c:v>1.329842939200947</c:v>
                </c:pt>
                <c:pt idx="30">
                  <c:v>1.298397757063191</c:v>
                </c:pt>
                <c:pt idx="31">
                  <c:v>1.412321786954398</c:v>
                </c:pt>
                <c:pt idx="32">
                  <c:v>1.3760728060902221</c:v>
                </c:pt>
                <c:pt idx="33">
                  <c:v>0.78745885846883901</c:v>
                </c:pt>
                <c:pt idx="34">
                  <c:v>1.045672977366467</c:v>
                </c:pt>
                <c:pt idx="35">
                  <c:v>1.1549734048311551</c:v>
                </c:pt>
                <c:pt idx="36">
                  <c:v>1.0079122068245461</c:v>
                </c:pt>
                <c:pt idx="37">
                  <c:v>1.1555579413633521</c:v>
                </c:pt>
                <c:pt idx="38">
                  <c:v>1.4399442255608039</c:v>
                </c:pt>
                <c:pt idx="39">
                  <c:v>1.513852312034258</c:v>
                </c:pt>
                <c:pt idx="40">
                  <c:v>1.389811432811684</c:v>
                </c:pt>
                <c:pt idx="41">
                  <c:v>1.4729954989741021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890-48CC-82EC-2991DD9A6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961664"/>
        <c:axId val="142971648"/>
      </c:lineChart>
      <c:catAx>
        <c:axId val="14296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971648"/>
        <c:crosses val="autoZero"/>
        <c:auto val="0"/>
        <c:lblAlgn val="ctr"/>
        <c:lblOffset val="100"/>
        <c:noMultiLvlLbl val="1"/>
      </c:catAx>
      <c:valAx>
        <c:axId val="14297164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900">
                    <a:solidFill>
                      <a:schemeClr val="bg1">
                        <a:lumMod val="50000"/>
                      </a:schemeClr>
                    </a:solidFill>
                  </a:rPr>
                  <a:t>% del PIB</a:t>
                </a:r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961664"/>
        <c:crosses val="autoZero"/>
        <c:crossBetween val="between"/>
        <c:majorUnit val="0.4"/>
      </c:valAx>
      <c:valAx>
        <c:axId val="14297356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2979456"/>
        <c:crosses val="max"/>
        <c:crossBetween val="between"/>
      </c:valAx>
      <c:catAx>
        <c:axId val="142979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973568"/>
        <c:crosses val="autoZero"/>
        <c:auto val="1"/>
        <c:lblAlgn val="ctr"/>
        <c:lblOffset val="100"/>
        <c:noMultiLvlLbl val="0"/>
      </c:cat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14966623852869501"/>
          <c:w val="1"/>
          <c:h val="7.9648182275088006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s-VE" sz="1200" dirty="0">
                <a:solidFill>
                  <a:schemeClr val="bg1">
                    <a:lumMod val="50000"/>
                  </a:schemeClr>
                </a:solidFill>
              </a:rPr>
              <a:t>EEUU: CAPE</a:t>
            </a:r>
            <a:r>
              <a:rPr lang="es-VE" sz="1200" baseline="0" dirty="0">
                <a:solidFill>
                  <a:schemeClr val="bg1">
                    <a:lumMod val="50000"/>
                  </a:schemeClr>
                </a:solidFill>
              </a:rPr>
              <a:t> ratio y Tasas de ínterés reales</a:t>
            </a:r>
            <a:endParaRPr lang="es-VE" sz="120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12917681994826199"/>
          <c:y val="3.800397998425900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4482381086887007E-2"/>
          <c:y val="0.125536477151373"/>
          <c:w val="0.84793985417763895"/>
          <c:h val="0.68553879826586395"/>
        </c:manualLayout>
      </c:layout>
      <c:lineChart>
        <c:grouping val="standard"/>
        <c:varyColors val="0"/>
        <c:ser>
          <c:idx val="0"/>
          <c:order val="0"/>
          <c:tx>
            <c:strRef>
              <c:f>'overvaluation of stock assets'!$W$9</c:f>
              <c:strCache>
                <c:ptCount val="1"/>
                <c:pt idx="0">
                  <c:v>Price-Earnings Ratio (CAPE, P/E10)</c:v>
                </c:pt>
              </c:strCache>
            </c:strRef>
          </c:tx>
          <c:spPr>
            <a:ln w="19050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'overvaluation of stock assets'!$V$10:$V$1419</c:f>
              <c:numCache>
                <c:formatCode>yyyy</c:formatCode>
                <c:ptCount val="1410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  <c:pt idx="1404">
                  <c:v>42736</c:v>
                </c:pt>
                <c:pt idx="1405">
                  <c:v>42767</c:v>
                </c:pt>
                <c:pt idx="1406">
                  <c:v>42795</c:v>
                </c:pt>
                <c:pt idx="1407">
                  <c:v>42826</c:v>
                </c:pt>
                <c:pt idx="1408">
                  <c:v>42856</c:v>
                </c:pt>
                <c:pt idx="1409">
                  <c:v>42887</c:v>
                </c:pt>
              </c:numCache>
            </c:numRef>
          </c:cat>
          <c:val>
            <c:numRef>
              <c:f>'overvaluation of stock assets'!$W$10:$W$1419</c:f>
              <c:numCache>
                <c:formatCode>00,000</c:formatCode>
                <c:ptCount val="1410"/>
                <c:pt idx="0">
                  <c:v>18.674275362444799</c:v>
                </c:pt>
                <c:pt idx="1">
                  <c:v>18.70379741725144</c:v>
                </c:pt>
                <c:pt idx="2">
                  <c:v>18.775793421238379</c:v>
                </c:pt>
                <c:pt idx="3">
                  <c:v>18.936402033322729</c:v>
                </c:pt>
                <c:pt idx="4">
                  <c:v>18.403197016950418</c:v>
                </c:pt>
                <c:pt idx="5">
                  <c:v>17.992711584303969</c:v>
                </c:pt>
                <c:pt idx="6">
                  <c:v>17.689545468952801</c:v>
                </c:pt>
                <c:pt idx="7">
                  <c:v>18.069614666784201</c:v>
                </c:pt>
                <c:pt idx="8">
                  <c:v>17.341874151224719</c:v>
                </c:pt>
                <c:pt idx="9">
                  <c:v>18.102398784556069</c:v>
                </c:pt>
                <c:pt idx="10">
                  <c:v>19.419584603760761</c:v>
                </c:pt>
                <c:pt idx="11">
                  <c:v>20.74405116087086</c:v>
                </c:pt>
                <c:pt idx="12">
                  <c:v>20.97858183453619</c:v>
                </c:pt>
                <c:pt idx="13">
                  <c:v>21.67914984820619</c:v>
                </c:pt>
                <c:pt idx="14">
                  <c:v>22.347583950683859</c:v>
                </c:pt>
                <c:pt idx="15">
                  <c:v>24.4097169948272</c:v>
                </c:pt>
                <c:pt idx="16">
                  <c:v>23.06401268486357</c:v>
                </c:pt>
                <c:pt idx="17">
                  <c:v>25.238466205960339</c:v>
                </c:pt>
                <c:pt idx="18">
                  <c:v>23.144848553708108</c:v>
                </c:pt>
                <c:pt idx="19">
                  <c:v>23.077177713844399</c:v>
                </c:pt>
                <c:pt idx="20">
                  <c:v>22.590468316860239</c:v>
                </c:pt>
                <c:pt idx="21">
                  <c:v>22.252901618408931</c:v>
                </c:pt>
                <c:pt idx="22">
                  <c:v>22.375074777652809</c:v>
                </c:pt>
                <c:pt idx="23">
                  <c:v>21.680215141029691</c:v>
                </c:pt>
                <c:pt idx="24">
                  <c:v>22.340290796033571</c:v>
                </c:pt>
                <c:pt idx="25">
                  <c:v>22.459957452460419</c:v>
                </c:pt>
                <c:pt idx="26">
                  <c:v>22.410652288217349</c:v>
                </c:pt>
                <c:pt idx="27">
                  <c:v>22.823108698497851</c:v>
                </c:pt>
                <c:pt idx="28">
                  <c:v>22.427954493329811</c:v>
                </c:pt>
                <c:pt idx="29">
                  <c:v>21.96374229551461</c:v>
                </c:pt>
                <c:pt idx="30">
                  <c:v>22.385686589401349</c:v>
                </c:pt>
                <c:pt idx="31">
                  <c:v>23.168671834092859</c:v>
                </c:pt>
                <c:pt idx="32">
                  <c:v>22.856566381954501</c:v>
                </c:pt>
                <c:pt idx="33">
                  <c:v>20.60442540185981</c:v>
                </c:pt>
                <c:pt idx="34">
                  <c:v>20.408541255072169</c:v>
                </c:pt>
                <c:pt idx="35">
                  <c:v>19.633232126823831</c:v>
                </c:pt>
                <c:pt idx="36">
                  <c:v>20.318132053828499</c:v>
                </c:pt>
                <c:pt idx="37">
                  <c:v>20.107051517552819</c:v>
                </c:pt>
                <c:pt idx="38">
                  <c:v>19.884560384872831</c:v>
                </c:pt>
                <c:pt idx="39">
                  <c:v>18.980022601826239</c:v>
                </c:pt>
                <c:pt idx="40">
                  <c:v>18.95485872303987</c:v>
                </c:pt>
                <c:pt idx="41">
                  <c:v>17.818551722968511</c:v>
                </c:pt>
                <c:pt idx="42">
                  <c:v>16.918178414766651</c:v>
                </c:pt>
                <c:pt idx="43">
                  <c:v>16.299118790903488</c:v>
                </c:pt>
                <c:pt idx="44">
                  <c:v>15.654359115196909</c:v>
                </c:pt>
                <c:pt idx="45">
                  <c:v>15.25294382577883</c:v>
                </c:pt>
                <c:pt idx="46">
                  <c:v>15.407877534297899</c:v>
                </c:pt>
                <c:pt idx="47">
                  <c:v>16.04289414005013</c:v>
                </c:pt>
                <c:pt idx="48">
                  <c:v>15.861833914033641</c:v>
                </c:pt>
                <c:pt idx="49">
                  <c:v>15.02149838033143</c:v>
                </c:pt>
                <c:pt idx="50">
                  <c:v>15.081930176258849</c:v>
                </c:pt>
                <c:pt idx="51">
                  <c:v>15.56549061169148</c:v>
                </c:pt>
                <c:pt idx="52">
                  <c:v>15.525820896254629</c:v>
                </c:pt>
                <c:pt idx="53">
                  <c:v>15.47443363865265</c:v>
                </c:pt>
                <c:pt idx="54">
                  <c:v>16.036401629624109</c:v>
                </c:pt>
                <c:pt idx="55">
                  <c:v>16.30465197885103</c:v>
                </c:pt>
                <c:pt idx="56">
                  <c:v>16.742600049163659</c:v>
                </c:pt>
                <c:pt idx="57">
                  <c:v>17.633197370821389</c:v>
                </c:pt>
                <c:pt idx="58">
                  <c:v>18.076200223770041</c:v>
                </c:pt>
                <c:pt idx="59">
                  <c:v>18.159679118703188</c:v>
                </c:pt>
                <c:pt idx="60">
                  <c:v>18.459852032455832</c:v>
                </c:pt>
                <c:pt idx="61">
                  <c:v>19.168996375829821</c:v>
                </c:pt>
                <c:pt idx="62">
                  <c:v>19.83150607421841</c:v>
                </c:pt>
                <c:pt idx="63">
                  <c:v>19.482927524711261</c:v>
                </c:pt>
                <c:pt idx="64">
                  <c:v>18.629487509845109</c:v>
                </c:pt>
                <c:pt idx="65">
                  <c:v>18.73586238618352</c:v>
                </c:pt>
                <c:pt idx="66">
                  <c:v>19.205883309548032</c:v>
                </c:pt>
                <c:pt idx="67">
                  <c:v>19.57330843080371</c:v>
                </c:pt>
                <c:pt idx="68">
                  <c:v>19.74349241969777</c:v>
                </c:pt>
                <c:pt idx="69">
                  <c:v>19.89739481432952</c:v>
                </c:pt>
                <c:pt idx="70">
                  <c:v>19.44352569326497</c:v>
                </c:pt>
                <c:pt idx="71">
                  <c:v>19.577960809096108</c:v>
                </c:pt>
                <c:pt idx="72">
                  <c:v>20.13240226080789</c:v>
                </c:pt>
                <c:pt idx="73">
                  <c:v>19.866752563675881</c:v>
                </c:pt>
                <c:pt idx="74">
                  <c:v>19.25945302085411</c:v>
                </c:pt>
                <c:pt idx="75">
                  <c:v>18.87620499611587</c:v>
                </c:pt>
                <c:pt idx="76">
                  <c:v>18.054044460926381</c:v>
                </c:pt>
                <c:pt idx="77">
                  <c:v>18.172666376497499</c:v>
                </c:pt>
                <c:pt idx="78">
                  <c:v>18.19520014351373</c:v>
                </c:pt>
                <c:pt idx="79">
                  <c:v>18.96725147754929</c:v>
                </c:pt>
                <c:pt idx="80">
                  <c:v>19.20099368200135</c:v>
                </c:pt>
                <c:pt idx="81">
                  <c:v>18.095380908869089</c:v>
                </c:pt>
                <c:pt idx="82">
                  <c:v>18.141851654007969</c:v>
                </c:pt>
                <c:pt idx="83">
                  <c:v>17.66000366776866</c:v>
                </c:pt>
                <c:pt idx="84">
                  <c:v>17.218913853705981</c:v>
                </c:pt>
                <c:pt idx="85">
                  <c:v>16.217071288766149</c:v>
                </c:pt>
                <c:pt idx="86">
                  <c:v>14.68754525597865</c:v>
                </c:pt>
                <c:pt idx="87">
                  <c:v>14.66970990560274</c:v>
                </c:pt>
                <c:pt idx="88">
                  <c:v>13.79010715342425</c:v>
                </c:pt>
                <c:pt idx="89">
                  <c:v>13.1442699526732</c:v>
                </c:pt>
                <c:pt idx="90">
                  <c:v>13.585007357961841</c:v>
                </c:pt>
                <c:pt idx="91">
                  <c:v>12.513471604446609</c:v>
                </c:pt>
                <c:pt idx="92">
                  <c:v>12.328569657736629</c:v>
                </c:pt>
                <c:pt idx="93">
                  <c:v>10.83184015305061</c:v>
                </c:pt>
                <c:pt idx="94">
                  <c:v>10.591177559189781</c:v>
                </c:pt>
                <c:pt idx="95">
                  <c:v>11.33330623581117</c:v>
                </c:pt>
                <c:pt idx="96">
                  <c:v>11.902968628266979</c:v>
                </c:pt>
                <c:pt idx="97">
                  <c:v>11.554846295144801</c:v>
                </c:pt>
                <c:pt idx="98">
                  <c:v>11.984662664464301</c:v>
                </c:pt>
                <c:pt idx="99">
                  <c:v>12.44888915837037</c:v>
                </c:pt>
                <c:pt idx="100">
                  <c:v>13.078451355438339</c:v>
                </c:pt>
                <c:pt idx="101">
                  <c:v>13.051684129230001</c:v>
                </c:pt>
                <c:pt idx="102">
                  <c:v>13.345487104834399</c:v>
                </c:pt>
                <c:pt idx="103">
                  <c:v>13.884232895208619</c:v>
                </c:pt>
                <c:pt idx="104">
                  <c:v>13.70144226882511</c:v>
                </c:pt>
                <c:pt idx="105">
                  <c:v>13.690810359178711</c:v>
                </c:pt>
                <c:pt idx="106">
                  <c:v>14.43501409125626</c:v>
                </c:pt>
                <c:pt idx="107">
                  <c:v>14.58248290896244</c:v>
                </c:pt>
                <c:pt idx="108">
                  <c:v>14.76441845644136</c:v>
                </c:pt>
                <c:pt idx="109">
                  <c:v>14.167157516701369</c:v>
                </c:pt>
                <c:pt idx="110">
                  <c:v>14.33605838058622</c:v>
                </c:pt>
                <c:pt idx="111">
                  <c:v>14.64519860308612</c:v>
                </c:pt>
                <c:pt idx="112">
                  <c:v>14.953509786582799</c:v>
                </c:pt>
                <c:pt idx="113">
                  <c:v>15.040444676081</c:v>
                </c:pt>
                <c:pt idx="114">
                  <c:v>15.231503240497689</c:v>
                </c:pt>
                <c:pt idx="115">
                  <c:v>15.417580706254761</c:v>
                </c:pt>
                <c:pt idx="116">
                  <c:v>15.254446436821191</c:v>
                </c:pt>
                <c:pt idx="117">
                  <c:v>14.98884529612177</c:v>
                </c:pt>
                <c:pt idx="118">
                  <c:v>14.745631176824601</c:v>
                </c:pt>
                <c:pt idx="119">
                  <c:v>14.75063848926504</c:v>
                </c:pt>
                <c:pt idx="120">
                  <c:v>14.54788504056415</c:v>
                </c:pt>
                <c:pt idx="121">
                  <c:v>14.002037903032701</c:v>
                </c:pt>
                <c:pt idx="122">
                  <c:v>14.050006965077831</c:v>
                </c:pt>
                <c:pt idx="123">
                  <c:v>13.559883620820081</c:v>
                </c:pt>
                <c:pt idx="124">
                  <c:v>13.56879228725146</c:v>
                </c:pt>
                <c:pt idx="125">
                  <c:v>13.01965730231594</c:v>
                </c:pt>
                <c:pt idx="126">
                  <c:v>12.34258125998524</c:v>
                </c:pt>
                <c:pt idx="127">
                  <c:v>12.745055150886261</c:v>
                </c:pt>
                <c:pt idx="128">
                  <c:v>12.937161101070849</c:v>
                </c:pt>
                <c:pt idx="129">
                  <c:v>13.91886665644582</c:v>
                </c:pt>
                <c:pt idx="130">
                  <c:v>14.16452317578036</c:v>
                </c:pt>
                <c:pt idx="131">
                  <c:v>13.741478417781551</c:v>
                </c:pt>
                <c:pt idx="132">
                  <c:v>14.049215181401211</c:v>
                </c:pt>
                <c:pt idx="133">
                  <c:v>14.72148846992831</c:v>
                </c:pt>
                <c:pt idx="134">
                  <c:v>14.37062322197953</c:v>
                </c:pt>
                <c:pt idx="135">
                  <c:v>14.75293542032936</c:v>
                </c:pt>
                <c:pt idx="136">
                  <c:v>15.047660591685039</c:v>
                </c:pt>
                <c:pt idx="137">
                  <c:v>15.328355684719281</c:v>
                </c:pt>
                <c:pt idx="138">
                  <c:v>15.083110578700269</c:v>
                </c:pt>
                <c:pt idx="139">
                  <c:v>13.89979066565445</c:v>
                </c:pt>
                <c:pt idx="140">
                  <c:v>12.99795398325243</c:v>
                </c:pt>
                <c:pt idx="141">
                  <c:v>13.066472850619199</c:v>
                </c:pt>
                <c:pt idx="142">
                  <c:v>13.727997586413091</c:v>
                </c:pt>
                <c:pt idx="143">
                  <c:v>13.92925841957824</c:v>
                </c:pt>
                <c:pt idx="144">
                  <c:v>13.794952631845829</c:v>
                </c:pt>
                <c:pt idx="145">
                  <c:v>13.531634369686611</c:v>
                </c:pt>
                <c:pt idx="146">
                  <c:v>13.63976917394417</c:v>
                </c:pt>
                <c:pt idx="147">
                  <c:v>13.654392690553239</c:v>
                </c:pt>
                <c:pt idx="148">
                  <c:v>13.645500685612371</c:v>
                </c:pt>
                <c:pt idx="149">
                  <c:v>13.785417404502519</c:v>
                </c:pt>
                <c:pt idx="150">
                  <c:v>13.802876645015781</c:v>
                </c:pt>
                <c:pt idx="151">
                  <c:v>13.984761763426279</c:v>
                </c:pt>
                <c:pt idx="152">
                  <c:v>13.92628500131587</c:v>
                </c:pt>
                <c:pt idx="153">
                  <c:v>13.90509270117847</c:v>
                </c:pt>
                <c:pt idx="154">
                  <c:v>13.74954101860653</c:v>
                </c:pt>
                <c:pt idx="155">
                  <c:v>13.388999452579631</c:v>
                </c:pt>
                <c:pt idx="156">
                  <c:v>13.148088791761561</c:v>
                </c:pt>
                <c:pt idx="157">
                  <c:v>12.68296051623676</c:v>
                </c:pt>
                <c:pt idx="158">
                  <c:v>12.443453515183659</c:v>
                </c:pt>
                <c:pt idx="159">
                  <c:v>12.43306708179516</c:v>
                </c:pt>
                <c:pt idx="160">
                  <c:v>12.22140106115412</c:v>
                </c:pt>
                <c:pt idx="161">
                  <c:v>11.49196285276123</c:v>
                </c:pt>
                <c:pt idx="162">
                  <c:v>11.534022795459849</c:v>
                </c:pt>
                <c:pt idx="163">
                  <c:v>11.84684054356463</c:v>
                </c:pt>
                <c:pt idx="164">
                  <c:v>11.843316826625969</c:v>
                </c:pt>
                <c:pt idx="165">
                  <c:v>11.471490240312299</c:v>
                </c:pt>
                <c:pt idx="166">
                  <c:v>11.072537845038021</c:v>
                </c:pt>
                <c:pt idx="167">
                  <c:v>11.174040870036791</c:v>
                </c:pt>
                <c:pt idx="168">
                  <c:v>11.63609210504614</c:v>
                </c:pt>
                <c:pt idx="169">
                  <c:v>11.910233879798239</c:v>
                </c:pt>
                <c:pt idx="170">
                  <c:v>11.68552601883683</c:v>
                </c:pt>
                <c:pt idx="171">
                  <c:v>11.52266253620024</c:v>
                </c:pt>
                <c:pt idx="172">
                  <c:v>11.479008694164481</c:v>
                </c:pt>
                <c:pt idx="173">
                  <c:v>11.428715168831889</c:v>
                </c:pt>
                <c:pt idx="174">
                  <c:v>10.69434518304014</c:v>
                </c:pt>
                <c:pt idx="175">
                  <c:v>10.492046265076439</c:v>
                </c:pt>
                <c:pt idx="176">
                  <c:v>10.500497301802129</c:v>
                </c:pt>
                <c:pt idx="177">
                  <c:v>10.61275946612623</c:v>
                </c:pt>
                <c:pt idx="178">
                  <c:v>10.516917642992119</c:v>
                </c:pt>
                <c:pt idx="179">
                  <c:v>10.17221799199787</c:v>
                </c:pt>
                <c:pt idx="180">
                  <c:v>10.359834197757269</c:v>
                </c:pt>
                <c:pt idx="181">
                  <c:v>10.3297862096607</c:v>
                </c:pt>
                <c:pt idx="182">
                  <c:v>10.70701318868281</c:v>
                </c:pt>
                <c:pt idx="183">
                  <c:v>11.40112378900019</c:v>
                </c:pt>
                <c:pt idx="184">
                  <c:v>11.02692987647132</c:v>
                </c:pt>
                <c:pt idx="185">
                  <c:v>11.15426218909634</c:v>
                </c:pt>
                <c:pt idx="186">
                  <c:v>11.11362939394961</c:v>
                </c:pt>
                <c:pt idx="187">
                  <c:v>11.5848316416046</c:v>
                </c:pt>
                <c:pt idx="188">
                  <c:v>12.011570757825901</c:v>
                </c:pt>
                <c:pt idx="189">
                  <c:v>12.54907613322016</c:v>
                </c:pt>
                <c:pt idx="190">
                  <c:v>12.85771445355932</c:v>
                </c:pt>
                <c:pt idx="191">
                  <c:v>12.878444602186001</c:v>
                </c:pt>
                <c:pt idx="192">
                  <c:v>12.54356369251618</c:v>
                </c:pt>
                <c:pt idx="193">
                  <c:v>12.354652326458799</c:v>
                </c:pt>
                <c:pt idx="194">
                  <c:v>12.177052795748491</c:v>
                </c:pt>
                <c:pt idx="195">
                  <c:v>11.906481776593189</c:v>
                </c:pt>
                <c:pt idx="196">
                  <c:v>12.026256671905159</c:v>
                </c:pt>
                <c:pt idx="197">
                  <c:v>11.99596122294658</c:v>
                </c:pt>
                <c:pt idx="198">
                  <c:v>11.791165275254549</c:v>
                </c:pt>
                <c:pt idx="199">
                  <c:v>11.73208263887417</c:v>
                </c:pt>
                <c:pt idx="200">
                  <c:v>11.944552417504481</c:v>
                </c:pt>
                <c:pt idx="201">
                  <c:v>12.045741763370801</c:v>
                </c:pt>
                <c:pt idx="202">
                  <c:v>12.053230403230501</c:v>
                </c:pt>
                <c:pt idx="203">
                  <c:v>11.413559188849501</c:v>
                </c:pt>
                <c:pt idx="204">
                  <c:v>10.992361427383431</c:v>
                </c:pt>
                <c:pt idx="205">
                  <c:v>10.06318773873573</c:v>
                </c:pt>
                <c:pt idx="206">
                  <c:v>10.327157080107879</c:v>
                </c:pt>
                <c:pt idx="207">
                  <c:v>9.6445311972812338</c:v>
                </c:pt>
                <c:pt idx="208">
                  <c:v>9.1389888133735742</c:v>
                </c:pt>
                <c:pt idx="209">
                  <c:v>9.1482202595395794</c:v>
                </c:pt>
                <c:pt idx="210">
                  <c:v>9.0034723772288068</c:v>
                </c:pt>
                <c:pt idx="211">
                  <c:v>8.5726804667537806</c:v>
                </c:pt>
                <c:pt idx="212">
                  <c:v>7.9508232642170649</c:v>
                </c:pt>
                <c:pt idx="213">
                  <c:v>7.3871337111081443</c:v>
                </c:pt>
                <c:pt idx="214">
                  <c:v>6.7530136047743081</c:v>
                </c:pt>
                <c:pt idx="215">
                  <c:v>6.4125938981198196</c:v>
                </c:pt>
                <c:pt idx="216">
                  <c:v>6.6406460286553486</c:v>
                </c:pt>
                <c:pt idx="217">
                  <c:v>6.7843435516302808</c:v>
                </c:pt>
                <c:pt idx="218">
                  <c:v>6.6863557604558919</c:v>
                </c:pt>
                <c:pt idx="219">
                  <c:v>6.5207277305471614</c:v>
                </c:pt>
                <c:pt idx="220">
                  <c:v>6.5823632316210814</c:v>
                </c:pt>
                <c:pt idx="221">
                  <c:v>6.4962913186410569</c:v>
                </c:pt>
                <c:pt idx="222">
                  <c:v>6.3713240938489903</c:v>
                </c:pt>
                <c:pt idx="223">
                  <c:v>6.3030737609145913</c:v>
                </c:pt>
                <c:pt idx="224">
                  <c:v>6.1491705624316797</c:v>
                </c:pt>
                <c:pt idx="225">
                  <c:v>6.2905153211913207</c:v>
                </c:pt>
                <c:pt idx="226">
                  <c:v>6.3333274953541601</c:v>
                </c:pt>
                <c:pt idx="227">
                  <c:v>6.134580411283431</c:v>
                </c:pt>
                <c:pt idx="228">
                  <c:v>6.0984676399501039</c:v>
                </c:pt>
                <c:pt idx="229">
                  <c:v>6.2396927713649797</c:v>
                </c:pt>
                <c:pt idx="230">
                  <c:v>6.3560740048691438</c:v>
                </c:pt>
                <c:pt idx="231">
                  <c:v>6.4561395558192753</c:v>
                </c:pt>
                <c:pt idx="232">
                  <c:v>6.8290022614820307</c:v>
                </c:pt>
                <c:pt idx="233">
                  <c:v>7.0216152147841324</c:v>
                </c:pt>
                <c:pt idx="234">
                  <c:v>7.0528371654463093</c:v>
                </c:pt>
                <c:pt idx="235">
                  <c:v>6.4791311017052751</c:v>
                </c:pt>
                <c:pt idx="236">
                  <c:v>6.5584816720612578</c:v>
                </c:pt>
                <c:pt idx="237">
                  <c:v>6.794704199949301</c:v>
                </c:pt>
                <c:pt idx="238">
                  <c:v>6.4670225741331304</c:v>
                </c:pt>
                <c:pt idx="239">
                  <c:v>6.160717033799175</c:v>
                </c:pt>
                <c:pt idx="240">
                  <c:v>5.9896677711394402</c:v>
                </c:pt>
                <c:pt idx="241">
                  <c:v>5.4553476499077718</c:v>
                </c:pt>
                <c:pt idx="242">
                  <c:v>5.7988227275571571</c:v>
                </c:pt>
                <c:pt idx="243">
                  <c:v>5.5998587255061834</c:v>
                </c:pt>
                <c:pt idx="244">
                  <c:v>5.1889504620474902</c:v>
                </c:pt>
                <c:pt idx="245">
                  <c:v>5.0436396804516201</c:v>
                </c:pt>
                <c:pt idx="246">
                  <c:v>5.0805929195407948</c:v>
                </c:pt>
                <c:pt idx="247">
                  <c:v>5.0207010779228574</c:v>
                </c:pt>
                <c:pt idx="248">
                  <c:v>5.2971627701080601</c:v>
                </c:pt>
                <c:pt idx="249">
                  <c:v>5.3511773934241598</c:v>
                </c:pt>
                <c:pt idx="250">
                  <c:v>5.1264079309479262</c:v>
                </c:pt>
                <c:pt idx="251">
                  <c:v>4.7842410450832524</c:v>
                </c:pt>
                <c:pt idx="252">
                  <c:v>5.1221841468873723</c:v>
                </c:pt>
                <c:pt idx="253">
                  <c:v>5.2748571912050499</c:v>
                </c:pt>
                <c:pt idx="254">
                  <c:v>5.1923481586841778</c:v>
                </c:pt>
                <c:pt idx="255">
                  <c:v>5.2970859227396758</c:v>
                </c:pt>
                <c:pt idx="256">
                  <c:v>5.6094692253307779</c:v>
                </c:pt>
                <c:pt idx="257">
                  <c:v>5.2161109609893206</c:v>
                </c:pt>
                <c:pt idx="258">
                  <c:v>5.1977793619054697</c:v>
                </c:pt>
                <c:pt idx="259">
                  <c:v>5.1612948232157301</c:v>
                </c:pt>
                <c:pt idx="260">
                  <c:v>5.3775244254582573</c:v>
                </c:pt>
                <c:pt idx="261">
                  <c:v>5.47925767805335</c:v>
                </c:pt>
                <c:pt idx="262">
                  <c:v>5.8381969932008939</c:v>
                </c:pt>
                <c:pt idx="263">
                  <c:v>6.1141588494172696</c:v>
                </c:pt>
                <c:pt idx="264">
                  <c:v>6.2870872903471309</c:v>
                </c:pt>
                <c:pt idx="265">
                  <c:v>6.4613058726969843</c:v>
                </c:pt>
                <c:pt idx="266">
                  <c:v>6.8213872490360403</c:v>
                </c:pt>
                <c:pt idx="267">
                  <c:v>7.2732533902098702</c:v>
                </c:pt>
                <c:pt idx="268">
                  <c:v>7.5934672589193806</c:v>
                </c:pt>
                <c:pt idx="269">
                  <c:v>7.5579873517551279</c:v>
                </c:pt>
                <c:pt idx="270">
                  <c:v>7.6020950457740364</c:v>
                </c:pt>
                <c:pt idx="271">
                  <c:v>8.0200306898957727</c:v>
                </c:pt>
                <c:pt idx="272">
                  <c:v>8.2650830022843103</c:v>
                </c:pt>
                <c:pt idx="273">
                  <c:v>8.4321519987619027</c:v>
                </c:pt>
                <c:pt idx="274">
                  <c:v>7.9982537722698401</c:v>
                </c:pt>
                <c:pt idx="275">
                  <c:v>7.9646798649400026</c:v>
                </c:pt>
                <c:pt idx="276">
                  <c:v>8.1542004830691539</c:v>
                </c:pt>
                <c:pt idx="277">
                  <c:v>8.5333605790659703</c:v>
                </c:pt>
                <c:pt idx="278">
                  <c:v>8.700737500978537</c:v>
                </c:pt>
                <c:pt idx="279">
                  <c:v>8.3728096684638196</c:v>
                </c:pt>
                <c:pt idx="280">
                  <c:v>8.0004978675982183</c:v>
                </c:pt>
                <c:pt idx="281">
                  <c:v>7.6718252826730824</c:v>
                </c:pt>
                <c:pt idx="282">
                  <c:v>7.3459851194906491</c:v>
                </c:pt>
                <c:pt idx="283">
                  <c:v>7.4417831742173739</c:v>
                </c:pt>
                <c:pt idx="284">
                  <c:v>7.4581838671897938</c:v>
                </c:pt>
                <c:pt idx="285">
                  <c:v>7.3174003956214806</c:v>
                </c:pt>
                <c:pt idx="286">
                  <c:v>7.5463279119162356</c:v>
                </c:pt>
                <c:pt idx="287">
                  <c:v>7.8097391449387468</c:v>
                </c:pt>
                <c:pt idx="288">
                  <c:v>8.0722494460373806</c:v>
                </c:pt>
                <c:pt idx="289">
                  <c:v>8.1620662208503578</c:v>
                </c:pt>
                <c:pt idx="290">
                  <c:v>8.0580770441160929</c:v>
                </c:pt>
                <c:pt idx="291">
                  <c:v>7.9236203483279803</c:v>
                </c:pt>
                <c:pt idx="292">
                  <c:v>7.8996983306652906</c:v>
                </c:pt>
                <c:pt idx="293">
                  <c:v>8.0516769463966504</c:v>
                </c:pt>
                <c:pt idx="294">
                  <c:v>8.3777121399718357</c:v>
                </c:pt>
                <c:pt idx="295">
                  <c:v>8.7174183085483321</c:v>
                </c:pt>
                <c:pt idx="296">
                  <c:v>8.5816703752090557</c:v>
                </c:pt>
                <c:pt idx="297">
                  <c:v>8.4194910358724275</c:v>
                </c:pt>
                <c:pt idx="298">
                  <c:v>8.888327361250969</c:v>
                </c:pt>
                <c:pt idx="299">
                  <c:v>9.3106396804163776</c:v>
                </c:pt>
                <c:pt idx="300">
                  <c:v>9.6926188522550003</c:v>
                </c:pt>
                <c:pt idx="301">
                  <c:v>9.830804722819579</c:v>
                </c:pt>
                <c:pt idx="302">
                  <c:v>9.5185375388100368</c:v>
                </c:pt>
                <c:pt idx="303">
                  <c:v>9.4765667879030744</c:v>
                </c:pt>
                <c:pt idx="304">
                  <c:v>9.7290076940213357</c:v>
                </c:pt>
                <c:pt idx="305">
                  <c:v>9.7963861804506127</c:v>
                </c:pt>
                <c:pt idx="306">
                  <c:v>9.9639938917878066</c:v>
                </c:pt>
                <c:pt idx="307">
                  <c:v>10.11091845848895</c:v>
                </c:pt>
                <c:pt idx="308">
                  <c:v>10.359247611348509</c:v>
                </c:pt>
                <c:pt idx="309">
                  <c:v>10.718495997022931</c:v>
                </c:pt>
                <c:pt idx="310">
                  <c:v>10.886317440307939</c:v>
                </c:pt>
                <c:pt idx="311">
                  <c:v>11.14736523913726</c:v>
                </c:pt>
                <c:pt idx="312">
                  <c:v>11.34096618850625</c:v>
                </c:pt>
                <c:pt idx="313">
                  <c:v>11.38943567274802</c:v>
                </c:pt>
                <c:pt idx="314">
                  <c:v>10.71235206273249</c:v>
                </c:pt>
                <c:pt idx="315">
                  <c:v>10.395587685954739</c:v>
                </c:pt>
                <c:pt idx="316">
                  <c:v>10.57515846380611</c:v>
                </c:pt>
                <c:pt idx="317">
                  <c:v>11.19797974022997</c:v>
                </c:pt>
                <c:pt idx="318">
                  <c:v>11.869694058481301</c:v>
                </c:pt>
                <c:pt idx="319">
                  <c:v>12.488808219521889</c:v>
                </c:pt>
                <c:pt idx="320">
                  <c:v>12.69261482334473</c:v>
                </c:pt>
                <c:pt idx="321">
                  <c:v>12.42651752158336</c:v>
                </c:pt>
                <c:pt idx="322">
                  <c:v>12.615251212344489</c:v>
                </c:pt>
                <c:pt idx="323">
                  <c:v>13.009052728993129</c:v>
                </c:pt>
                <c:pt idx="324">
                  <c:v>13.1859306286778</c:v>
                </c:pt>
                <c:pt idx="325">
                  <c:v>13.633966132216219</c:v>
                </c:pt>
                <c:pt idx="326">
                  <c:v>14.033257507604491</c:v>
                </c:pt>
                <c:pt idx="327">
                  <c:v>14.48822220915706</c:v>
                </c:pt>
                <c:pt idx="328">
                  <c:v>15.00234705573712</c:v>
                </c:pt>
                <c:pt idx="329">
                  <c:v>15.120333481747529</c:v>
                </c:pt>
                <c:pt idx="330">
                  <c:v>15.82080259447776</c:v>
                </c:pt>
                <c:pt idx="331">
                  <c:v>16.86286185276381</c:v>
                </c:pt>
                <c:pt idx="332">
                  <c:v>17.81872371351643</c:v>
                </c:pt>
                <c:pt idx="333">
                  <c:v>17.537237852261089</c:v>
                </c:pt>
                <c:pt idx="334">
                  <c:v>18.13130143495243</c:v>
                </c:pt>
                <c:pt idx="335">
                  <c:v>18.646624021402531</c:v>
                </c:pt>
                <c:pt idx="336">
                  <c:v>18.806128571700761</c:v>
                </c:pt>
                <c:pt idx="337">
                  <c:v>18.868850519584029</c:v>
                </c:pt>
                <c:pt idx="338">
                  <c:v>19.94341779906453</c:v>
                </c:pt>
                <c:pt idx="339">
                  <c:v>21.25790924948749</c:v>
                </c:pt>
                <c:pt idx="340">
                  <c:v>21.83273217874002</c:v>
                </c:pt>
                <c:pt idx="341">
                  <c:v>20.9134215768667</c:v>
                </c:pt>
                <c:pt idx="342">
                  <c:v>21.0819054352968</c:v>
                </c:pt>
                <c:pt idx="343">
                  <c:v>21.762131502579219</c:v>
                </c:pt>
                <c:pt idx="344">
                  <c:v>23.00464944615922</c:v>
                </c:pt>
                <c:pt idx="345">
                  <c:v>23.578344239585029</c:v>
                </c:pt>
                <c:pt idx="346">
                  <c:v>25.121984571109589</c:v>
                </c:pt>
                <c:pt idx="347">
                  <c:v>25.301591027426149</c:v>
                </c:pt>
                <c:pt idx="348">
                  <c:v>27.083199620832769</c:v>
                </c:pt>
                <c:pt idx="349">
                  <c:v>27.131672798247379</c:v>
                </c:pt>
                <c:pt idx="350">
                  <c:v>27.67574843786187</c:v>
                </c:pt>
                <c:pt idx="351">
                  <c:v>27.568454472898299</c:v>
                </c:pt>
                <c:pt idx="352">
                  <c:v>27.698586875008122</c:v>
                </c:pt>
                <c:pt idx="353">
                  <c:v>27.93546783028869</c:v>
                </c:pt>
                <c:pt idx="354">
                  <c:v>29.93328940684221</c:v>
                </c:pt>
                <c:pt idx="355">
                  <c:v>31.48031324717298</c:v>
                </c:pt>
                <c:pt idx="356">
                  <c:v>32.563788598776711</c:v>
                </c:pt>
                <c:pt idx="357">
                  <c:v>28.961067164354809</c:v>
                </c:pt>
                <c:pt idx="358">
                  <c:v>21.17103600009704</c:v>
                </c:pt>
                <c:pt idx="359">
                  <c:v>22.007373176418341</c:v>
                </c:pt>
                <c:pt idx="360">
                  <c:v>22.31072429433685</c:v>
                </c:pt>
                <c:pt idx="361">
                  <c:v>23.697117749335892</c:v>
                </c:pt>
                <c:pt idx="362">
                  <c:v>24.58660779266885</c:v>
                </c:pt>
                <c:pt idx="363">
                  <c:v>25.843436862018311</c:v>
                </c:pt>
                <c:pt idx="364">
                  <c:v>24.309760633908169</c:v>
                </c:pt>
                <c:pt idx="365">
                  <c:v>21.86689933338948</c:v>
                </c:pt>
                <c:pt idx="366">
                  <c:v>21.548797592546642</c:v>
                </c:pt>
                <c:pt idx="367">
                  <c:v>21.300602241118149</c:v>
                </c:pt>
                <c:pt idx="368">
                  <c:v>21.072581788447309</c:v>
                </c:pt>
                <c:pt idx="369">
                  <c:v>18.21487015465863</c:v>
                </c:pt>
                <c:pt idx="370">
                  <c:v>16.939711377775151</c:v>
                </c:pt>
                <c:pt idx="371">
                  <c:v>16.05500185653132</c:v>
                </c:pt>
                <c:pt idx="372">
                  <c:v>16.705478731547611</c:v>
                </c:pt>
                <c:pt idx="373">
                  <c:v>18.16149243697609</c:v>
                </c:pt>
                <c:pt idx="374">
                  <c:v>18.57956103279129</c:v>
                </c:pt>
                <c:pt idx="375">
                  <c:v>16.87231533160967</c:v>
                </c:pt>
                <c:pt idx="376">
                  <c:v>15.401539999110121</c:v>
                </c:pt>
                <c:pt idx="377">
                  <c:v>15.06247607464327</c:v>
                </c:pt>
                <c:pt idx="378">
                  <c:v>15.516750095516331</c:v>
                </c:pt>
                <c:pt idx="379">
                  <c:v>15.006276602886549</c:v>
                </c:pt>
                <c:pt idx="380">
                  <c:v>12.817745261106889</c:v>
                </c:pt>
                <c:pt idx="381">
                  <c:v>11.14592640766093</c:v>
                </c:pt>
                <c:pt idx="382">
                  <c:v>11.41560029564468</c:v>
                </c:pt>
                <c:pt idx="383">
                  <c:v>9.3060328679683195</c:v>
                </c:pt>
                <c:pt idx="384">
                  <c:v>9.3124064551778503</c:v>
                </c:pt>
                <c:pt idx="385">
                  <c:v>9.3369322510084096</c:v>
                </c:pt>
                <c:pt idx="386">
                  <c:v>9.4130650280122143</c:v>
                </c:pt>
                <c:pt idx="387">
                  <c:v>7.1922331961154864</c:v>
                </c:pt>
                <c:pt idx="388">
                  <c:v>6.3908572898814446</c:v>
                </c:pt>
                <c:pt idx="389">
                  <c:v>5.5650593715289656</c:v>
                </c:pt>
                <c:pt idx="390">
                  <c:v>5.8387636718512042</c:v>
                </c:pt>
                <c:pt idx="391">
                  <c:v>8.8346532051812172</c:v>
                </c:pt>
                <c:pt idx="392">
                  <c:v>9.7611685640637127</c:v>
                </c:pt>
                <c:pt idx="393">
                  <c:v>8.4786066076890894</c:v>
                </c:pt>
                <c:pt idx="394">
                  <c:v>8.4633095671229022</c:v>
                </c:pt>
                <c:pt idx="395">
                  <c:v>8.257073999100685</c:v>
                </c:pt>
                <c:pt idx="396">
                  <c:v>8.7280461628135271</c:v>
                </c:pt>
                <c:pt idx="397">
                  <c:v>7.8260517513165979</c:v>
                </c:pt>
                <c:pt idx="398">
                  <c:v>7.8746813229431716</c:v>
                </c:pt>
                <c:pt idx="399">
                  <c:v>8.7231016460681108</c:v>
                </c:pt>
                <c:pt idx="400">
                  <c:v>11.249651251932439</c:v>
                </c:pt>
                <c:pt idx="401">
                  <c:v>13.098875517269519</c:v>
                </c:pt>
                <c:pt idx="402">
                  <c:v>13.75430449387453</c:v>
                </c:pt>
                <c:pt idx="403">
                  <c:v>12.999527050367741</c:v>
                </c:pt>
                <c:pt idx="404">
                  <c:v>12.922920614885999</c:v>
                </c:pt>
                <c:pt idx="405">
                  <c:v>11.696253568143691</c:v>
                </c:pt>
                <c:pt idx="406">
                  <c:v>12.01176619338994</c:v>
                </c:pt>
                <c:pt idx="407">
                  <c:v>12.28180162260111</c:v>
                </c:pt>
                <c:pt idx="408">
                  <c:v>13.025119828332381</c:v>
                </c:pt>
                <c:pt idx="409">
                  <c:v>13.926922904274299</c:v>
                </c:pt>
                <c:pt idx="410">
                  <c:v>13.25453762974008</c:v>
                </c:pt>
                <c:pt idx="411">
                  <c:v>13.518389284490089</c:v>
                </c:pt>
                <c:pt idx="412">
                  <c:v>12.18158323502402</c:v>
                </c:pt>
                <c:pt idx="413">
                  <c:v>12.287726483952421</c:v>
                </c:pt>
                <c:pt idx="414">
                  <c:v>11.74152422931825</c:v>
                </c:pt>
                <c:pt idx="415">
                  <c:v>11.31502598182905</c:v>
                </c:pt>
                <c:pt idx="416">
                  <c:v>10.90995408328885</c:v>
                </c:pt>
                <c:pt idx="417">
                  <c:v>11.10835260535173</c:v>
                </c:pt>
                <c:pt idx="418">
                  <c:v>11.4488086902057</c:v>
                </c:pt>
                <c:pt idx="419">
                  <c:v>11.63933756647589</c:v>
                </c:pt>
                <c:pt idx="420">
                  <c:v>11.4959079682016</c:v>
                </c:pt>
                <c:pt idx="421">
                  <c:v>11.08781215905557</c:v>
                </c:pt>
                <c:pt idx="422">
                  <c:v>10.398272404790029</c:v>
                </c:pt>
                <c:pt idx="423">
                  <c:v>11.104210207149521</c:v>
                </c:pt>
                <c:pt idx="424">
                  <c:v>11.985576683480099</c:v>
                </c:pt>
                <c:pt idx="425">
                  <c:v>12.539519324443891</c:v>
                </c:pt>
                <c:pt idx="426">
                  <c:v>13.20213793651102</c:v>
                </c:pt>
                <c:pt idx="427">
                  <c:v>14.10505684666896</c:v>
                </c:pt>
                <c:pt idx="428">
                  <c:v>14.41889170270743</c:v>
                </c:pt>
                <c:pt idx="429">
                  <c:v>14.8262326271141</c:v>
                </c:pt>
                <c:pt idx="430">
                  <c:v>16.129605163251149</c:v>
                </c:pt>
                <c:pt idx="431">
                  <c:v>16.15919271461533</c:v>
                </c:pt>
                <c:pt idx="432">
                  <c:v>17.087359845997231</c:v>
                </c:pt>
                <c:pt idx="433">
                  <c:v>18.104536459517789</c:v>
                </c:pt>
                <c:pt idx="434">
                  <c:v>18.660478203926019</c:v>
                </c:pt>
                <c:pt idx="435">
                  <c:v>18.7189996651515</c:v>
                </c:pt>
                <c:pt idx="436">
                  <c:v>17.750192519328639</c:v>
                </c:pt>
                <c:pt idx="437">
                  <c:v>18.393001065831339</c:v>
                </c:pt>
                <c:pt idx="438">
                  <c:v>19.36046451231913</c:v>
                </c:pt>
                <c:pt idx="439">
                  <c:v>19.623060162983759</c:v>
                </c:pt>
                <c:pt idx="440">
                  <c:v>19.862024243287632</c:v>
                </c:pt>
                <c:pt idx="441">
                  <c:v>20.91309185253311</c:v>
                </c:pt>
                <c:pt idx="442">
                  <c:v>21.499765341024151</c:v>
                </c:pt>
                <c:pt idx="443">
                  <c:v>21.12566354815543</c:v>
                </c:pt>
                <c:pt idx="444">
                  <c:v>21.618741582953511</c:v>
                </c:pt>
                <c:pt idx="445">
                  <c:v>22.244221552805151</c:v>
                </c:pt>
                <c:pt idx="446">
                  <c:v>22.042197016050579</c:v>
                </c:pt>
                <c:pt idx="447">
                  <c:v>20.55657945743285</c:v>
                </c:pt>
                <c:pt idx="448">
                  <c:v>19.474174686572091</c:v>
                </c:pt>
                <c:pt idx="449">
                  <c:v>18.711659960364951</c:v>
                </c:pt>
                <c:pt idx="450">
                  <c:v>19.64672327960762</c:v>
                </c:pt>
                <c:pt idx="451">
                  <c:v>19.80698257738096</c:v>
                </c:pt>
                <c:pt idx="452">
                  <c:v>16.847882862705809</c:v>
                </c:pt>
                <c:pt idx="453">
                  <c:v>14.361659574753361</c:v>
                </c:pt>
                <c:pt idx="454">
                  <c:v>13.15811916648607</c:v>
                </c:pt>
                <c:pt idx="455">
                  <c:v>13.00848303370614</c:v>
                </c:pt>
                <c:pt idx="456">
                  <c:v>13.51146191856242</c:v>
                </c:pt>
                <c:pt idx="457">
                  <c:v>13.26307623646087</c:v>
                </c:pt>
                <c:pt idx="458">
                  <c:v>12.377286234697699</c:v>
                </c:pt>
                <c:pt idx="459">
                  <c:v>11.789517720684181</c:v>
                </c:pt>
                <c:pt idx="460">
                  <c:v>11.9922759305457</c:v>
                </c:pt>
                <c:pt idx="461">
                  <c:v>12.288966307788129</c:v>
                </c:pt>
                <c:pt idx="462">
                  <c:v>14.770328017492069</c:v>
                </c:pt>
                <c:pt idx="463">
                  <c:v>14.903588512604371</c:v>
                </c:pt>
                <c:pt idx="464">
                  <c:v>14.282330508639969</c:v>
                </c:pt>
                <c:pt idx="465">
                  <c:v>16.061147643333442</c:v>
                </c:pt>
                <c:pt idx="466">
                  <c:v>16.14957180071551</c:v>
                </c:pt>
                <c:pt idx="467">
                  <c:v>15.75648443899401</c:v>
                </c:pt>
                <c:pt idx="468">
                  <c:v>15.5996344109193</c:v>
                </c:pt>
                <c:pt idx="469">
                  <c:v>15.66469692895477</c:v>
                </c:pt>
                <c:pt idx="470">
                  <c:v>15.72922374321422</c:v>
                </c:pt>
                <c:pt idx="471">
                  <c:v>13.91699457981241</c:v>
                </c:pt>
                <c:pt idx="472">
                  <c:v>14.502929499657769</c:v>
                </c:pt>
                <c:pt idx="473">
                  <c:v>14.83382892148979</c:v>
                </c:pt>
                <c:pt idx="474">
                  <c:v>15.270952598570259</c:v>
                </c:pt>
                <c:pt idx="475">
                  <c:v>15.120082343333991</c:v>
                </c:pt>
                <c:pt idx="476">
                  <c:v>16.452835577060959</c:v>
                </c:pt>
                <c:pt idx="477">
                  <c:v>16.82120480626563</c:v>
                </c:pt>
                <c:pt idx="478">
                  <c:v>16.59923850994663</c:v>
                </c:pt>
                <c:pt idx="479">
                  <c:v>16.28041290128381</c:v>
                </c:pt>
                <c:pt idx="480">
                  <c:v>16.37848034261366</c:v>
                </c:pt>
                <c:pt idx="481">
                  <c:v>16.216119847731029</c:v>
                </c:pt>
                <c:pt idx="482">
                  <c:v>16.17290630530789</c:v>
                </c:pt>
                <c:pt idx="483">
                  <c:v>16.370988707128781</c:v>
                </c:pt>
                <c:pt idx="484">
                  <c:v>14.13874769480072</c:v>
                </c:pt>
                <c:pt idx="485">
                  <c:v>12.843765598268799</c:v>
                </c:pt>
                <c:pt idx="486">
                  <c:v>13.369884763210051</c:v>
                </c:pt>
                <c:pt idx="487">
                  <c:v>13.649399392391629</c:v>
                </c:pt>
                <c:pt idx="488">
                  <c:v>14.214842598620629</c:v>
                </c:pt>
                <c:pt idx="489">
                  <c:v>14.32829032310495</c:v>
                </c:pt>
                <c:pt idx="490">
                  <c:v>14.6366892487636</c:v>
                </c:pt>
                <c:pt idx="491">
                  <c:v>13.90842612235382</c:v>
                </c:pt>
                <c:pt idx="492">
                  <c:v>13.90415826795082</c:v>
                </c:pt>
                <c:pt idx="493">
                  <c:v>13.002943303402439</c:v>
                </c:pt>
                <c:pt idx="494">
                  <c:v>12.955719822063321</c:v>
                </c:pt>
                <c:pt idx="495">
                  <c:v>12.42937038922077</c:v>
                </c:pt>
                <c:pt idx="496">
                  <c:v>12.037206512481569</c:v>
                </c:pt>
                <c:pt idx="497">
                  <c:v>12.16430659062843</c:v>
                </c:pt>
                <c:pt idx="498">
                  <c:v>12.74499627791957</c:v>
                </c:pt>
                <c:pt idx="499">
                  <c:v>12.4631737203878</c:v>
                </c:pt>
                <c:pt idx="500">
                  <c:v>12.27972927209307</c:v>
                </c:pt>
                <c:pt idx="501">
                  <c:v>11.57781495657407</c:v>
                </c:pt>
                <c:pt idx="502">
                  <c:v>10.911668685916959</c:v>
                </c:pt>
                <c:pt idx="503">
                  <c:v>10.0865933099179</c:v>
                </c:pt>
                <c:pt idx="504">
                  <c:v>10.101686431929251</c:v>
                </c:pt>
                <c:pt idx="505">
                  <c:v>9.6802555917493578</c:v>
                </c:pt>
                <c:pt idx="506">
                  <c:v>9.0034266177609705</c:v>
                </c:pt>
                <c:pt idx="507">
                  <c:v>8.5442557075882579</c:v>
                </c:pt>
                <c:pt idx="508">
                  <c:v>8.50611625969605</c:v>
                </c:pt>
                <c:pt idx="509">
                  <c:v>8.9054569285180492</c:v>
                </c:pt>
                <c:pt idx="510">
                  <c:v>9.1504889009947394</c:v>
                </c:pt>
                <c:pt idx="511">
                  <c:v>9.0128230475642948</c:v>
                </c:pt>
                <c:pt idx="512">
                  <c:v>9.0778298393715016</c:v>
                </c:pt>
                <c:pt idx="513">
                  <c:v>9.5991767493529832</c:v>
                </c:pt>
                <c:pt idx="514">
                  <c:v>9.6613341521716549</c:v>
                </c:pt>
                <c:pt idx="515">
                  <c:v>9.6175141032831739</c:v>
                </c:pt>
                <c:pt idx="516">
                  <c:v>10.15053422043208</c:v>
                </c:pt>
                <c:pt idx="517">
                  <c:v>10.708982995221261</c:v>
                </c:pt>
                <c:pt idx="518">
                  <c:v>10.8505417440368</c:v>
                </c:pt>
                <c:pt idx="519">
                  <c:v>11.039227142939691</c:v>
                </c:pt>
                <c:pt idx="520">
                  <c:v>11.362215800613701</c:v>
                </c:pt>
                <c:pt idx="521">
                  <c:v>11.51674478645123</c:v>
                </c:pt>
                <c:pt idx="522">
                  <c:v>11.77421334178165</c:v>
                </c:pt>
                <c:pt idx="523">
                  <c:v>11.210545904158961</c:v>
                </c:pt>
                <c:pt idx="524">
                  <c:v>11.336281939610281</c:v>
                </c:pt>
                <c:pt idx="525">
                  <c:v>11.187335503326031</c:v>
                </c:pt>
                <c:pt idx="526">
                  <c:v>10.63103367300141</c:v>
                </c:pt>
                <c:pt idx="527">
                  <c:v>10.73736031604107</c:v>
                </c:pt>
                <c:pt idx="528">
                  <c:v>11.05241276397747</c:v>
                </c:pt>
                <c:pt idx="529">
                  <c:v>10.947918887724709</c:v>
                </c:pt>
                <c:pt idx="530">
                  <c:v>11.224693196180681</c:v>
                </c:pt>
                <c:pt idx="531">
                  <c:v>10.938275188239389</c:v>
                </c:pt>
                <c:pt idx="532">
                  <c:v>11.10373693679262</c:v>
                </c:pt>
                <c:pt idx="533">
                  <c:v>11.5327852725325</c:v>
                </c:pt>
                <c:pt idx="534">
                  <c:v>11.73877475018071</c:v>
                </c:pt>
                <c:pt idx="535">
                  <c:v>11.541711674209219</c:v>
                </c:pt>
                <c:pt idx="536">
                  <c:v>11.32856058469647</c:v>
                </c:pt>
                <c:pt idx="537">
                  <c:v>11.58310518627912</c:v>
                </c:pt>
                <c:pt idx="538">
                  <c:v>11.47845919805548</c:v>
                </c:pt>
                <c:pt idx="539">
                  <c:v>11.638683593355131</c:v>
                </c:pt>
                <c:pt idx="540">
                  <c:v>11.960463439807</c:v>
                </c:pt>
                <c:pt idx="541">
                  <c:v>12.341753548186309</c:v>
                </c:pt>
                <c:pt idx="542">
                  <c:v>12.32331031138933</c:v>
                </c:pt>
                <c:pt idx="543">
                  <c:v>12.631867236563069</c:v>
                </c:pt>
                <c:pt idx="544">
                  <c:v>13.036560628785359</c:v>
                </c:pt>
                <c:pt idx="545">
                  <c:v>13.130223361406051</c:v>
                </c:pt>
                <c:pt idx="546">
                  <c:v>12.867028443009159</c:v>
                </c:pt>
                <c:pt idx="547">
                  <c:v>12.915378562256739</c:v>
                </c:pt>
                <c:pt idx="548">
                  <c:v>13.79826495171978</c:v>
                </c:pt>
                <c:pt idx="549">
                  <c:v>14.37466267539134</c:v>
                </c:pt>
                <c:pt idx="550">
                  <c:v>14.847702661876779</c:v>
                </c:pt>
                <c:pt idx="551">
                  <c:v>15.020347474739969</c:v>
                </c:pt>
                <c:pt idx="552">
                  <c:v>15.62316317776166</c:v>
                </c:pt>
                <c:pt idx="553">
                  <c:v>15.76166652580191</c:v>
                </c:pt>
                <c:pt idx="554">
                  <c:v>15.134873415142531</c:v>
                </c:pt>
                <c:pt idx="555">
                  <c:v>16.04084238621591</c:v>
                </c:pt>
                <c:pt idx="556">
                  <c:v>16.013723170832179</c:v>
                </c:pt>
                <c:pt idx="557">
                  <c:v>15.77318688012874</c:v>
                </c:pt>
                <c:pt idx="558">
                  <c:v>14.508136111909071</c:v>
                </c:pt>
                <c:pt idx="559">
                  <c:v>13.984939309942771</c:v>
                </c:pt>
                <c:pt idx="560">
                  <c:v>11.84126754014963</c:v>
                </c:pt>
                <c:pt idx="561">
                  <c:v>11.387602961765049</c:v>
                </c:pt>
                <c:pt idx="562">
                  <c:v>11.110043656743301</c:v>
                </c:pt>
                <c:pt idx="563">
                  <c:v>11.37277942586271</c:v>
                </c:pt>
                <c:pt idx="564">
                  <c:v>11.46929633473558</c:v>
                </c:pt>
                <c:pt idx="565">
                  <c:v>11.94956531420944</c:v>
                </c:pt>
                <c:pt idx="566">
                  <c:v>11.287903096501291</c:v>
                </c:pt>
                <c:pt idx="567">
                  <c:v>10.90082512639267</c:v>
                </c:pt>
                <c:pt idx="568">
                  <c:v>10.733674273688541</c:v>
                </c:pt>
                <c:pt idx="569">
                  <c:v>11.082715855052101</c:v>
                </c:pt>
                <c:pt idx="570">
                  <c:v>11.69644655335437</c:v>
                </c:pt>
                <c:pt idx="571">
                  <c:v>11.33747235532983</c:v>
                </c:pt>
                <c:pt idx="572">
                  <c:v>10.82746301722884</c:v>
                </c:pt>
                <c:pt idx="573">
                  <c:v>11.13266204275479</c:v>
                </c:pt>
                <c:pt idx="574">
                  <c:v>10.975407324839081</c:v>
                </c:pt>
                <c:pt idx="575">
                  <c:v>10.6809125319692</c:v>
                </c:pt>
                <c:pt idx="576">
                  <c:v>10.41934265732033</c:v>
                </c:pt>
                <c:pt idx="577">
                  <c:v>9.9997611691441808</c:v>
                </c:pt>
                <c:pt idx="578">
                  <c:v>10.18668060948967</c:v>
                </c:pt>
                <c:pt idx="579">
                  <c:v>10.779484482024619</c:v>
                </c:pt>
                <c:pt idx="580">
                  <c:v>11.241032697984441</c:v>
                </c:pt>
                <c:pt idx="581">
                  <c:v>11.58389575652385</c:v>
                </c:pt>
                <c:pt idx="582">
                  <c:v>11.13462173918094</c:v>
                </c:pt>
                <c:pt idx="583">
                  <c:v>10.72355666247813</c:v>
                </c:pt>
                <c:pt idx="584">
                  <c:v>10.553013689399171</c:v>
                </c:pt>
                <c:pt idx="585">
                  <c:v>10.8254098091695</c:v>
                </c:pt>
                <c:pt idx="586">
                  <c:v>10.248096205635569</c:v>
                </c:pt>
                <c:pt idx="587">
                  <c:v>10.159652938900919</c:v>
                </c:pt>
                <c:pt idx="588">
                  <c:v>10.24828575803898</c:v>
                </c:pt>
                <c:pt idx="589">
                  <c:v>9.8725171405700607</c:v>
                </c:pt>
                <c:pt idx="590">
                  <c:v>9.9013324912409217</c:v>
                </c:pt>
                <c:pt idx="591">
                  <c:v>9.7836398675440606</c:v>
                </c:pt>
                <c:pt idx="592">
                  <c:v>9.6922950863958111</c:v>
                </c:pt>
                <c:pt idx="593">
                  <c:v>9.0677189434195302</c:v>
                </c:pt>
                <c:pt idx="594">
                  <c:v>9.6050380933639232</c:v>
                </c:pt>
                <c:pt idx="595">
                  <c:v>9.8513486380792301</c:v>
                </c:pt>
                <c:pt idx="596">
                  <c:v>9.8840483617382855</c:v>
                </c:pt>
                <c:pt idx="597">
                  <c:v>10.169850844772141</c:v>
                </c:pt>
                <c:pt idx="598">
                  <c:v>10.21586101165064</c:v>
                </c:pt>
                <c:pt idx="599">
                  <c:v>10.52933090413114</c:v>
                </c:pt>
                <c:pt idx="600">
                  <c:v>10.74573329974791</c:v>
                </c:pt>
                <c:pt idx="601">
                  <c:v>10.91156406673168</c:v>
                </c:pt>
                <c:pt idx="602">
                  <c:v>10.91094652297625</c:v>
                </c:pt>
                <c:pt idx="603">
                  <c:v>11.17802160095609</c:v>
                </c:pt>
                <c:pt idx="604">
                  <c:v>11.46154310458623</c:v>
                </c:pt>
                <c:pt idx="605">
                  <c:v>11.554126144044281</c:v>
                </c:pt>
                <c:pt idx="606">
                  <c:v>10.539745658930981</c:v>
                </c:pt>
                <c:pt idx="607">
                  <c:v>11.04061167026153</c:v>
                </c:pt>
                <c:pt idx="608">
                  <c:v>11.337391102277291</c:v>
                </c:pt>
                <c:pt idx="609">
                  <c:v>11.66244403910526</c:v>
                </c:pt>
                <c:pt idx="610">
                  <c:v>11.542173388716289</c:v>
                </c:pt>
                <c:pt idx="611">
                  <c:v>11.306665788890751</c:v>
                </c:pt>
                <c:pt idx="612">
                  <c:v>11.89575983943706</c:v>
                </c:pt>
                <c:pt idx="613">
                  <c:v>12.141507370682691</c:v>
                </c:pt>
                <c:pt idx="614">
                  <c:v>11.841626487283101</c:v>
                </c:pt>
                <c:pt idx="615">
                  <c:v>11.95109719708395</c:v>
                </c:pt>
                <c:pt idx="616">
                  <c:v>11.86387540626917</c:v>
                </c:pt>
                <c:pt idx="617">
                  <c:v>11.61566485702517</c:v>
                </c:pt>
                <c:pt idx="618">
                  <c:v>11.7781900924578</c:v>
                </c:pt>
                <c:pt idx="619">
                  <c:v>12.25698908414514</c:v>
                </c:pt>
                <c:pt idx="620">
                  <c:v>12.44495315715003</c:v>
                </c:pt>
                <c:pt idx="621">
                  <c:v>12.3094579041187</c:v>
                </c:pt>
                <c:pt idx="622">
                  <c:v>11.852030617771049</c:v>
                </c:pt>
                <c:pt idx="623">
                  <c:v>12.14707256810677</c:v>
                </c:pt>
                <c:pt idx="624">
                  <c:v>12.527059748172301</c:v>
                </c:pt>
                <c:pt idx="625">
                  <c:v>12.364119350461101</c:v>
                </c:pt>
                <c:pt idx="626">
                  <c:v>12.362339087390369</c:v>
                </c:pt>
                <c:pt idx="627">
                  <c:v>12.242728683266879</c:v>
                </c:pt>
                <c:pt idx="628">
                  <c:v>12.200478761945829</c:v>
                </c:pt>
                <c:pt idx="629">
                  <c:v>12.44788158178936</c:v>
                </c:pt>
                <c:pt idx="630">
                  <c:v>12.669112889622481</c:v>
                </c:pt>
                <c:pt idx="631">
                  <c:v>12.67837823632861</c:v>
                </c:pt>
                <c:pt idx="632">
                  <c:v>12.434678020425499</c:v>
                </c:pt>
                <c:pt idx="633">
                  <c:v>12.131183558686869</c:v>
                </c:pt>
                <c:pt idx="634">
                  <c:v>12.473469765515301</c:v>
                </c:pt>
                <c:pt idx="635">
                  <c:v>12.93396430616137</c:v>
                </c:pt>
                <c:pt idx="636">
                  <c:v>13.01077344799517</c:v>
                </c:pt>
                <c:pt idx="637">
                  <c:v>12.8593468806879</c:v>
                </c:pt>
                <c:pt idx="638">
                  <c:v>12.83481934009248</c:v>
                </c:pt>
                <c:pt idx="639">
                  <c:v>12.163901454006799</c:v>
                </c:pt>
                <c:pt idx="640">
                  <c:v>12.141970791867781</c:v>
                </c:pt>
                <c:pt idx="641">
                  <c:v>11.624407885470079</c:v>
                </c:pt>
                <c:pt idx="642">
                  <c:v>11.75020164531</c:v>
                </c:pt>
                <c:pt idx="643">
                  <c:v>11.715076201734</c:v>
                </c:pt>
                <c:pt idx="644">
                  <c:v>11.139349357262921</c:v>
                </c:pt>
                <c:pt idx="645">
                  <c:v>11.391934765421411</c:v>
                </c:pt>
                <c:pt idx="646">
                  <c:v>11.644070268505761</c:v>
                </c:pt>
                <c:pt idx="647">
                  <c:v>11.754449184027299</c:v>
                </c:pt>
                <c:pt idx="648">
                  <c:v>12.002650554927831</c:v>
                </c:pt>
                <c:pt idx="649">
                  <c:v>12.215052485432841</c:v>
                </c:pt>
                <c:pt idx="650">
                  <c:v>12.42010529518998</c:v>
                </c:pt>
                <c:pt idx="651">
                  <c:v>12.90786818406092</c:v>
                </c:pt>
                <c:pt idx="652">
                  <c:v>13.31204223802586</c:v>
                </c:pt>
                <c:pt idx="653">
                  <c:v>13.357885903659</c:v>
                </c:pt>
                <c:pt idx="654">
                  <c:v>13.83300956424533</c:v>
                </c:pt>
                <c:pt idx="655">
                  <c:v>14.042112347320581</c:v>
                </c:pt>
                <c:pt idx="656">
                  <c:v>14.35647414329698</c:v>
                </c:pt>
                <c:pt idx="657">
                  <c:v>14.619231935730561</c:v>
                </c:pt>
                <c:pt idx="658">
                  <c:v>15.11731169743439</c:v>
                </c:pt>
                <c:pt idx="659">
                  <c:v>15.789062002327089</c:v>
                </c:pt>
                <c:pt idx="660">
                  <c:v>15.990781062969839</c:v>
                </c:pt>
                <c:pt idx="661">
                  <c:v>16.437728215987121</c:v>
                </c:pt>
                <c:pt idx="662">
                  <c:v>16.219282945537781</c:v>
                </c:pt>
                <c:pt idx="663">
                  <c:v>16.685266628063509</c:v>
                </c:pt>
                <c:pt idx="664">
                  <c:v>16.518057827257799</c:v>
                </c:pt>
                <c:pt idx="665">
                  <c:v>17.370091963405311</c:v>
                </c:pt>
                <c:pt idx="666">
                  <c:v>18.454031906632871</c:v>
                </c:pt>
                <c:pt idx="667">
                  <c:v>18.22232646304775</c:v>
                </c:pt>
                <c:pt idx="668">
                  <c:v>18.84396065426132</c:v>
                </c:pt>
                <c:pt idx="669">
                  <c:v>17.772325789386091</c:v>
                </c:pt>
                <c:pt idx="670">
                  <c:v>18.835559288273899</c:v>
                </c:pt>
                <c:pt idx="671">
                  <c:v>18.94236903581357</c:v>
                </c:pt>
                <c:pt idx="672">
                  <c:v>18.292585385418899</c:v>
                </c:pt>
                <c:pt idx="673">
                  <c:v>18.26611681512777</c:v>
                </c:pt>
                <c:pt idx="674">
                  <c:v>19.371210099299969</c:v>
                </c:pt>
                <c:pt idx="675">
                  <c:v>19.370593634578501</c:v>
                </c:pt>
                <c:pt idx="676">
                  <c:v>18.544506591754431</c:v>
                </c:pt>
                <c:pt idx="677">
                  <c:v>18.158163846958701</c:v>
                </c:pt>
                <c:pt idx="678">
                  <c:v>18.85679759689679</c:v>
                </c:pt>
                <c:pt idx="679">
                  <c:v>18.67093711018644</c:v>
                </c:pt>
                <c:pt idx="680">
                  <c:v>17.836640796312029</c:v>
                </c:pt>
                <c:pt idx="681">
                  <c:v>17.418952948636129</c:v>
                </c:pt>
                <c:pt idx="682">
                  <c:v>17.12033973662826</c:v>
                </c:pt>
                <c:pt idx="683">
                  <c:v>17.19752272556093</c:v>
                </c:pt>
                <c:pt idx="684">
                  <c:v>16.717780078533011</c:v>
                </c:pt>
                <c:pt idx="685">
                  <c:v>15.843733142229739</c:v>
                </c:pt>
                <c:pt idx="686">
                  <c:v>15.900417108869171</c:v>
                </c:pt>
                <c:pt idx="687">
                  <c:v>16.123704360211761</c:v>
                </c:pt>
                <c:pt idx="688">
                  <c:v>16.598110789114269</c:v>
                </c:pt>
                <c:pt idx="689">
                  <c:v>16.729918872472862</c:v>
                </c:pt>
                <c:pt idx="690">
                  <c:v>16.868882383979781</c:v>
                </c:pt>
                <c:pt idx="691">
                  <c:v>15.86894272945225</c:v>
                </c:pt>
                <c:pt idx="692">
                  <c:v>15.15727448896221</c:v>
                </c:pt>
                <c:pt idx="693">
                  <c:v>14.149451489483541</c:v>
                </c:pt>
                <c:pt idx="694">
                  <c:v>13.736242235298491</c:v>
                </c:pt>
                <c:pt idx="695">
                  <c:v>13.673246057951401</c:v>
                </c:pt>
                <c:pt idx="696">
                  <c:v>13.788431552307641</c:v>
                </c:pt>
                <c:pt idx="697">
                  <c:v>13.78490639033768</c:v>
                </c:pt>
                <c:pt idx="698">
                  <c:v>13.925589923892939</c:v>
                </c:pt>
                <c:pt idx="699">
                  <c:v>13.913501765262779</c:v>
                </c:pt>
                <c:pt idx="700">
                  <c:v>14.32382496840923</c:v>
                </c:pt>
                <c:pt idx="701">
                  <c:v>14.635555551956269</c:v>
                </c:pt>
                <c:pt idx="702">
                  <c:v>14.957457101901131</c:v>
                </c:pt>
                <c:pt idx="703">
                  <c:v>15.544566891165919</c:v>
                </c:pt>
                <c:pt idx="704">
                  <c:v>15.93192318409284</c:v>
                </c:pt>
                <c:pt idx="705">
                  <c:v>16.55980331035158</c:v>
                </c:pt>
                <c:pt idx="706">
                  <c:v>16.988883579386329</c:v>
                </c:pt>
                <c:pt idx="707">
                  <c:v>17.358357365369951</c:v>
                </c:pt>
                <c:pt idx="708">
                  <c:v>17.980339342993371</c:v>
                </c:pt>
                <c:pt idx="709">
                  <c:v>17.759169263611419</c:v>
                </c:pt>
                <c:pt idx="710">
                  <c:v>18.200871845485629</c:v>
                </c:pt>
                <c:pt idx="711">
                  <c:v>18.430753048783409</c:v>
                </c:pt>
                <c:pt idx="712">
                  <c:v>18.69272143959418</c:v>
                </c:pt>
                <c:pt idx="713">
                  <c:v>18.44859139706648</c:v>
                </c:pt>
                <c:pt idx="714">
                  <c:v>19.090533975796511</c:v>
                </c:pt>
                <c:pt idx="715">
                  <c:v>18.958803640750212</c:v>
                </c:pt>
                <c:pt idx="716">
                  <c:v>18.123290556758619</c:v>
                </c:pt>
                <c:pt idx="717">
                  <c:v>18.021962441515431</c:v>
                </c:pt>
                <c:pt idx="718">
                  <c:v>18.07178913057021</c:v>
                </c:pt>
                <c:pt idx="719">
                  <c:v>18.624728977900102</c:v>
                </c:pt>
                <c:pt idx="720">
                  <c:v>18.338284994375559</c:v>
                </c:pt>
                <c:pt idx="721">
                  <c:v>17.54527510894598</c:v>
                </c:pt>
                <c:pt idx="722">
                  <c:v>17.286020720522149</c:v>
                </c:pt>
                <c:pt idx="723">
                  <c:v>17.429766947597191</c:v>
                </c:pt>
                <c:pt idx="724">
                  <c:v>17.2561705787279</c:v>
                </c:pt>
                <c:pt idx="725">
                  <c:v>17.823363817264742</c:v>
                </c:pt>
                <c:pt idx="726">
                  <c:v>17.376806472898121</c:v>
                </c:pt>
                <c:pt idx="727">
                  <c:v>17.58211303957766</c:v>
                </c:pt>
                <c:pt idx="728">
                  <c:v>17.052015467817679</c:v>
                </c:pt>
                <c:pt idx="729">
                  <c:v>16.60510453625103</c:v>
                </c:pt>
                <c:pt idx="730">
                  <c:v>17.146088452419011</c:v>
                </c:pt>
                <c:pt idx="731">
                  <c:v>17.562090833957129</c:v>
                </c:pt>
                <c:pt idx="732">
                  <c:v>18.470416986477179</c:v>
                </c:pt>
                <c:pt idx="733">
                  <c:v>19.234014498298361</c:v>
                </c:pt>
                <c:pt idx="734">
                  <c:v>19.84422527272557</c:v>
                </c:pt>
                <c:pt idx="735">
                  <c:v>20.38284297575477</c:v>
                </c:pt>
                <c:pt idx="736">
                  <c:v>20.598606843297329</c:v>
                </c:pt>
                <c:pt idx="737">
                  <c:v>20.33241455159229</c:v>
                </c:pt>
                <c:pt idx="738">
                  <c:v>20.146643736827329</c:v>
                </c:pt>
                <c:pt idx="739">
                  <c:v>20.941688475215191</c:v>
                </c:pt>
                <c:pt idx="740">
                  <c:v>20.705243044147249</c:v>
                </c:pt>
                <c:pt idx="741">
                  <c:v>20.92419014101079</c:v>
                </c:pt>
                <c:pt idx="742">
                  <c:v>21.857957721959679</c:v>
                </c:pt>
                <c:pt idx="743">
                  <c:v>22.04148019838226</c:v>
                </c:pt>
                <c:pt idx="744">
                  <c:v>21.197931400015239</c:v>
                </c:pt>
                <c:pt idx="745">
                  <c:v>21.451687754873369</c:v>
                </c:pt>
                <c:pt idx="746">
                  <c:v>21.443158568526229</c:v>
                </c:pt>
                <c:pt idx="747">
                  <c:v>20.658336447649031</c:v>
                </c:pt>
                <c:pt idx="748">
                  <c:v>19.089367498116641</c:v>
                </c:pt>
                <c:pt idx="749">
                  <c:v>16.82757124479247</c:v>
                </c:pt>
                <c:pt idx="750">
                  <c:v>17.141325661322789</c:v>
                </c:pt>
                <c:pt idx="751">
                  <c:v>17.571262631045531</c:v>
                </c:pt>
                <c:pt idx="752">
                  <c:v>17.321461147465481</c:v>
                </c:pt>
                <c:pt idx="753">
                  <c:v>16.739820967901331</c:v>
                </c:pt>
                <c:pt idx="754">
                  <c:v>17.854386489497141</c:v>
                </c:pt>
                <c:pt idx="755">
                  <c:v>18.58583611843985</c:v>
                </c:pt>
                <c:pt idx="756">
                  <c:v>19.259231693254051</c:v>
                </c:pt>
                <c:pt idx="757">
                  <c:v>19.469191309671409</c:v>
                </c:pt>
                <c:pt idx="758">
                  <c:v>19.288064606604831</c:v>
                </c:pt>
                <c:pt idx="759">
                  <c:v>20.150077238226981</c:v>
                </c:pt>
                <c:pt idx="760">
                  <c:v>20.50758586495261</c:v>
                </c:pt>
                <c:pt idx="761">
                  <c:v>20.384149993840989</c:v>
                </c:pt>
                <c:pt idx="762">
                  <c:v>19.969231885949629</c:v>
                </c:pt>
                <c:pt idx="763">
                  <c:v>20.472637900527658</c:v>
                </c:pt>
                <c:pt idx="764">
                  <c:v>20.960360090705109</c:v>
                </c:pt>
                <c:pt idx="765">
                  <c:v>20.891344595411489</c:v>
                </c:pt>
                <c:pt idx="766">
                  <c:v>20.720399335339689</c:v>
                </c:pt>
                <c:pt idx="767">
                  <c:v>21.038599376737029</c:v>
                </c:pt>
                <c:pt idx="768">
                  <c:v>21.627216196980921</c:v>
                </c:pt>
                <c:pt idx="769">
                  <c:v>21.83267082671032</c:v>
                </c:pt>
                <c:pt idx="770">
                  <c:v>22.16724558598262</c:v>
                </c:pt>
                <c:pt idx="771">
                  <c:v>22.422192169737151</c:v>
                </c:pt>
                <c:pt idx="772">
                  <c:v>22.574330769563819</c:v>
                </c:pt>
                <c:pt idx="773">
                  <c:v>22.30028803608278</c:v>
                </c:pt>
                <c:pt idx="774">
                  <c:v>22.984351845738381</c:v>
                </c:pt>
                <c:pt idx="775">
                  <c:v>22.650407292938791</c:v>
                </c:pt>
                <c:pt idx="776">
                  <c:v>22.892221984231679</c:v>
                </c:pt>
                <c:pt idx="777">
                  <c:v>23.212154680675329</c:v>
                </c:pt>
                <c:pt idx="778">
                  <c:v>23.225019793095811</c:v>
                </c:pt>
                <c:pt idx="779">
                  <c:v>22.752984772787251</c:v>
                </c:pt>
                <c:pt idx="780">
                  <c:v>23.26933508192246</c:v>
                </c:pt>
                <c:pt idx="781">
                  <c:v>23.372068272751321</c:v>
                </c:pt>
                <c:pt idx="782">
                  <c:v>23.253528200034829</c:v>
                </c:pt>
                <c:pt idx="783">
                  <c:v>23.42055195477128</c:v>
                </c:pt>
                <c:pt idx="784">
                  <c:v>23.70880830886194</c:v>
                </c:pt>
                <c:pt idx="785">
                  <c:v>22.385342986457779</c:v>
                </c:pt>
                <c:pt idx="786">
                  <c:v>22.30078171217443</c:v>
                </c:pt>
                <c:pt idx="787">
                  <c:v>22.665971845964371</c:v>
                </c:pt>
                <c:pt idx="788">
                  <c:v>23.37414683164862</c:v>
                </c:pt>
                <c:pt idx="789">
                  <c:v>23.775745523312679</c:v>
                </c:pt>
                <c:pt idx="790">
                  <c:v>23.92546115667372</c:v>
                </c:pt>
                <c:pt idx="791">
                  <c:v>23.694111549106331</c:v>
                </c:pt>
                <c:pt idx="792">
                  <c:v>24.058483388421742</c:v>
                </c:pt>
                <c:pt idx="793">
                  <c:v>23.700027145579401</c:v>
                </c:pt>
                <c:pt idx="794">
                  <c:v>22.611112582290001</c:v>
                </c:pt>
                <c:pt idx="795">
                  <c:v>23.113696462615831</c:v>
                </c:pt>
                <c:pt idx="796">
                  <c:v>21.85217797676308</c:v>
                </c:pt>
                <c:pt idx="797">
                  <c:v>21.555253383226251</c:v>
                </c:pt>
                <c:pt idx="798">
                  <c:v>21.381702007433411</c:v>
                </c:pt>
                <c:pt idx="799">
                  <c:v>19.9139038640098</c:v>
                </c:pt>
                <c:pt idx="800">
                  <c:v>19.161676250614999</c:v>
                </c:pt>
                <c:pt idx="801">
                  <c:v>18.825409371315679</c:v>
                </c:pt>
                <c:pt idx="802">
                  <c:v>19.71125121192896</c:v>
                </c:pt>
                <c:pt idx="803">
                  <c:v>19.736473752791969</c:v>
                </c:pt>
                <c:pt idx="804">
                  <c:v>20.432242125384271</c:v>
                </c:pt>
                <c:pt idx="805">
                  <c:v>21.074443163678431</c:v>
                </c:pt>
                <c:pt idx="806">
                  <c:v>21.44389860201909</c:v>
                </c:pt>
                <c:pt idx="807">
                  <c:v>21.686025566746231</c:v>
                </c:pt>
                <c:pt idx="808">
                  <c:v>21.94847738965839</c:v>
                </c:pt>
                <c:pt idx="809">
                  <c:v>21.552097609793481</c:v>
                </c:pt>
                <c:pt idx="810">
                  <c:v>21.804196245666361</c:v>
                </c:pt>
                <c:pt idx="811">
                  <c:v>22.030627049126011</c:v>
                </c:pt>
                <c:pt idx="812">
                  <c:v>22.21914548866479</c:v>
                </c:pt>
                <c:pt idx="813">
                  <c:v>22.06819919418388</c:v>
                </c:pt>
                <c:pt idx="814">
                  <c:v>21.26310296833628</c:v>
                </c:pt>
                <c:pt idx="815">
                  <c:v>21.75159780872362</c:v>
                </c:pt>
                <c:pt idx="816">
                  <c:v>21.511535896332191</c:v>
                </c:pt>
                <c:pt idx="817">
                  <c:v>20.42499237621422</c:v>
                </c:pt>
                <c:pt idx="818">
                  <c:v>19.934711308295711</c:v>
                </c:pt>
                <c:pt idx="819">
                  <c:v>21.277356015671749</c:v>
                </c:pt>
                <c:pt idx="820">
                  <c:v>21.63022714277988</c:v>
                </c:pt>
                <c:pt idx="821">
                  <c:v>22.004623431346531</c:v>
                </c:pt>
                <c:pt idx="822">
                  <c:v>21.753537415670952</c:v>
                </c:pt>
                <c:pt idx="823">
                  <c:v>21.13776679361786</c:v>
                </c:pt>
                <c:pt idx="824">
                  <c:v>21.680275633292929</c:v>
                </c:pt>
                <c:pt idx="825">
                  <c:v>22.004606927956889</c:v>
                </c:pt>
                <c:pt idx="826">
                  <c:v>22.195529227158161</c:v>
                </c:pt>
                <c:pt idx="827">
                  <c:v>22.277872995434901</c:v>
                </c:pt>
                <c:pt idx="828">
                  <c:v>21.194968072847161</c:v>
                </c:pt>
                <c:pt idx="829">
                  <c:v>20.89572990198722</c:v>
                </c:pt>
                <c:pt idx="830">
                  <c:v>20.202287616481669</c:v>
                </c:pt>
                <c:pt idx="831">
                  <c:v>20.42860808193214</c:v>
                </c:pt>
                <c:pt idx="832">
                  <c:v>20.972258271972091</c:v>
                </c:pt>
                <c:pt idx="833">
                  <c:v>19.713341583757629</c:v>
                </c:pt>
                <c:pt idx="834">
                  <c:v>18.68170820719277</c:v>
                </c:pt>
                <c:pt idx="835">
                  <c:v>18.429515590207739</c:v>
                </c:pt>
                <c:pt idx="836">
                  <c:v>18.39804634467697</c:v>
                </c:pt>
                <c:pt idx="837">
                  <c:v>18.448662031815338</c:v>
                </c:pt>
                <c:pt idx="838">
                  <c:v>18.43776008469105</c:v>
                </c:pt>
                <c:pt idx="839">
                  <c:v>17.326929913742688</c:v>
                </c:pt>
                <c:pt idx="840">
                  <c:v>17.09054139514021</c:v>
                </c:pt>
                <c:pt idx="841">
                  <c:v>16.37258678715985</c:v>
                </c:pt>
                <c:pt idx="842">
                  <c:v>16.531690813943619</c:v>
                </c:pt>
                <c:pt idx="843">
                  <c:v>15.87306781935407</c:v>
                </c:pt>
                <c:pt idx="844">
                  <c:v>13.9838360607892</c:v>
                </c:pt>
                <c:pt idx="845">
                  <c:v>13.799691797725179</c:v>
                </c:pt>
                <c:pt idx="846">
                  <c:v>13.726499744359771</c:v>
                </c:pt>
                <c:pt idx="847">
                  <c:v>14.10045651681545</c:v>
                </c:pt>
                <c:pt idx="848">
                  <c:v>14.84266114524223</c:v>
                </c:pt>
                <c:pt idx="849">
                  <c:v>15.06418540408964</c:v>
                </c:pt>
                <c:pt idx="850">
                  <c:v>14.95076190879174</c:v>
                </c:pt>
                <c:pt idx="851">
                  <c:v>15.87384068720575</c:v>
                </c:pt>
                <c:pt idx="852">
                  <c:v>16.46179394349193</c:v>
                </c:pt>
                <c:pt idx="853">
                  <c:v>17.034534781502131</c:v>
                </c:pt>
                <c:pt idx="854">
                  <c:v>17.402902607188881</c:v>
                </c:pt>
                <c:pt idx="855">
                  <c:v>17.92411044795962</c:v>
                </c:pt>
                <c:pt idx="856">
                  <c:v>17.56415327969939</c:v>
                </c:pt>
                <c:pt idx="857">
                  <c:v>17.08316688007071</c:v>
                </c:pt>
                <c:pt idx="858">
                  <c:v>16.889414708693359</c:v>
                </c:pt>
                <c:pt idx="859">
                  <c:v>16.51944944305157</c:v>
                </c:pt>
                <c:pt idx="860">
                  <c:v>16.856792547836001</c:v>
                </c:pt>
                <c:pt idx="861">
                  <c:v>16.428862709159471</c:v>
                </c:pt>
                <c:pt idx="862">
                  <c:v>15.63871265432665</c:v>
                </c:pt>
                <c:pt idx="863">
                  <c:v>16.603557212925342</c:v>
                </c:pt>
                <c:pt idx="864">
                  <c:v>17.262996797035179</c:v>
                </c:pt>
                <c:pt idx="865">
                  <c:v>17.464147605486161</c:v>
                </c:pt>
                <c:pt idx="866">
                  <c:v>17.805643849614921</c:v>
                </c:pt>
                <c:pt idx="867">
                  <c:v>17.915161678498301</c:v>
                </c:pt>
                <c:pt idx="868">
                  <c:v>17.662646200372539</c:v>
                </c:pt>
                <c:pt idx="869">
                  <c:v>17.640857315740259</c:v>
                </c:pt>
                <c:pt idx="870">
                  <c:v>17.39869003113817</c:v>
                </c:pt>
                <c:pt idx="871">
                  <c:v>17.943404688029791</c:v>
                </c:pt>
                <c:pt idx="872">
                  <c:v>17.61385455291213</c:v>
                </c:pt>
                <c:pt idx="873">
                  <c:v>17.533183854158558</c:v>
                </c:pt>
                <c:pt idx="874">
                  <c:v>18.33889471496807</c:v>
                </c:pt>
                <c:pt idx="875">
                  <c:v>18.64571944207368</c:v>
                </c:pt>
                <c:pt idx="876">
                  <c:v>18.71253046730245</c:v>
                </c:pt>
                <c:pt idx="877">
                  <c:v>17.889889599193751</c:v>
                </c:pt>
                <c:pt idx="878">
                  <c:v>17.412142058290339</c:v>
                </c:pt>
                <c:pt idx="879">
                  <c:v>16.93574006605083</c:v>
                </c:pt>
                <c:pt idx="880">
                  <c:v>16.31433875966858</c:v>
                </c:pt>
                <c:pt idx="881">
                  <c:v>15.80832304768197</c:v>
                </c:pt>
                <c:pt idx="882">
                  <c:v>15.8895185739888</c:v>
                </c:pt>
                <c:pt idx="883">
                  <c:v>15.278501094706121</c:v>
                </c:pt>
                <c:pt idx="884">
                  <c:v>15.47530860180556</c:v>
                </c:pt>
                <c:pt idx="885">
                  <c:v>15.913516308933399</c:v>
                </c:pt>
                <c:pt idx="886">
                  <c:v>14.65184515971057</c:v>
                </c:pt>
                <c:pt idx="887">
                  <c:v>13.49332968620589</c:v>
                </c:pt>
                <c:pt idx="888">
                  <c:v>13.530721892513951</c:v>
                </c:pt>
                <c:pt idx="889">
                  <c:v>12.95732128020539</c:v>
                </c:pt>
                <c:pt idx="890">
                  <c:v>13.31036423914016</c:v>
                </c:pt>
                <c:pt idx="891">
                  <c:v>12.55041104854091</c:v>
                </c:pt>
                <c:pt idx="892">
                  <c:v>11.99543694732966</c:v>
                </c:pt>
                <c:pt idx="893">
                  <c:v>11.888498820079</c:v>
                </c:pt>
                <c:pt idx="894">
                  <c:v>10.394141805327051</c:v>
                </c:pt>
                <c:pt idx="895">
                  <c:v>9.8241957231411927</c:v>
                </c:pt>
                <c:pt idx="896">
                  <c:v>8.6804213056463322</c:v>
                </c:pt>
                <c:pt idx="897">
                  <c:v>8.7449838338095809</c:v>
                </c:pt>
                <c:pt idx="898">
                  <c:v>8.9489845127556045</c:v>
                </c:pt>
                <c:pt idx="899">
                  <c:v>8.289060055923084</c:v>
                </c:pt>
                <c:pt idx="900">
                  <c:v>8.9209955084042498</c:v>
                </c:pt>
                <c:pt idx="901">
                  <c:v>9.7622467161664694</c:v>
                </c:pt>
                <c:pt idx="902">
                  <c:v>10.16379676744404</c:v>
                </c:pt>
                <c:pt idx="903">
                  <c:v>10.23307613660592</c:v>
                </c:pt>
                <c:pt idx="904">
                  <c:v>10.818139119335809</c:v>
                </c:pt>
                <c:pt idx="905">
                  <c:v>11.011354609247659</c:v>
                </c:pt>
                <c:pt idx="906">
                  <c:v>10.90276704823858</c:v>
                </c:pt>
                <c:pt idx="907">
                  <c:v>10.08976959332802</c:v>
                </c:pt>
                <c:pt idx="908">
                  <c:v>9.9189053565594172</c:v>
                </c:pt>
                <c:pt idx="909">
                  <c:v>10.32759977750111</c:v>
                </c:pt>
                <c:pt idx="910">
                  <c:v>10.435859457947901</c:v>
                </c:pt>
                <c:pt idx="911">
                  <c:v>10.25036841625684</c:v>
                </c:pt>
                <c:pt idx="912">
                  <c:v>11.185051362622151</c:v>
                </c:pt>
                <c:pt idx="913">
                  <c:v>11.5860929944497</c:v>
                </c:pt>
                <c:pt idx="914">
                  <c:v>11.631754403566511</c:v>
                </c:pt>
                <c:pt idx="915">
                  <c:v>11.68916413220637</c:v>
                </c:pt>
                <c:pt idx="916">
                  <c:v>11.53205358560942</c:v>
                </c:pt>
                <c:pt idx="917">
                  <c:v>11.5438416314171</c:v>
                </c:pt>
                <c:pt idx="918">
                  <c:v>11.757490488689911</c:v>
                </c:pt>
                <c:pt idx="919">
                  <c:v>11.59798600250925</c:v>
                </c:pt>
                <c:pt idx="920">
                  <c:v>11.805990949539799</c:v>
                </c:pt>
                <c:pt idx="921">
                  <c:v>11.3456961363167</c:v>
                </c:pt>
                <c:pt idx="922">
                  <c:v>11.248855860507961</c:v>
                </c:pt>
                <c:pt idx="923">
                  <c:v>11.597589726582941</c:v>
                </c:pt>
                <c:pt idx="924">
                  <c:v>11.437961346787549</c:v>
                </c:pt>
                <c:pt idx="925">
                  <c:v>11.01484185422277</c:v>
                </c:pt>
                <c:pt idx="926">
                  <c:v>10.89574651166274</c:v>
                </c:pt>
                <c:pt idx="927">
                  <c:v>10.636037409141361</c:v>
                </c:pt>
                <c:pt idx="928">
                  <c:v>10.548486693557001</c:v>
                </c:pt>
                <c:pt idx="929">
                  <c:v>10.53002395909075</c:v>
                </c:pt>
                <c:pt idx="930">
                  <c:v>10.5676924477754</c:v>
                </c:pt>
                <c:pt idx="931">
                  <c:v>10.268385666710991</c:v>
                </c:pt>
                <c:pt idx="932">
                  <c:v>10.0677428200707</c:v>
                </c:pt>
                <c:pt idx="933">
                  <c:v>9.7666662995565492</c:v>
                </c:pt>
                <c:pt idx="934">
                  <c:v>9.7662999836602005</c:v>
                </c:pt>
                <c:pt idx="935">
                  <c:v>9.6782665825359189</c:v>
                </c:pt>
                <c:pt idx="936">
                  <c:v>9.2414622609346839</c:v>
                </c:pt>
                <c:pt idx="937">
                  <c:v>9.0452635707047371</c:v>
                </c:pt>
                <c:pt idx="938">
                  <c:v>8.9504200776338898</c:v>
                </c:pt>
                <c:pt idx="939">
                  <c:v>9.2625887208668427</c:v>
                </c:pt>
                <c:pt idx="940">
                  <c:v>9.6349107285984434</c:v>
                </c:pt>
                <c:pt idx="941">
                  <c:v>9.5496789810417315</c:v>
                </c:pt>
                <c:pt idx="942">
                  <c:v>9.4255240477873592</c:v>
                </c:pt>
                <c:pt idx="943">
                  <c:v>10.02397085400375</c:v>
                </c:pt>
                <c:pt idx="944">
                  <c:v>9.9418874730044049</c:v>
                </c:pt>
                <c:pt idx="945">
                  <c:v>9.5336083582088271</c:v>
                </c:pt>
                <c:pt idx="946">
                  <c:v>8.9284189022931439</c:v>
                </c:pt>
                <c:pt idx="947">
                  <c:v>9.0119418191338259</c:v>
                </c:pt>
                <c:pt idx="948">
                  <c:v>9.2576369191399692</c:v>
                </c:pt>
                <c:pt idx="949">
                  <c:v>9.0037403710456303</c:v>
                </c:pt>
                <c:pt idx="950">
                  <c:v>9.0707850296607599</c:v>
                </c:pt>
                <c:pt idx="951">
                  <c:v>9.1330635662174089</c:v>
                </c:pt>
                <c:pt idx="952">
                  <c:v>8.7943832898149488</c:v>
                </c:pt>
                <c:pt idx="953">
                  <c:v>8.8539377646939492</c:v>
                </c:pt>
                <c:pt idx="954">
                  <c:v>8.8274980455423595</c:v>
                </c:pt>
                <c:pt idx="955">
                  <c:v>9.1271657972150226</c:v>
                </c:pt>
                <c:pt idx="956">
                  <c:v>9.1127589907409536</c:v>
                </c:pt>
                <c:pt idx="957">
                  <c:v>8.6818433068993102</c:v>
                </c:pt>
                <c:pt idx="958">
                  <c:v>8.518784302983553</c:v>
                </c:pt>
                <c:pt idx="959">
                  <c:v>8.7452044046692894</c:v>
                </c:pt>
                <c:pt idx="960">
                  <c:v>8.8509341807291104</c:v>
                </c:pt>
                <c:pt idx="961">
                  <c:v>9.0544760921925143</c:v>
                </c:pt>
                <c:pt idx="962">
                  <c:v>8.0811509007854951</c:v>
                </c:pt>
                <c:pt idx="963">
                  <c:v>7.8440245047192114</c:v>
                </c:pt>
                <c:pt idx="964">
                  <c:v>8.104225807176487</c:v>
                </c:pt>
                <c:pt idx="965">
                  <c:v>8.5120779623067406</c:v>
                </c:pt>
                <c:pt idx="966">
                  <c:v>8.8808655272958372</c:v>
                </c:pt>
                <c:pt idx="967">
                  <c:v>9.0710059816183737</c:v>
                </c:pt>
                <c:pt idx="968">
                  <c:v>9.1960401317432332</c:v>
                </c:pt>
                <c:pt idx="969">
                  <c:v>9.3578410467571054</c:v>
                </c:pt>
                <c:pt idx="970">
                  <c:v>9.654043663233379</c:v>
                </c:pt>
                <c:pt idx="971">
                  <c:v>9.3899020849217365</c:v>
                </c:pt>
                <c:pt idx="972">
                  <c:v>9.2594045308779496</c:v>
                </c:pt>
                <c:pt idx="973">
                  <c:v>8.8298993538313066</c:v>
                </c:pt>
                <c:pt idx="974">
                  <c:v>9.0810968838546238</c:v>
                </c:pt>
                <c:pt idx="975">
                  <c:v>9.0855612307887466</c:v>
                </c:pt>
                <c:pt idx="976">
                  <c:v>8.8184834665480665</c:v>
                </c:pt>
                <c:pt idx="977">
                  <c:v>8.7653407443049307</c:v>
                </c:pt>
                <c:pt idx="978">
                  <c:v>8.4453194678755068</c:v>
                </c:pt>
                <c:pt idx="979">
                  <c:v>8.3998063165664405</c:v>
                </c:pt>
                <c:pt idx="980">
                  <c:v>7.5811630519231601</c:v>
                </c:pt>
                <c:pt idx="981">
                  <c:v>7.6491417133192119</c:v>
                </c:pt>
                <c:pt idx="982">
                  <c:v>7.8107525657161077</c:v>
                </c:pt>
                <c:pt idx="983">
                  <c:v>7.8325621371418954</c:v>
                </c:pt>
                <c:pt idx="984">
                  <c:v>7.388659973375991</c:v>
                </c:pt>
                <c:pt idx="985">
                  <c:v>7.1818234505467311</c:v>
                </c:pt>
                <c:pt idx="986">
                  <c:v>6.9506737935360361</c:v>
                </c:pt>
                <c:pt idx="987">
                  <c:v>7.2590726254261471</c:v>
                </c:pt>
                <c:pt idx="988">
                  <c:v>7.1926124844646244</c:v>
                </c:pt>
                <c:pt idx="989">
                  <c:v>6.6921339881975861</c:v>
                </c:pt>
                <c:pt idx="990">
                  <c:v>6.6386531002087583</c:v>
                </c:pt>
                <c:pt idx="991">
                  <c:v>6.6434227521660887</c:v>
                </c:pt>
                <c:pt idx="992">
                  <c:v>7.3988382003233051</c:v>
                </c:pt>
                <c:pt idx="993">
                  <c:v>7.9998409945345879</c:v>
                </c:pt>
                <c:pt idx="994">
                  <c:v>8.3474769381554275</c:v>
                </c:pt>
                <c:pt idx="995">
                  <c:v>8.4677384014004708</c:v>
                </c:pt>
                <c:pt idx="996">
                  <c:v>8.7567832241347432</c:v>
                </c:pt>
                <c:pt idx="997">
                  <c:v>8.9104934366241224</c:v>
                </c:pt>
                <c:pt idx="998">
                  <c:v>9.2328297051905182</c:v>
                </c:pt>
                <c:pt idx="999">
                  <c:v>9.5315812841604082</c:v>
                </c:pt>
                <c:pt idx="1000">
                  <c:v>9.8744565046684052</c:v>
                </c:pt>
                <c:pt idx="1001">
                  <c:v>10.00011790313002</c:v>
                </c:pt>
                <c:pt idx="1002">
                  <c:v>10.01447599557102</c:v>
                </c:pt>
                <c:pt idx="1003">
                  <c:v>9.7280569356652062</c:v>
                </c:pt>
                <c:pt idx="1004">
                  <c:v>9.984202458028772</c:v>
                </c:pt>
                <c:pt idx="1005">
                  <c:v>10.00339179944962</c:v>
                </c:pt>
                <c:pt idx="1006">
                  <c:v>9.8535816493642763</c:v>
                </c:pt>
                <c:pt idx="1007">
                  <c:v>9.8150109036086697</c:v>
                </c:pt>
                <c:pt idx="1008">
                  <c:v>9.8949318092025322</c:v>
                </c:pt>
                <c:pt idx="1009">
                  <c:v>9.3245296457279832</c:v>
                </c:pt>
                <c:pt idx="1010">
                  <c:v>9.3267470665082488</c:v>
                </c:pt>
                <c:pt idx="1011">
                  <c:v>9.3056434045948198</c:v>
                </c:pt>
                <c:pt idx="1012">
                  <c:v>9.2318318168960456</c:v>
                </c:pt>
                <c:pt idx="1013">
                  <c:v>9.0101855122910077</c:v>
                </c:pt>
                <c:pt idx="1014">
                  <c:v>8.8683022140433074</c:v>
                </c:pt>
                <c:pt idx="1015">
                  <c:v>9.6230632573731683</c:v>
                </c:pt>
                <c:pt idx="1016">
                  <c:v>9.6873413136280835</c:v>
                </c:pt>
                <c:pt idx="1017">
                  <c:v>9.595070703048501</c:v>
                </c:pt>
                <c:pt idx="1018">
                  <c:v>9.6919732217830816</c:v>
                </c:pt>
                <c:pt idx="1019">
                  <c:v>9.5950548011334558</c:v>
                </c:pt>
                <c:pt idx="1020">
                  <c:v>9.9970011777304499</c:v>
                </c:pt>
                <c:pt idx="1021">
                  <c:v>10.494935172607081</c:v>
                </c:pt>
                <c:pt idx="1022">
                  <c:v>10.373217214924731</c:v>
                </c:pt>
                <c:pt idx="1023">
                  <c:v>10.39711871981682</c:v>
                </c:pt>
                <c:pt idx="1024">
                  <c:v>10.60812046786009</c:v>
                </c:pt>
                <c:pt idx="1025">
                  <c:v>10.81004984586122</c:v>
                </c:pt>
                <c:pt idx="1026">
                  <c:v>10.99756395679338</c:v>
                </c:pt>
                <c:pt idx="1027">
                  <c:v>10.73879980887728</c:v>
                </c:pt>
                <c:pt idx="1028">
                  <c:v>10.471234661697549</c:v>
                </c:pt>
                <c:pt idx="1029">
                  <c:v>10.55251698294375</c:v>
                </c:pt>
                <c:pt idx="1030">
                  <c:v>11.16461112866747</c:v>
                </c:pt>
                <c:pt idx="1031">
                  <c:v>11.6905214744676</c:v>
                </c:pt>
                <c:pt idx="1032">
                  <c:v>11.715007584487999</c:v>
                </c:pt>
                <c:pt idx="1033">
                  <c:v>12.38821909941813</c:v>
                </c:pt>
                <c:pt idx="1034">
                  <c:v>13.18902298153272</c:v>
                </c:pt>
                <c:pt idx="1035">
                  <c:v>13.552504172869501</c:v>
                </c:pt>
                <c:pt idx="1036">
                  <c:v>13.560046199232341</c:v>
                </c:pt>
                <c:pt idx="1037">
                  <c:v>13.888688626457119</c:v>
                </c:pt>
                <c:pt idx="1038">
                  <c:v>13.619995534083809</c:v>
                </c:pt>
                <c:pt idx="1039">
                  <c:v>13.88766755086607</c:v>
                </c:pt>
                <c:pt idx="1040">
                  <c:v>13.467314312977139</c:v>
                </c:pt>
                <c:pt idx="1041">
                  <c:v>13.425918860857371</c:v>
                </c:pt>
                <c:pt idx="1042">
                  <c:v>13.87298559613861</c:v>
                </c:pt>
                <c:pt idx="1043">
                  <c:v>14.08513981474332</c:v>
                </c:pt>
                <c:pt idx="1044">
                  <c:v>14.922208103718949</c:v>
                </c:pt>
                <c:pt idx="1045">
                  <c:v>15.82231814283646</c:v>
                </c:pt>
                <c:pt idx="1046">
                  <c:v>16.43334397606991</c:v>
                </c:pt>
                <c:pt idx="1047">
                  <c:v>16.196534453220881</c:v>
                </c:pt>
                <c:pt idx="1048">
                  <c:v>16.160311952655739</c:v>
                </c:pt>
                <c:pt idx="1049">
                  <c:v>16.825207307878721</c:v>
                </c:pt>
                <c:pt idx="1050">
                  <c:v>17.306004390512221</c:v>
                </c:pt>
                <c:pt idx="1051">
                  <c:v>18.32690724585634</c:v>
                </c:pt>
                <c:pt idx="1052">
                  <c:v>17.675620449938219</c:v>
                </c:pt>
                <c:pt idx="1053">
                  <c:v>15.53005556362732</c:v>
                </c:pt>
                <c:pt idx="1054">
                  <c:v>13.59088514318908</c:v>
                </c:pt>
                <c:pt idx="1055">
                  <c:v>13.389028514426959</c:v>
                </c:pt>
                <c:pt idx="1056">
                  <c:v>13.89833668356914</c:v>
                </c:pt>
                <c:pt idx="1057">
                  <c:v>14.29827096246952</c:v>
                </c:pt>
                <c:pt idx="1058">
                  <c:v>14.668946811103471</c:v>
                </c:pt>
                <c:pt idx="1059">
                  <c:v>14.433316420838951</c:v>
                </c:pt>
                <c:pt idx="1060">
                  <c:v>14.03189134802777</c:v>
                </c:pt>
                <c:pt idx="1061">
                  <c:v>14.766468647879631</c:v>
                </c:pt>
                <c:pt idx="1062">
                  <c:v>14.6083157175221</c:v>
                </c:pt>
                <c:pt idx="1063">
                  <c:v>14.244946310675649</c:v>
                </c:pt>
                <c:pt idx="1064">
                  <c:v>14.36942877614017</c:v>
                </c:pt>
                <c:pt idx="1065">
                  <c:v>14.811450153277731</c:v>
                </c:pt>
                <c:pt idx="1066">
                  <c:v>14.445530680872899</c:v>
                </c:pt>
                <c:pt idx="1067">
                  <c:v>14.702086748572</c:v>
                </c:pt>
                <c:pt idx="1068">
                  <c:v>15.08807244271328</c:v>
                </c:pt>
                <c:pt idx="1069">
                  <c:v>15.46706046273475</c:v>
                </c:pt>
                <c:pt idx="1070">
                  <c:v>15.298969108882361</c:v>
                </c:pt>
                <c:pt idx="1071">
                  <c:v>15.686742656144601</c:v>
                </c:pt>
                <c:pt idx="1072">
                  <c:v>16.186353538544552</c:v>
                </c:pt>
                <c:pt idx="1073">
                  <c:v>16.6419042358086</c:v>
                </c:pt>
                <c:pt idx="1074">
                  <c:v>17.01340765049914</c:v>
                </c:pt>
                <c:pt idx="1075">
                  <c:v>17.734251436577331</c:v>
                </c:pt>
                <c:pt idx="1076">
                  <c:v>17.714220678979089</c:v>
                </c:pt>
                <c:pt idx="1077">
                  <c:v>17.64085385279796</c:v>
                </c:pt>
                <c:pt idx="1078">
                  <c:v>17.242369266947421</c:v>
                </c:pt>
                <c:pt idx="1079">
                  <c:v>17.65021290494732</c:v>
                </c:pt>
                <c:pt idx="1080">
                  <c:v>17.048843606878279</c:v>
                </c:pt>
                <c:pt idx="1081">
                  <c:v>16.508093516490291</c:v>
                </c:pt>
                <c:pt idx="1082">
                  <c:v>16.83374823348095</c:v>
                </c:pt>
                <c:pt idx="1083">
                  <c:v>16.81391389873577</c:v>
                </c:pt>
                <c:pt idx="1084">
                  <c:v>17.39241358864501</c:v>
                </c:pt>
                <c:pt idx="1085">
                  <c:v>17.81708282165302</c:v>
                </c:pt>
                <c:pt idx="1086">
                  <c:v>17.747171587070241</c:v>
                </c:pt>
                <c:pt idx="1087">
                  <c:v>16.16833475650898</c:v>
                </c:pt>
                <c:pt idx="1088">
                  <c:v>15.30128544352263</c:v>
                </c:pt>
                <c:pt idx="1089">
                  <c:v>14.818147965500801</c:v>
                </c:pt>
                <c:pt idx="1090">
                  <c:v>15.187607599503201</c:v>
                </c:pt>
                <c:pt idx="1091">
                  <c:v>15.84631497472877</c:v>
                </c:pt>
                <c:pt idx="1092">
                  <c:v>15.60619011880236</c:v>
                </c:pt>
                <c:pt idx="1093">
                  <c:v>17.35466474520511</c:v>
                </c:pt>
                <c:pt idx="1094">
                  <c:v>17.818620083397381</c:v>
                </c:pt>
                <c:pt idx="1095">
                  <c:v>18.155345895198021</c:v>
                </c:pt>
                <c:pt idx="1096">
                  <c:v>18.035430911004049</c:v>
                </c:pt>
                <c:pt idx="1097">
                  <c:v>18.015227044688331</c:v>
                </c:pt>
                <c:pt idx="1098">
                  <c:v>18.103452345519749</c:v>
                </c:pt>
                <c:pt idx="1099">
                  <c:v>18.512258455337719</c:v>
                </c:pt>
                <c:pt idx="1100">
                  <c:v>18.357282591774311</c:v>
                </c:pt>
                <c:pt idx="1101">
                  <c:v>18.34918799200198</c:v>
                </c:pt>
                <c:pt idx="1102">
                  <c:v>18.288868169301331</c:v>
                </c:pt>
                <c:pt idx="1103">
                  <c:v>18.44165231351273</c:v>
                </c:pt>
                <c:pt idx="1104">
                  <c:v>19.77306821146264</c:v>
                </c:pt>
                <c:pt idx="1105">
                  <c:v>19.58298297038673</c:v>
                </c:pt>
                <c:pt idx="1106">
                  <c:v>19.283561861298551</c:v>
                </c:pt>
                <c:pt idx="1107">
                  <c:v>19.301229507881029</c:v>
                </c:pt>
                <c:pt idx="1108">
                  <c:v>19.66227979564168</c:v>
                </c:pt>
                <c:pt idx="1109">
                  <c:v>19.315365967644599</c:v>
                </c:pt>
                <c:pt idx="1110">
                  <c:v>19.620740694824381</c:v>
                </c:pt>
                <c:pt idx="1111">
                  <c:v>19.722137498351511</c:v>
                </c:pt>
                <c:pt idx="1112">
                  <c:v>19.708766424745289</c:v>
                </c:pt>
                <c:pt idx="1113">
                  <c:v>19.37027107690696</c:v>
                </c:pt>
                <c:pt idx="1114">
                  <c:v>19.83365603880122</c:v>
                </c:pt>
                <c:pt idx="1115">
                  <c:v>20.44860672124295</c:v>
                </c:pt>
                <c:pt idx="1116">
                  <c:v>20.323410802995689</c:v>
                </c:pt>
                <c:pt idx="1117">
                  <c:v>20.545336792900429</c:v>
                </c:pt>
                <c:pt idx="1118">
                  <c:v>20.855200148690901</c:v>
                </c:pt>
                <c:pt idx="1119">
                  <c:v>20.457362016642179</c:v>
                </c:pt>
                <c:pt idx="1120">
                  <c:v>20.517605633764859</c:v>
                </c:pt>
                <c:pt idx="1121">
                  <c:v>20.608357012960191</c:v>
                </c:pt>
                <c:pt idx="1122">
                  <c:v>20.564596413297139</c:v>
                </c:pt>
                <c:pt idx="1123">
                  <c:v>20.81222754662738</c:v>
                </c:pt>
                <c:pt idx="1124">
                  <c:v>20.99350100522912</c:v>
                </c:pt>
                <c:pt idx="1125">
                  <c:v>21.109178247475121</c:v>
                </c:pt>
                <c:pt idx="1126">
                  <c:v>21.03790118960638</c:v>
                </c:pt>
                <c:pt idx="1127">
                  <c:v>21.164732079814641</c:v>
                </c:pt>
                <c:pt idx="1128">
                  <c:v>21.411974913826541</c:v>
                </c:pt>
                <c:pt idx="1129">
                  <c:v>21.263840187313029</c:v>
                </c:pt>
                <c:pt idx="1130">
                  <c:v>20.83337588946041</c:v>
                </c:pt>
                <c:pt idx="1131">
                  <c:v>20.05525008506384</c:v>
                </c:pt>
                <c:pt idx="1132">
                  <c:v>20.196492421281459</c:v>
                </c:pt>
                <c:pt idx="1133">
                  <c:v>20.2907636906703</c:v>
                </c:pt>
                <c:pt idx="1134">
                  <c:v>20.067951816142148</c:v>
                </c:pt>
                <c:pt idx="1135">
                  <c:v>20.535549404755621</c:v>
                </c:pt>
                <c:pt idx="1136">
                  <c:v>20.576450100818871</c:v>
                </c:pt>
                <c:pt idx="1137">
                  <c:v>20.39575928241025</c:v>
                </c:pt>
                <c:pt idx="1138">
                  <c:v>20.20947302039405</c:v>
                </c:pt>
                <c:pt idx="1139">
                  <c:v>19.91148410809032</c:v>
                </c:pt>
                <c:pt idx="1140">
                  <c:v>20.21911942245729</c:v>
                </c:pt>
                <c:pt idx="1141">
                  <c:v>20.802571764332669</c:v>
                </c:pt>
                <c:pt idx="1142">
                  <c:v>21.152737302036979</c:v>
                </c:pt>
                <c:pt idx="1143">
                  <c:v>21.64273926187963</c:v>
                </c:pt>
                <c:pt idx="1144">
                  <c:v>22.19542669801994</c:v>
                </c:pt>
                <c:pt idx="1145">
                  <c:v>22.71835675952061</c:v>
                </c:pt>
                <c:pt idx="1146">
                  <c:v>23.376412691512119</c:v>
                </c:pt>
                <c:pt idx="1147">
                  <c:v>23.284070256230521</c:v>
                </c:pt>
                <c:pt idx="1148">
                  <c:v>23.94600707529985</c:v>
                </c:pt>
                <c:pt idx="1149">
                  <c:v>23.926762764083261</c:v>
                </c:pt>
                <c:pt idx="1150">
                  <c:v>24.347586881114811</c:v>
                </c:pt>
                <c:pt idx="1151">
                  <c:v>25.027380664939109</c:v>
                </c:pt>
                <c:pt idx="1152">
                  <c:v>24.76246519464403</c:v>
                </c:pt>
                <c:pt idx="1153">
                  <c:v>25.976065550593379</c:v>
                </c:pt>
                <c:pt idx="1154">
                  <c:v>25.62993039521611</c:v>
                </c:pt>
                <c:pt idx="1155">
                  <c:v>25.42420384838152</c:v>
                </c:pt>
                <c:pt idx="1156">
                  <c:v>25.814043827699031</c:v>
                </c:pt>
                <c:pt idx="1157">
                  <c:v>25.966673558333841</c:v>
                </c:pt>
                <c:pt idx="1158">
                  <c:v>24.858411332348389</c:v>
                </c:pt>
                <c:pt idx="1159">
                  <c:v>25.412529121454959</c:v>
                </c:pt>
                <c:pt idx="1160">
                  <c:v>25.68011551287676</c:v>
                </c:pt>
                <c:pt idx="1161">
                  <c:v>26.48346772089722</c:v>
                </c:pt>
                <c:pt idx="1162">
                  <c:v>27.585612049012791</c:v>
                </c:pt>
                <c:pt idx="1163">
                  <c:v>27.72394616389397</c:v>
                </c:pt>
                <c:pt idx="1164">
                  <c:v>28.332870129950379</c:v>
                </c:pt>
                <c:pt idx="1165">
                  <c:v>29.265634883575942</c:v>
                </c:pt>
                <c:pt idx="1166">
                  <c:v>28.80245859187167</c:v>
                </c:pt>
                <c:pt idx="1167">
                  <c:v>27.585160338136539</c:v>
                </c:pt>
                <c:pt idx="1168">
                  <c:v>29.928362224688779</c:v>
                </c:pt>
                <c:pt idx="1169">
                  <c:v>31.256560616381261</c:v>
                </c:pt>
                <c:pt idx="1170">
                  <c:v>32.766637689669928</c:v>
                </c:pt>
                <c:pt idx="1171">
                  <c:v>32.586283486713157</c:v>
                </c:pt>
                <c:pt idx="1172">
                  <c:v>32.666581341708628</c:v>
                </c:pt>
                <c:pt idx="1173">
                  <c:v>32.901498179798097</c:v>
                </c:pt>
                <c:pt idx="1174">
                  <c:v>32.336600532812668</c:v>
                </c:pt>
                <c:pt idx="1175">
                  <c:v>33.03078904290544</c:v>
                </c:pt>
                <c:pt idx="1176">
                  <c:v>32.859968415052244</c:v>
                </c:pt>
                <c:pt idx="1177">
                  <c:v>34.709677782269999</c:v>
                </c:pt>
                <c:pt idx="1178">
                  <c:v>36.296927736425111</c:v>
                </c:pt>
                <c:pt idx="1179">
                  <c:v>37.276934043028803</c:v>
                </c:pt>
                <c:pt idx="1180">
                  <c:v>36.956598518969031</c:v>
                </c:pt>
                <c:pt idx="1181">
                  <c:v>36.802293460092017</c:v>
                </c:pt>
                <c:pt idx="1182">
                  <c:v>38.259645085248543</c:v>
                </c:pt>
                <c:pt idx="1183">
                  <c:v>35.423401024878338</c:v>
                </c:pt>
                <c:pt idx="1184">
                  <c:v>33.532356980834912</c:v>
                </c:pt>
                <c:pt idx="1185">
                  <c:v>33.77310287904816</c:v>
                </c:pt>
                <c:pt idx="1186">
                  <c:v>37.369391883920969</c:v>
                </c:pt>
                <c:pt idx="1187">
                  <c:v>38.820274780098153</c:v>
                </c:pt>
                <c:pt idx="1188">
                  <c:v>40.576957677208107</c:v>
                </c:pt>
                <c:pt idx="1189">
                  <c:v>40.40015922925997</c:v>
                </c:pt>
                <c:pt idx="1190">
                  <c:v>41.356103632712987</c:v>
                </c:pt>
                <c:pt idx="1191">
                  <c:v>42.704509516892152</c:v>
                </c:pt>
                <c:pt idx="1192">
                  <c:v>42.556676709518023</c:v>
                </c:pt>
                <c:pt idx="1193">
                  <c:v>42.180675911746953</c:v>
                </c:pt>
                <c:pt idx="1194">
                  <c:v>43.828035992805432</c:v>
                </c:pt>
                <c:pt idx="1195">
                  <c:v>41.930712159940462</c:v>
                </c:pt>
                <c:pt idx="1196">
                  <c:v>41.323451334715031</c:v>
                </c:pt>
                <c:pt idx="1197">
                  <c:v>40.552854399539889</c:v>
                </c:pt>
                <c:pt idx="1198">
                  <c:v>43.208290714613909</c:v>
                </c:pt>
                <c:pt idx="1199">
                  <c:v>44.197939761040537</c:v>
                </c:pt>
                <c:pt idx="1200">
                  <c:v>43.772578146938002</c:v>
                </c:pt>
                <c:pt idx="1201">
                  <c:v>42.185635887917321</c:v>
                </c:pt>
                <c:pt idx="1202">
                  <c:v>43.220748439965881</c:v>
                </c:pt>
                <c:pt idx="1203">
                  <c:v>43.528574288507762</c:v>
                </c:pt>
                <c:pt idx="1204">
                  <c:v>41.966050503324297</c:v>
                </c:pt>
                <c:pt idx="1205">
                  <c:v>42.78197156707143</c:v>
                </c:pt>
                <c:pt idx="1206">
                  <c:v>42.758093618269577</c:v>
                </c:pt>
                <c:pt idx="1207">
                  <c:v>42.869565494419483</c:v>
                </c:pt>
                <c:pt idx="1208">
                  <c:v>41.89800792488473</c:v>
                </c:pt>
                <c:pt idx="1209">
                  <c:v>39.369699044201347</c:v>
                </c:pt>
                <c:pt idx="1210">
                  <c:v>38.782142456784769</c:v>
                </c:pt>
                <c:pt idx="1211">
                  <c:v>37.274238004497199</c:v>
                </c:pt>
                <c:pt idx="1212">
                  <c:v>36.978867997029823</c:v>
                </c:pt>
                <c:pt idx="1213">
                  <c:v>35.834662651431259</c:v>
                </c:pt>
                <c:pt idx="1214">
                  <c:v>32.325837236178771</c:v>
                </c:pt>
                <c:pt idx="1215">
                  <c:v>32.173901168360693</c:v>
                </c:pt>
                <c:pt idx="1216">
                  <c:v>34.074643217140022</c:v>
                </c:pt>
                <c:pt idx="1217">
                  <c:v>33.068534411112772</c:v>
                </c:pt>
                <c:pt idx="1218">
                  <c:v>32.163038687444349</c:v>
                </c:pt>
                <c:pt idx="1219">
                  <c:v>31.40431876078015</c:v>
                </c:pt>
                <c:pt idx="1220">
                  <c:v>27.667392586862491</c:v>
                </c:pt>
                <c:pt idx="1221">
                  <c:v>28.5773731133601</c:v>
                </c:pt>
                <c:pt idx="1222">
                  <c:v>30.00510381105682</c:v>
                </c:pt>
                <c:pt idx="1223">
                  <c:v>30.499953255020461</c:v>
                </c:pt>
                <c:pt idx="1224">
                  <c:v>30.277204433095989</c:v>
                </c:pt>
                <c:pt idx="1225">
                  <c:v>29.085704152008429</c:v>
                </c:pt>
                <c:pt idx="1226">
                  <c:v>30.292130640918671</c:v>
                </c:pt>
                <c:pt idx="1227">
                  <c:v>29.005883253118689</c:v>
                </c:pt>
                <c:pt idx="1228">
                  <c:v>28.128107508688341</c:v>
                </c:pt>
                <c:pt idx="1229">
                  <c:v>26.387672541183338</c:v>
                </c:pt>
                <c:pt idx="1230">
                  <c:v>23.463120467431441</c:v>
                </c:pt>
                <c:pt idx="1231">
                  <c:v>23.588713528842369</c:v>
                </c:pt>
                <c:pt idx="1232">
                  <c:v>22.36503680122431</c:v>
                </c:pt>
                <c:pt idx="1233">
                  <c:v>21.956233863659079</c:v>
                </c:pt>
                <c:pt idx="1234">
                  <c:v>23.348396502725109</c:v>
                </c:pt>
                <c:pt idx="1235">
                  <c:v>23.101442537685632</c:v>
                </c:pt>
                <c:pt idx="1236">
                  <c:v>22.89834857661322</c:v>
                </c:pt>
                <c:pt idx="1237">
                  <c:v>21.214102123415302</c:v>
                </c:pt>
                <c:pt idx="1238">
                  <c:v>21.30971902699099</c:v>
                </c:pt>
                <c:pt idx="1239">
                  <c:v>22.427939577730889</c:v>
                </c:pt>
                <c:pt idx="1240">
                  <c:v>23.591080453481489</c:v>
                </c:pt>
                <c:pt idx="1241">
                  <c:v>24.832223259531059</c:v>
                </c:pt>
                <c:pt idx="1242">
                  <c:v>24.86732910126878</c:v>
                </c:pt>
                <c:pt idx="1243">
                  <c:v>24.642251409932161</c:v>
                </c:pt>
                <c:pt idx="1244">
                  <c:v>25.243686752606251</c:v>
                </c:pt>
                <c:pt idx="1245">
                  <c:v>25.682756070579671</c:v>
                </c:pt>
                <c:pt idx="1246">
                  <c:v>25.94679821842012</c:v>
                </c:pt>
                <c:pt idx="1247">
                  <c:v>26.63517051108153</c:v>
                </c:pt>
                <c:pt idx="1248">
                  <c:v>27.65854035573658</c:v>
                </c:pt>
                <c:pt idx="1249">
                  <c:v>27.650862036740211</c:v>
                </c:pt>
                <c:pt idx="1250">
                  <c:v>26.886530384035851</c:v>
                </c:pt>
                <c:pt idx="1251">
                  <c:v>26.90057750844489</c:v>
                </c:pt>
                <c:pt idx="1252">
                  <c:v>25.902814292943749</c:v>
                </c:pt>
                <c:pt idx="1253">
                  <c:v>26.401285366474909</c:v>
                </c:pt>
                <c:pt idx="1254">
                  <c:v>25.695888646268561</c:v>
                </c:pt>
                <c:pt idx="1255">
                  <c:v>25.174462226477779</c:v>
                </c:pt>
                <c:pt idx="1256">
                  <c:v>25.668406776357681</c:v>
                </c:pt>
                <c:pt idx="1257">
                  <c:v>25.411655665489331</c:v>
                </c:pt>
                <c:pt idx="1258">
                  <c:v>26.465310814818039</c:v>
                </c:pt>
                <c:pt idx="1259">
                  <c:v>27.14480869474124</c:v>
                </c:pt>
                <c:pt idx="1260">
                  <c:v>26.587250697970379</c:v>
                </c:pt>
                <c:pt idx="1261">
                  <c:v>26.744863128101201</c:v>
                </c:pt>
                <c:pt idx="1262">
                  <c:v>26.33914213105793</c:v>
                </c:pt>
                <c:pt idx="1263">
                  <c:v>25.40892256911447</c:v>
                </c:pt>
                <c:pt idx="1264">
                  <c:v>25.65023018718297</c:v>
                </c:pt>
                <c:pt idx="1265">
                  <c:v>26.068394871883989</c:v>
                </c:pt>
                <c:pt idx="1266">
                  <c:v>26.28787109125474</c:v>
                </c:pt>
                <c:pt idx="1267">
                  <c:v>26.104381410936149</c:v>
                </c:pt>
                <c:pt idx="1268">
                  <c:v>25.730122990164471</c:v>
                </c:pt>
                <c:pt idx="1269">
                  <c:v>24.87653872364795</c:v>
                </c:pt>
                <c:pt idx="1270">
                  <c:v>25.931783309069019</c:v>
                </c:pt>
                <c:pt idx="1271">
                  <c:v>26.443803114292411</c:v>
                </c:pt>
                <c:pt idx="1272">
                  <c:v>26.468702626685719</c:v>
                </c:pt>
                <c:pt idx="1273">
                  <c:v>26.249624763583292</c:v>
                </c:pt>
                <c:pt idx="1274">
                  <c:v>26.327837778667689</c:v>
                </c:pt>
                <c:pt idx="1275">
                  <c:v>26.14728094387452</c:v>
                </c:pt>
                <c:pt idx="1276">
                  <c:v>25.650640708757329</c:v>
                </c:pt>
                <c:pt idx="1277">
                  <c:v>24.749582241646369</c:v>
                </c:pt>
                <c:pt idx="1278">
                  <c:v>24.6967867668533</c:v>
                </c:pt>
                <c:pt idx="1279">
                  <c:v>25.051393562010951</c:v>
                </c:pt>
                <c:pt idx="1280">
                  <c:v>25.644156440797381</c:v>
                </c:pt>
                <c:pt idx="1281">
                  <c:v>26.538040282101701</c:v>
                </c:pt>
                <c:pt idx="1282">
                  <c:v>26.928020270856489</c:v>
                </c:pt>
                <c:pt idx="1283">
                  <c:v>27.282689787571659</c:v>
                </c:pt>
                <c:pt idx="1284">
                  <c:v>27.207536656807122</c:v>
                </c:pt>
                <c:pt idx="1285">
                  <c:v>27.315181413516608</c:v>
                </c:pt>
                <c:pt idx="1286">
                  <c:v>26.227605554650889</c:v>
                </c:pt>
                <c:pt idx="1287">
                  <c:v>26.97626831418907</c:v>
                </c:pt>
                <c:pt idx="1288">
                  <c:v>27.54849045185124</c:v>
                </c:pt>
                <c:pt idx="1289">
                  <c:v>27.418262740410601</c:v>
                </c:pt>
                <c:pt idx="1290">
                  <c:v>27.410088167204311</c:v>
                </c:pt>
                <c:pt idx="1291">
                  <c:v>26.148607189312312</c:v>
                </c:pt>
                <c:pt idx="1292">
                  <c:v>26.725743047696891</c:v>
                </c:pt>
                <c:pt idx="1293">
                  <c:v>27.320648130462001</c:v>
                </c:pt>
                <c:pt idx="1294">
                  <c:v>25.72905357949837</c:v>
                </c:pt>
                <c:pt idx="1295">
                  <c:v>25.955510105240219</c:v>
                </c:pt>
                <c:pt idx="1296">
                  <c:v>24.02231776083681</c:v>
                </c:pt>
                <c:pt idx="1297">
                  <c:v>23.49526340181178</c:v>
                </c:pt>
                <c:pt idx="1298">
                  <c:v>22.606810842249331</c:v>
                </c:pt>
                <c:pt idx="1299">
                  <c:v>23.356040643201592</c:v>
                </c:pt>
                <c:pt idx="1300">
                  <c:v>23.696432116623171</c:v>
                </c:pt>
                <c:pt idx="1301">
                  <c:v>22.416812802281939</c:v>
                </c:pt>
                <c:pt idx="1302">
                  <c:v>20.90720646266157</c:v>
                </c:pt>
                <c:pt idx="1303">
                  <c:v>21.401617360047911</c:v>
                </c:pt>
                <c:pt idx="1304">
                  <c:v>20.362733946097499</c:v>
                </c:pt>
                <c:pt idx="1305">
                  <c:v>16.387356548789821</c:v>
                </c:pt>
                <c:pt idx="1306">
                  <c:v>15.25965940570457</c:v>
                </c:pt>
                <c:pt idx="1307">
                  <c:v>15.376080747423771</c:v>
                </c:pt>
                <c:pt idx="1308">
                  <c:v>15.174651936879661</c:v>
                </c:pt>
                <c:pt idx="1309">
                  <c:v>14.12218180191889</c:v>
                </c:pt>
                <c:pt idx="1310">
                  <c:v>13.32366765686392</c:v>
                </c:pt>
                <c:pt idx="1311">
                  <c:v>14.981866453039251</c:v>
                </c:pt>
                <c:pt idx="1312">
                  <c:v>15.99635575526314</c:v>
                </c:pt>
                <c:pt idx="1313">
                  <c:v>16.384182816215329</c:v>
                </c:pt>
                <c:pt idx="1314">
                  <c:v>16.694620816995609</c:v>
                </c:pt>
                <c:pt idx="1315">
                  <c:v>18.094069801576079</c:v>
                </c:pt>
                <c:pt idx="1316">
                  <c:v>18.831902264840071</c:v>
                </c:pt>
                <c:pt idx="1317">
                  <c:v>19.358008443486831</c:v>
                </c:pt>
                <c:pt idx="1318">
                  <c:v>19.812761079966041</c:v>
                </c:pt>
                <c:pt idx="1319">
                  <c:v>20.322376500216532</c:v>
                </c:pt>
                <c:pt idx="1320">
                  <c:v>20.527859801454419</c:v>
                </c:pt>
                <c:pt idx="1321">
                  <c:v>19.920539306600421</c:v>
                </c:pt>
                <c:pt idx="1322">
                  <c:v>21.004601209715339</c:v>
                </c:pt>
                <c:pt idx="1323">
                  <c:v>21.804845599625139</c:v>
                </c:pt>
                <c:pt idx="1324">
                  <c:v>20.480068638423379</c:v>
                </c:pt>
                <c:pt idx="1325">
                  <c:v>19.742039853739421</c:v>
                </c:pt>
                <c:pt idx="1326">
                  <c:v>19.66866047071769</c:v>
                </c:pt>
                <c:pt idx="1327">
                  <c:v>19.77029917435857</c:v>
                </c:pt>
                <c:pt idx="1328">
                  <c:v>20.38139523320401</c:v>
                </c:pt>
                <c:pt idx="1329">
                  <c:v>21.240127651759401</c:v>
                </c:pt>
                <c:pt idx="1330">
                  <c:v>21.700723827760601</c:v>
                </c:pt>
                <c:pt idx="1331">
                  <c:v>22.396379773044199</c:v>
                </c:pt>
                <c:pt idx="1332">
                  <c:v>22.978299430554969</c:v>
                </c:pt>
                <c:pt idx="1333">
                  <c:v>23.489828703298521</c:v>
                </c:pt>
                <c:pt idx="1334">
                  <c:v>22.89933643014362</c:v>
                </c:pt>
                <c:pt idx="1335">
                  <c:v>23.143929447285942</c:v>
                </c:pt>
                <c:pt idx="1336">
                  <c:v>23.05949150609533</c:v>
                </c:pt>
                <c:pt idx="1337">
                  <c:v>22.100831286611001</c:v>
                </c:pt>
                <c:pt idx="1338">
                  <c:v>22.610981701156639</c:v>
                </c:pt>
                <c:pt idx="1339">
                  <c:v>20.0498527216605</c:v>
                </c:pt>
                <c:pt idx="1340">
                  <c:v>19.69811456887771</c:v>
                </c:pt>
                <c:pt idx="1341">
                  <c:v>20.155824786688751</c:v>
                </c:pt>
                <c:pt idx="1342">
                  <c:v>20.345246797645821</c:v>
                </c:pt>
                <c:pt idx="1343">
                  <c:v>20.523575499431701</c:v>
                </c:pt>
                <c:pt idx="1344">
                  <c:v>21.213008091803449</c:v>
                </c:pt>
                <c:pt idx="1345">
                  <c:v>21.797435963717529</c:v>
                </c:pt>
                <c:pt idx="1346">
                  <c:v>22.053943972904712</c:v>
                </c:pt>
                <c:pt idx="1347">
                  <c:v>21.779246906824881</c:v>
                </c:pt>
                <c:pt idx="1348">
                  <c:v>20.941467419743471</c:v>
                </c:pt>
                <c:pt idx="1349">
                  <c:v>20.547504086856101</c:v>
                </c:pt>
                <c:pt idx="1350">
                  <c:v>20.99934129338056</c:v>
                </c:pt>
                <c:pt idx="1351">
                  <c:v>21.410428453442929</c:v>
                </c:pt>
                <c:pt idx="1352">
                  <c:v>21.78369030172767</c:v>
                </c:pt>
                <c:pt idx="1353">
                  <c:v>21.57710965452879</c:v>
                </c:pt>
                <c:pt idx="1354">
                  <c:v>20.898162059573689</c:v>
                </c:pt>
                <c:pt idx="1355">
                  <c:v>21.238261139845619</c:v>
                </c:pt>
                <c:pt idx="1356">
                  <c:v>21.900475413821809</c:v>
                </c:pt>
                <c:pt idx="1357">
                  <c:v>22.052724336861932</c:v>
                </c:pt>
                <c:pt idx="1358">
                  <c:v>22.4192071146026</c:v>
                </c:pt>
                <c:pt idx="1359">
                  <c:v>22.595655396105599</c:v>
                </c:pt>
                <c:pt idx="1360">
                  <c:v>23.411841781842419</c:v>
                </c:pt>
                <c:pt idx="1361">
                  <c:v>22.92533317391532</c:v>
                </c:pt>
                <c:pt idx="1362">
                  <c:v>23.49246017715965</c:v>
                </c:pt>
                <c:pt idx="1363">
                  <c:v>23.356649094916101</c:v>
                </c:pt>
                <c:pt idx="1364">
                  <c:v>23.4422871679606</c:v>
                </c:pt>
                <c:pt idx="1365">
                  <c:v>23.834737887631441</c:v>
                </c:pt>
                <c:pt idx="1366">
                  <c:v>24.642077092412059</c:v>
                </c:pt>
                <c:pt idx="1367">
                  <c:v>24.86186929646194</c:v>
                </c:pt>
                <c:pt idx="1368">
                  <c:v>24.859609093632709</c:v>
                </c:pt>
                <c:pt idx="1369">
                  <c:v>24.590930877894131</c:v>
                </c:pt>
                <c:pt idx="1370">
                  <c:v>24.95603915396536</c:v>
                </c:pt>
                <c:pt idx="1371">
                  <c:v>24.786315396962632</c:v>
                </c:pt>
                <c:pt idx="1372">
                  <c:v>24.943274109902589</c:v>
                </c:pt>
                <c:pt idx="1373">
                  <c:v>25.558007623511291</c:v>
                </c:pt>
                <c:pt idx="1374">
                  <c:v>25.81754597615873</c:v>
                </c:pt>
                <c:pt idx="1375">
                  <c:v>25.617606421799401</c:v>
                </c:pt>
                <c:pt idx="1376">
                  <c:v>25.918436892606181</c:v>
                </c:pt>
                <c:pt idx="1377">
                  <c:v>25.162748283083229</c:v>
                </c:pt>
                <c:pt idx="1378">
                  <c:v>26.60681714714342</c:v>
                </c:pt>
                <c:pt idx="1379">
                  <c:v>26.794085482572559</c:v>
                </c:pt>
                <c:pt idx="1380">
                  <c:v>26.49229542038313</c:v>
                </c:pt>
                <c:pt idx="1381">
                  <c:v>26.995513699383221</c:v>
                </c:pt>
                <c:pt idx="1382">
                  <c:v>26.72860545292848</c:v>
                </c:pt>
                <c:pt idx="1383">
                  <c:v>26.791371680192331</c:v>
                </c:pt>
                <c:pt idx="1384">
                  <c:v>26.806111379650829</c:v>
                </c:pt>
                <c:pt idx="1385">
                  <c:v>26.495895292784841</c:v>
                </c:pt>
                <c:pt idx="1386">
                  <c:v>26.381136336399681</c:v>
                </c:pt>
                <c:pt idx="1387">
                  <c:v>25.693658417057701</c:v>
                </c:pt>
                <c:pt idx="1388">
                  <c:v>24.496752170486442</c:v>
                </c:pt>
                <c:pt idx="1389">
                  <c:v>25.49144104606675</c:v>
                </c:pt>
                <c:pt idx="1390">
                  <c:v>26.225851890971921</c:v>
                </c:pt>
                <c:pt idx="1391">
                  <c:v>25.965424037124169</c:v>
                </c:pt>
                <c:pt idx="1392">
                  <c:v>24.20616720387849</c:v>
                </c:pt>
                <c:pt idx="1393">
                  <c:v>24.00260677728976</c:v>
                </c:pt>
                <c:pt idx="1394">
                  <c:v>25.372298620187919</c:v>
                </c:pt>
                <c:pt idx="1395">
                  <c:v>25.922337543673869</c:v>
                </c:pt>
                <c:pt idx="1396">
                  <c:v>25.69470992344997</c:v>
                </c:pt>
                <c:pt idx="1397">
                  <c:v>25.840372927670519</c:v>
                </c:pt>
                <c:pt idx="1398">
                  <c:v>26.694003256096309</c:v>
                </c:pt>
                <c:pt idx="1399">
                  <c:v>26.94887243372386</c:v>
                </c:pt>
                <c:pt idx="1400">
                  <c:v>26.72787334647855</c:v>
                </c:pt>
                <c:pt idx="1401">
                  <c:v>26.525143085070599</c:v>
                </c:pt>
                <c:pt idx="1402">
                  <c:v>26.85095353105628</c:v>
                </c:pt>
                <c:pt idx="1403">
                  <c:v>27.865098223923539</c:v>
                </c:pt>
                <c:pt idx="1404">
                  <c:v>28.063573742124479</c:v>
                </c:pt>
                <c:pt idx="1405">
                  <c:v>28.655106525184149</c:v>
                </c:pt>
                <c:pt idx="1406">
                  <c:v>29.086921742464661</c:v>
                </c:pt>
                <c:pt idx="1407">
                  <c:v>28.904245956275169</c:v>
                </c:pt>
                <c:pt idx="1408">
                  <c:v>29.373470932365741</c:v>
                </c:pt>
                <c:pt idx="1409">
                  <c:v>29.875201155411421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01E-407F-8604-2475182A6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72640"/>
        <c:axId val="143094912"/>
      </c:lineChart>
      <c:lineChart>
        <c:grouping val="standard"/>
        <c:varyColors val="0"/>
        <c:ser>
          <c:idx val="1"/>
          <c:order val="1"/>
          <c:tx>
            <c:strRef>
              <c:f>'overvaluation of stock assets'!$X$9</c:f>
              <c:strCache>
                <c:ptCount val="1"/>
                <c:pt idx="0">
                  <c:v>Tasa de interés de Largo Plazo</c:v>
                </c:pt>
              </c:strCache>
            </c:strRef>
          </c:tx>
          <c:spPr>
            <a:ln w="12700">
              <a:solidFill>
                <a:srgbClr val="BFBFBF"/>
              </a:solidFill>
            </a:ln>
          </c:spPr>
          <c:marker>
            <c:symbol val="none"/>
          </c:marker>
          <c:cat>
            <c:numRef>
              <c:f>'overvaluation of stock assets'!$V$10:$V$1419</c:f>
              <c:numCache>
                <c:formatCode>yyyy</c:formatCode>
                <c:ptCount val="1410"/>
                <c:pt idx="0">
                  <c:v>1</c:v>
                </c:pt>
                <c:pt idx="1">
                  <c:v>32</c:v>
                </c:pt>
                <c:pt idx="2">
                  <c:v>61</c:v>
                </c:pt>
                <c:pt idx="3">
                  <c:v>92</c:v>
                </c:pt>
                <c:pt idx="4">
                  <c:v>122</c:v>
                </c:pt>
                <c:pt idx="5">
                  <c:v>153</c:v>
                </c:pt>
                <c:pt idx="6">
                  <c:v>183</c:v>
                </c:pt>
                <c:pt idx="7">
                  <c:v>214</c:v>
                </c:pt>
                <c:pt idx="8">
                  <c:v>245</c:v>
                </c:pt>
                <c:pt idx="9">
                  <c:v>275</c:v>
                </c:pt>
                <c:pt idx="10">
                  <c:v>306</c:v>
                </c:pt>
                <c:pt idx="11">
                  <c:v>336</c:v>
                </c:pt>
                <c:pt idx="12">
                  <c:v>367</c:v>
                </c:pt>
                <c:pt idx="13">
                  <c:v>398</c:v>
                </c:pt>
                <c:pt idx="14">
                  <c:v>426</c:v>
                </c:pt>
                <c:pt idx="15">
                  <c:v>457</c:v>
                </c:pt>
                <c:pt idx="16">
                  <c:v>487</c:v>
                </c:pt>
                <c:pt idx="17">
                  <c:v>518</c:v>
                </c:pt>
                <c:pt idx="18">
                  <c:v>548</c:v>
                </c:pt>
                <c:pt idx="19">
                  <c:v>579</c:v>
                </c:pt>
                <c:pt idx="20">
                  <c:v>610</c:v>
                </c:pt>
                <c:pt idx="21">
                  <c:v>640</c:v>
                </c:pt>
                <c:pt idx="22">
                  <c:v>671</c:v>
                </c:pt>
                <c:pt idx="23">
                  <c:v>701</c:v>
                </c:pt>
                <c:pt idx="24">
                  <c:v>732</c:v>
                </c:pt>
                <c:pt idx="25">
                  <c:v>763</c:v>
                </c:pt>
                <c:pt idx="26">
                  <c:v>791</c:v>
                </c:pt>
                <c:pt idx="27">
                  <c:v>822</c:v>
                </c:pt>
                <c:pt idx="28">
                  <c:v>852</c:v>
                </c:pt>
                <c:pt idx="29">
                  <c:v>883</c:v>
                </c:pt>
                <c:pt idx="30">
                  <c:v>913</c:v>
                </c:pt>
                <c:pt idx="31">
                  <c:v>944</c:v>
                </c:pt>
                <c:pt idx="32">
                  <c:v>975</c:v>
                </c:pt>
                <c:pt idx="33">
                  <c:v>1005</c:v>
                </c:pt>
                <c:pt idx="34">
                  <c:v>1036</c:v>
                </c:pt>
                <c:pt idx="35">
                  <c:v>1066</c:v>
                </c:pt>
                <c:pt idx="36">
                  <c:v>1097</c:v>
                </c:pt>
                <c:pt idx="37">
                  <c:v>1128</c:v>
                </c:pt>
                <c:pt idx="38">
                  <c:v>1156</c:v>
                </c:pt>
                <c:pt idx="39">
                  <c:v>1187</c:v>
                </c:pt>
                <c:pt idx="40">
                  <c:v>1217</c:v>
                </c:pt>
                <c:pt idx="41">
                  <c:v>1248</c:v>
                </c:pt>
                <c:pt idx="42">
                  <c:v>1278</c:v>
                </c:pt>
                <c:pt idx="43">
                  <c:v>1309</c:v>
                </c:pt>
                <c:pt idx="44">
                  <c:v>1340</c:v>
                </c:pt>
                <c:pt idx="45">
                  <c:v>1370</c:v>
                </c:pt>
                <c:pt idx="46">
                  <c:v>1401</c:v>
                </c:pt>
                <c:pt idx="47">
                  <c:v>1431</c:v>
                </c:pt>
                <c:pt idx="48">
                  <c:v>1462</c:v>
                </c:pt>
                <c:pt idx="49">
                  <c:v>1493</c:v>
                </c:pt>
                <c:pt idx="50">
                  <c:v>1522</c:v>
                </c:pt>
                <c:pt idx="51">
                  <c:v>1553</c:v>
                </c:pt>
                <c:pt idx="52">
                  <c:v>1583</c:v>
                </c:pt>
                <c:pt idx="53">
                  <c:v>1614</c:v>
                </c:pt>
                <c:pt idx="54">
                  <c:v>1644</c:v>
                </c:pt>
                <c:pt idx="55">
                  <c:v>1675</c:v>
                </c:pt>
                <c:pt idx="56">
                  <c:v>1706</c:v>
                </c:pt>
                <c:pt idx="57">
                  <c:v>1736</c:v>
                </c:pt>
                <c:pt idx="58">
                  <c:v>1767</c:v>
                </c:pt>
                <c:pt idx="59">
                  <c:v>1797</c:v>
                </c:pt>
                <c:pt idx="60">
                  <c:v>1828</c:v>
                </c:pt>
                <c:pt idx="61">
                  <c:v>1859</c:v>
                </c:pt>
                <c:pt idx="62">
                  <c:v>1887</c:v>
                </c:pt>
                <c:pt idx="63">
                  <c:v>1918</c:v>
                </c:pt>
                <c:pt idx="64">
                  <c:v>1948</c:v>
                </c:pt>
                <c:pt idx="65">
                  <c:v>1979</c:v>
                </c:pt>
                <c:pt idx="66">
                  <c:v>2009</c:v>
                </c:pt>
                <c:pt idx="67">
                  <c:v>2040</c:v>
                </c:pt>
                <c:pt idx="68">
                  <c:v>2071</c:v>
                </c:pt>
                <c:pt idx="69">
                  <c:v>2101</c:v>
                </c:pt>
                <c:pt idx="70">
                  <c:v>2132</c:v>
                </c:pt>
                <c:pt idx="71">
                  <c:v>2162</c:v>
                </c:pt>
                <c:pt idx="72">
                  <c:v>2193</c:v>
                </c:pt>
                <c:pt idx="73">
                  <c:v>2224</c:v>
                </c:pt>
                <c:pt idx="74">
                  <c:v>2252</c:v>
                </c:pt>
                <c:pt idx="75">
                  <c:v>2283</c:v>
                </c:pt>
                <c:pt idx="76">
                  <c:v>2313</c:v>
                </c:pt>
                <c:pt idx="77">
                  <c:v>2344</c:v>
                </c:pt>
                <c:pt idx="78">
                  <c:v>2374</c:v>
                </c:pt>
                <c:pt idx="79">
                  <c:v>2405</c:v>
                </c:pt>
                <c:pt idx="80">
                  <c:v>2436</c:v>
                </c:pt>
                <c:pt idx="81">
                  <c:v>2466</c:v>
                </c:pt>
                <c:pt idx="82">
                  <c:v>2497</c:v>
                </c:pt>
                <c:pt idx="83">
                  <c:v>2527</c:v>
                </c:pt>
                <c:pt idx="84">
                  <c:v>2558</c:v>
                </c:pt>
                <c:pt idx="85">
                  <c:v>2589</c:v>
                </c:pt>
                <c:pt idx="86">
                  <c:v>2617</c:v>
                </c:pt>
                <c:pt idx="87">
                  <c:v>2648</c:v>
                </c:pt>
                <c:pt idx="88">
                  <c:v>2678</c:v>
                </c:pt>
                <c:pt idx="89">
                  <c:v>2709</c:v>
                </c:pt>
                <c:pt idx="90">
                  <c:v>2739</c:v>
                </c:pt>
                <c:pt idx="91">
                  <c:v>2770</c:v>
                </c:pt>
                <c:pt idx="92">
                  <c:v>2801</c:v>
                </c:pt>
                <c:pt idx="93">
                  <c:v>2831</c:v>
                </c:pt>
                <c:pt idx="94">
                  <c:v>2862</c:v>
                </c:pt>
                <c:pt idx="95">
                  <c:v>2892</c:v>
                </c:pt>
                <c:pt idx="96">
                  <c:v>2923</c:v>
                </c:pt>
                <c:pt idx="97">
                  <c:v>2954</c:v>
                </c:pt>
                <c:pt idx="98">
                  <c:v>2983</c:v>
                </c:pt>
                <c:pt idx="99">
                  <c:v>3014</c:v>
                </c:pt>
                <c:pt idx="100">
                  <c:v>3044</c:v>
                </c:pt>
                <c:pt idx="101">
                  <c:v>3075</c:v>
                </c:pt>
                <c:pt idx="102">
                  <c:v>3105</c:v>
                </c:pt>
                <c:pt idx="103">
                  <c:v>3136</c:v>
                </c:pt>
                <c:pt idx="104">
                  <c:v>3167</c:v>
                </c:pt>
                <c:pt idx="105">
                  <c:v>3197</c:v>
                </c:pt>
                <c:pt idx="106">
                  <c:v>3228</c:v>
                </c:pt>
                <c:pt idx="107">
                  <c:v>3258</c:v>
                </c:pt>
                <c:pt idx="108">
                  <c:v>3289</c:v>
                </c:pt>
                <c:pt idx="109">
                  <c:v>3320</c:v>
                </c:pt>
                <c:pt idx="110">
                  <c:v>3348</c:v>
                </c:pt>
                <c:pt idx="111">
                  <c:v>3379</c:v>
                </c:pt>
                <c:pt idx="112">
                  <c:v>3409</c:v>
                </c:pt>
                <c:pt idx="113">
                  <c:v>3440</c:v>
                </c:pt>
                <c:pt idx="114">
                  <c:v>3470</c:v>
                </c:pt>
                <c:pt idx="115">
                  <c:v>3501</c:v>
                </c:pt>
                <c:pt idx="116">
                  <c:v>3532</c:v>
                </c:pt>
                <c:pt idx="117">
                  <c:v>3562</c:v>
                </c:pt>
                <c:pt idx="118">
                  <c:v>3593</c:v>
                </c:pt>
                <c:pt idx="119">
                  <c:v>3623</c:v>
                </c:pt>
                <c:pt idx="120">
                  <c:v>3654</c:v>
                </c:pt>
                <c:pt idx="121">
                  <c:v>3685</c:v>
                </c:pt>
                <c:pt idx="122">
                  <c:v>3713</c:v>
                </c:pt>
                <c:pt idx="123">
                  <c:v>3744</c:v>
                </c:pt>
                <c:pt idx="124">
                  <c:v>3774</c:v>
                </c:pt>
                <c:pt idx="125">
                  <c:v>3805</c:v>
                </c:pt>
                <c:pt idx="126">
                  <c:v>3835</c:v>
                </c:pt>
                <c:pt idx="127">
                  <c:v>3866</c:v>
                </c:pt>
                <c:pt idx="128">
                  <c:v>3897</c:v>
                </c:pt>
                <c:pt idx="129">
                  <c:v>3927</c:v>
                </c:pt>
                <c:pt idx="130">
                  <c:v>3958</c:v>
                </c:pt>
                <c:pt idx="131">
                  <c:v>3988</c:v>
                </c:pt>
                <c:pt idx="132">
                  <c:v>4019</c:v>
                </c:pt>
                <c:pt idx="133">
                  <c:v>4050</c:v>
                </c:pt>
                <c:pt idx="134">
                  <c:v>4078</c:v>
                </c:pt>
                <c:pt idx="135">
                  <c:v>4109</c:v>
                </c:pt>
                <c:pt idx="136">
                  <c:v>4139</c:v>
                </c:pt>
                <c:pt idx="137">
                  <c:v>4170</c:v>
                </c:pt>
                <c:pt idx="138">
                  <c:v>4200</c:v>
                </c:pt>
                <c:pt idx="139">
                  <c:v>4231</c:v>
                </c:pt>
                <c:pt idx="140">
                  <c:v>4262</c:v>
                </c:pt>
                <c:pt idx="141">
                  <c:v>4292</c:v>
                </c:pt>
                <c:pt idx="142">
                  <c:v>4323</c:v>
                </c:pt>
                <c:pt idx="143">
                  <c:v>4353</c:v>
                </c:pt>
                <c:pt idx="144">
                  <c:v>4384</c:v>
                </c:pt>
                <c:pt idx="145">
                  <c:v>4415</c:v>
                </c:pt>
                <c:pt idx="146">
                  <c:v>4444</c:v>
                </c:pt>
                <c:pt idx="147">
                  <c:v>4475</c:v>
                </c:pt>
                <c:pt idx="148">
                  <c:v>4505</c:v>
                </c:pt>
                <c:pt idx="149">
                  <c:v>4536</c:v>
                </c:pt>
                <c:pt idx="150">
                  <c:v>4566</c:v>
                </c:pt>
                <c:pt idx="151">
                  <c:v>4597</c:v>
                </c:pt>
                <c:pt idx="152">
                  <c:v>4628</c:v>
                </c:pt>
                <c:pt idx="153">
                  <c:v>4658</c:v>
                </c:pt>
                <c:pt idx="154">
                  <c:v>4689</c:v>
                </c:pt>
                <c:pt idx="155">
                  <c:v>4719</c:v>
                </c:pt>
                <c:pt idx="156">
                  <c:v>4750</c:v>
                </c:pt>
                <c:pt idx="157">
                  <c:v>4781</c:v>
                </c:pt>
                <c:pt idx="158">
                  <c:v>4809</c:v>
                </c:pt>
                <c:pt idx="159">
                  <c:v>4840</c:v>
                </c:pt>
                <c:pt idx="160">
                  <c:v>4870</c:v>
                </c:pt>
                <c:pt idx="161">
                  <c:v>4901</c:v>
                </c:pt>
                <c:pt idx="162">
                  <c:v>4931</c:v>
                </c:pt>
                <c:pt idx="163">
                  <c:v>4962</c:v>
                </c:pt>
                <c:pt idx="164">
                  <c:v>4993</c:v>
                </c:pt>
                <c:pt idx="165">
                  <c:v>5023</c:v>
                </c:pt>
                <c:pt idx="166">
                  <c:v>5054</c:v>
                </c:pt>
                <c:pt idx="167">
                  <c:v>5084</c:v>
                </c:pt>
                <c:pt idx="168">
                  <c:v>5115</c:v>
                </c:pt>
                <c:pt idx="169">
                  <c:v>5146</c:v>
                </c:pt>
                <c:pt idx="170">
                  <c:v>5174</c:v>
                </c:pt>
                <c:pt idx="171">
                  <c:v>5205</c:v>
                </c:pt>
                <c:pt idx="172">
                  <c:v>5235</c:v>
                </c:pt>
                <c:pt idx="173">
                  <c:v>5266</c:v>
                </c:pt>
                <c:pt idx="174">
                  <c:v>5296</c:v>
                </c:pt>
                <c:pt idx="175">
                  <c:v>5327</c:v>
                </c:pt>
                <c:pt idx="176">
                  <c:v>5358</c:v>
                </c:pt>
                <c:pt idx="177">
                  <c:v>5388</c:v>
                </c:pt>
                <c:pt idx="178">
                  <c:v>5419</c:v>
                </c:pt>
                <c:pt idx="179">
                  <c:v>5449</c:v>
                </c:pt>
                <c:pt idx="180">
                  <c:v>5480</c:v>
                </c:pt>
                <c:pt idx="181">
                  <c:v>5511</c:v>
                </c:pt>
                <c:pt idx="182">
                  <c:v>5539</c:v>
                </c:pt>
                <c:pt idx="183">
                  <c:v>5570</c:v>
                </c:pt>
                <c:pt idx="184">
                  <c:v>5600</c:v>
                </c:pt>
                <c:pt idx="185">
                  <c:v>5631</c:v>
                </c:pt>
                <c:pt idx="186">
                  <c:v>5661</c:v>
                </c:pt>
                <c:pt idx="187">
                  <c:v>5692</c:v>
                </c:pt>
                <c:pt idx="188">
                  <c:v>5723</c:v>
                </c:pt>
                <c:pt idx="189">
                  <c:v>5753</c:v>
                </c:pt>
                <c:pt idx="190">
                  <c:v>5784</c:v>
                </c:pt>
                <c:pt idx="191">
                  <c:v>5814</c:v>
                </c:pt>
                <c:pt idx="192">
                  <c:v>5845</c:v>
                </c:pt>
                <c:pt idx="193">
                  <c:v>5876</c:v>
                </c:pt>
                <c:pt idx="194">
                  <c:v>5905</c:v>
                </c:pt>
                <c:pt idx="195">
                  <c:v>5936</c:v>
                </c:pt>
                <c:pt idx="196">
                  <c:v>5966</c:v>
                </c:pt>
                <c:pt idx="197">
                  <c:v>5997</c:v>
                </c:pt>
                <c:pt idx="198">
                  <c:v>6027</c:v>
                </c:pt>
                <c:pt idx="199">
                  <c:v>6058</c:v>
                </c:pt>
                <c:pt idx="200">
                  <c:v>6089</c:v>
                </c:pt>
                <c:pt idx="201">
                  <c:v>6119</c:v>
                </c:pt>
                <c:pt idx="202">
                  <c:v>6150</c:v>
                </c:pt>
                <c:pt idx="203">
                  <c:v>6180</c:v>
                </c:pt>
                <c:pt idx="204">
                  <c:v>6211</c:v>
                </c:pt>
                <c:pt idx="205">
                  <c:v>6242</c:v>
                </c:pt>
                <c:pt idx="206">
                  <c:v>6270</c:v>
                </c:pt>
                <c:pt idx="207">
                  <c:v>6301</c:v>
                </c:pt>
                <c:pt idx="208">
                  <c:v>6331</c:v>
                </c:pt>
                <c:pt idx="209">
                  <c:v>6362</c:v>
                </c:pt>
                <c:pt idx="210">
                  <c:v>6392</c:v>
                </c:pt>
                <c:pt idx="211">
                  <c:v>6423</c:v>
                </c:pt>
                <c:pt idx="212">
                  <c:v>6454</c:v>
                </c:pt>
                <c:pt idx="213">
                  <c:v>6484</c:v>
                </c:pt>
                <c:pt idx="214">
                  <c:v>6515</c:v>
                </c:pt>
                <c:pt idx="215">
                  <c:v>6545</c:v>
                </c:pt>
                <c:pt idx="216">
                  <c:v>6576</c:v>
                </c:pt>
                <c:pt idx="217">
                  <c:v>6607</c:v>
                </c:pt>
                <c:pt idx="218">
                  <c:v>6635</c:v>
                </c:pt>
                <c:pt idx="219">
                  <c:v>6666</c:v>
                </c:pt>
                <c:pt idx="220">
                  <c:v>6696</c:v>
                </c:pt>
                <c:pt idx="221">
                  <c:v>6727</c:v>
                </c:pt>
                <c:pt idx="222">
                  <c:v>6757</c:v>
                </c:pt>
                <c:pt idx="223">
                  <c:v>6788</c:v>
                </c:pt>
                <c:pt idx="224">
                  <c:v>6819</c:v>
                </c:pt>
                <c:pt idx="225">
                  <c:v>6849</c:v>
                </c:pt>
                <c:pt idx="226">
                  <c:v>6880</c:v>
                </c:pt>
                <c:pt idx="227">
                  <c:v>6910</c:v>
                </c:pt>
                <c:pt idx="228">
                  <c:v>6941</c:v>
                </c:pt>
                <c:pt idx="229">
                  <c:v>6972</c:v>
                </c:pt>
                <c:pt idx="230">
                  <c:v>7000</c:v>
                </c:pt>
                <c:pt idx="231">
                  <c:v>7031</c:v>
                </c:pt>
                <c:pt idx="232">
                  <c:v>7061</c:v>
                </c:pt>
                <c:pt idx="233">
                  <c:v>7092</c:v>
                </c:pt>
                <c:pt idx="234">
                  <c:v>7122</c:v>
                </c:pt>
                <c:pt idx="235">
                  <c:v>7153</c:v>
                </c:pt>
                <c:pt idx="236">
                  <c:v>7184</c:v>
                </c:pt>
                <c:pt idx="237">
                  <c:v>7214</c:v>
                </c:pt>
                <c:pt idx="238">
                  <c:v>7245</c:v>
                </c:pt>
                <c:pt idx="239">
                  <c:v>7275</c:v>
                </c:pt>
                <c:pt idx="240">
                  <c:v>7306</c:v>
                </c:pt>
                <c:pt idx="241">
                  <c:v>7337</c:v>
                </c:pt>
                <c:pt idx="242">
                  <c:v>7366</c:v>
                </c:pt>
                <c:pt idx="243">
                  <c:v>7397</c:v>
                </c:pt>
                <c:pt idx="244">
                  <c:v>7427</c:v>
                </c:pt>
                <c:pt idx="245">
                  <c:v>7458</c:v>
                </c:pt>
                <c:pt idx="246">
                  <c:v>7488</c:v>
                </c:pt>
                <c:pt idx="247">
                  <c:v>7519</c:v>
                </c:pt>
                <c:pt idx="248">
                  <c:v>7550</c:v>
                </c:pt>
                <c:pt idx="249">
                  <c:v>7580</c:v>
                </c:pt>
                <c:pt idx="250">
                  <c:v>7611</c:v>
                </c:pt>
                <c:pt idx="251">
                  <c:v>7641</c:v>
                </c:pt>
                <c:pt idx="252">
                  <c:v>7672</c:v>
                </c:pt>
                <c:pt idx="253">
                  <c:v>7703</c:v>
                </c:pt>
                <c:pt idx="254">
                  <c:v>7731</c:v>
                </c:pt>
                <c:pt idx="255">
                  <c:v>7762</c:v>
                </c:pt>
                <c:pt idx="256">
                  <c:v>7792</c:v>
                </c:pt>
                <c:pt idx="257">
                  <c:v>7823</c:v>
                </c:pt>
                <c:pt idx="258">
                  <c:v>7853</c:v>
                </c:pt>
                <c:pt idx="259">
                  <c:v>7884</c:v>
                </c:pt>
                <c:pt idx="260">
                  <c:v>7915</c:v>
                </c:pt>
                <c:pt idx="261">
                  <c:v>7945</c:v>
                </c:pt>
                <c:pt idx="262">
                  <c:v>7976</c:v>
                </c:pt>
                <c:pt idx="263">
                  <c:v>8006</c:v>
                </c:pt>
                <c:pt idx="264">
                  <c:v>8037</c:v>
                </c:pt>
                <c:pt idx="265">
                  <c:v>8068</c:v>
                </c:pt>
                <c:pt idx="266">
                  <c:v>8096</c:v>
                </c:pt>
                <c:pt idx="267">
                  <c:v>8127</c:v>
                </c:pt>
                <c:pt idx="268">
                  <c:v>8157</c:v>
                </c:pt>
                <c:pt idx="269">
                  <c:v>8188</c:v>
                </c:pt>
                <c:pt idx="270">
                  <c:v>8218</c:v>
                </c:pt>
                <c:pt idx="271">
                  <c:v>8249</c:v>
                </c:pt>
                <c:pt idx="272">
                  <c:v>8280</c:v>
                </c:pt>
                <c:pt idx="273">
                  <c:v>8310</c:v>
                </c:pt>
                <c:pt idx="274">
                  <c:v>8341</c:v>
                </c:pt>
                <c:pt idx="275">
                  <c:v>8371</c:v>
                </c:pt>
                <c:pt idx="276">
                  <c:v>8402</c:v>
                </c:pt>
                <c:pt idx="277">
                  <c:v>8433</c:v>
                </c:pt>
                <c:pt idx="278">
                  <c:v>8461</c:v>
                </c:pt>
                <c:pt idx="279">
                  <c:v>8492</c:v>
                </c:pt>
                <c:pt idx="280">
                  <c:v>8522</c:v>
                </c:pt>
                <c:pt idx="281">
                  <c:v>8553</c:v>
                </c:pt>
                <c:pt idx="282">
                  <c:v>8583</c:v>
                </c:pt>
                <c:pt idx="283">
                  <c:v>8614</c:v>
                </c:pt>
                <c:pt idx="284">
                  <c:v>8645</c:v>
                </c:pt>
                <c:pt idx="285">
                  <c:v>8675</c:v>
                </c:pt>
                <c:pt idx="286">
                  <c:v>8706</c:v>
                </c:pt>
                <c:pt idx="287">
                  <c:v>8736</c:v>
                </c:pt>
                <c:pt idx="288">
                  <c:v>8767</c:v>
                </c:pt>
                <c:pt idx="289">
                  <c:v>8798</c:v>
                </c:pt>
                <c:pt idx="290">
                  <c:v>8827</c:v>
                </c:pt>
                <c:pt idx="291">
                  <c:v>8858</c:v>
                </c:pt>
                <c:pt idx="292">
                  <c:v>8888</c:v>
                </c:pt>
                <c:pt idx="293">
                  <c:v>8919</c:v>
                </c:pt>
                <c:pt idx="294">
                  <c:v>8949</c:v>
                </c:pt>
                <c:pt idx="295">
                  <c:v>8980</c:v>
                </c:pt>
                <c:pt idx="296">
                  <c:v>9011</c:v>
                </c:pt>
                <c:pt idx="297">
                  <c:v>9041</c:v>
                </c:pt>
                <c:pt idx="298">
                  <c:v>9072</c:v>
                </c:pt>
                <c:pt idx="299">
                  <c:v>9102</c:v>
                </c:pt>
                <c:pt idx="300">
                  <c:v>9133</c:v>
                </c:pt>
                <c:pt idx="301">
                  <c:v>9164</c:v>
                </c:pt>
                <c:pt idx="302">
                  <c:v>9192</c:v>
                </c:pt>
                <c:pt idx="303">
                  <c:v>9223</c:v>
                </c:pt>
                <c:pt idx="304">
                  <c:v>9253</c:v>
                </c:pt>
                <c:pt idx="305">
                  <c:v>9284</c:v>
                </c:pt>
                <c:pt idx="306">
                  <c:v>9314</c:v>
                </c:pt>
                <c:pt idx="307">
                  <c:v>9345</c:v>
                </c:pt>
                <c:pt idx="308">
                  <c:v>9376</c:v>
                </c:pt>
                <c:pt idx="309">
                  <c:v>9406</c:v>
                </c:pt>
                <c:pt idx="310">
                  <c:v>9437</c:v>
                </c:pt>
                <c:pt idx="311">
                  <c:v>9467</c:v>
                </c:pt>
                <c:pt idx="312">
                  <c:v>9498</c:v>
                </c:pt>
                <c:pt idx="313">
                  <c:v>9529</c:v>
                </c:pt>
                <c:pt idx="314">
                  <c:v>9557</c:v>
                </c:pt>
                <c:pt idx="315">
                  <c:v>9588</c:v>
                </c:pt>
                <c:pt idx="316">
                  <c:v>9618</c:v>
                </c:pt>
                <c:pt idx="317">
                  <c:v>9649</c:v>
                </c:pt>
                <c:pt idx="318">
                  <c:v>9679</c:v>
                </c:pt>
                <c:pt idx="319">
                  <c:v>9710</c:v>
                </c:pt>
                <c:pt idx="320">
                  <c:v>9741</c:v>
                </c:pt>
                <c:pt idx="321">
                  <c:v>9771</c:v>
                </c:pt>
                <c:pt idx="322">
                  <c:v>9802</c:v>
                </c:pt>
                <c:pt idx="323">
                  <c:v>9832</c:v>
                </c:pt>
                <c:pt idx="324">
                  <c:v>9863</c:v>
                </c:pt>
                <c:pt idx="325">
                  <c:v>9894</c:v>
                </c:pt>
                <c:pt idx="326">
                  <c:v>9922</c:v>
                </c:pt>
                <c:pt idx="327">
                  <c:v>9953</c:v>
                </c:pt>
                <c:pt idx="328">
                  <c:v>9983</c:v>
                </c:pt>
                <c:pt idx="329">
                  <c:v>10014</c:v>
                </c:pt>
                <c:pt idx="330">
                  <c:v>10044</c:v>
                </c:pt>
                <c:pt idx="331">
                  <c:v>10075</c:v>
                </c:pt>
                <c:pt idx="332">
                  <c:v>10106</c:v>
                </c:pt>
                <c:pt idx="333">
                  <c:v>10136</c:v>
                </c:pt>
                <c:pt idx="334">
                  <c:v>10167</c:v>
                </c:pt>
                <c:pt idx="335">
                  <c:v>10197</c:v>
                </c:pt>
                <c:pt idx="336">
                  <c:v>10228</c:v>
                </c:pt>
                <c:pt idx="337">
                  <c:v>10259</c:v>
                </c:pt>
                <c:pt idx="338">
                  <c:v>10288</c:v>
                </c:pt>
                <c:pt idx="339">
                  <c:v>10319</c:v>
                </c:pt>
                <c:pt idx="340">
                  <c:v>10349</c:v>
                </c:pt>
                <c:pt idx="341">
                  <c:v>10380</c:v>
                </c:pt>
                <c:pt idx="342">
                  <c:v>10410</c:v>
                </c:pt>
                <c:pt idx="343">
                  <c:v>10441</c:v>
                </c:pt>
                <c:pt idx="344">
                  <c:v>10472</c:v>
                </c:pt>
                <c:pt idx="345">
                  <c:v>10502</c:v>
                </c:pt>
                <c:pt idx="346">
                  <c:v>10533</c:v>
                </c:pt>
                <c:pt idx="347">
                  <c:v>10563</c:v>
                </c:pt>
                <c:pt idx="348">
                  <c:v>10594</c:v>
                </c:pt>
                <c:pt idx="349">
                  <c:v>10625</c:v>
                </c:pt>
                <c:pt idx="350">
                  <c:v>10653</c:v>
                </c:pt>
                <c:pt idx="351">
                  <c:v>10684</c:v>
                </c:pt>
                <c:pt idx="352">
                  <c:v>10714</c:v>
                </c:pt>
                <c:pt idx="353">
                  <c:v>10745</c:v>
                </c:pt>
                <c:pt idx="354">
                  <c:v>10775</c:v>
                </c:pt>
                <c:pt idx="355">
                  <c:v>10806</c:v>
                </c:pt>
                <c:pt idx="356">
                  <c:v>10837</c:v>
                </c:pt>
                <c:pt idx="357">
                  <c:v>10867</c:v>
                </c:pt>
                <c:pt idx="358">
                  <c:v>10898</c:v>
                </c:pt>
                <c:pt idx="359">
                  <c:v>10928</c:v>
                </c:pt>
                <c:pt idx="360">
                  <c:v>10959</c:v>
                </c:pt>
                <c:pt idx="361">
                  <c:v>10990</c:v>
                </c:pt>
                <c:pt idx="362">
                  <c:v>11018</c:v>
                </c:pt>
                <c:pt idx="363">
                  <c:v>11049</c:v>
                </c:pt>
                <c:pt idx="364">
                  <c:v>11079</c:v>
                </c:pt>
                <c:pt idx="365">
                  <c:v>11110</c:v>
                </c:pt>
                <c:pt idx="366">
                  <c:v>11140</c:v>
                </c:pt>
                <c:pt idx="367">
                  <c:v>11171</c:v>
                </c:pt>
                <c:pt idx="368">
                  <c:v>11202</c:v>
                </c:pt>
                <c:pt idx="369">
                  <c:v>11232</c:v>
                </c:pt>
                <c:pt idx="370">
                  <c:v>11263</c:v>
                </c:pt>
                <c:pt idx="371">
                  <c:v>11293</c:v>
                </c:pt>
                <c:pt idx="372">
                  <c:v>11324</c:v>
                </c:pt>
                <c:pt idx="373">
                  <c:v>11355</c:v>
                </c:pt>
                <c:pt idx="374">
                  <c:v>11383</c:v>
                </c:pt>
                <c:pt idx="375">
                  <c:v>11414</c:v>
                </c:pt>
                <c:pt idx="376">
                  <c:v>11444</c:v>
                </c:pt>
                <c:pt idx="377">
                  <c:v>11475</c:v>
                </c:pt>
                <c:pt idx="378">
                  <c:v>11505</c:v>
                </c:pt>
                <c:pt idx="379">
                  <c:v>11536</c:v>
                </c:pt>
                <c:pt idx="380">
                  <c:v>11567</c:v>
                </c:pt>
                <c:pt idx="381">
                  <c:v>11597</c:v>
                </c:pt>
                <c:pt idx="382">
                  <c:v>11628</c:v>
                </c:pt>
                <c:pt idx="383">
                  <c:v>11658</c:v>
                </c:pt>
                <c:pt idx="384">
                  <c:v>11689</c:v>
                </c:pt>
                <c:pt idx="385">
                  <c:v>11720</c:v>
                </c:pt>
                <c:pt idx="386">
                  <c:v>11749</c:v>
                </c:pt>
                <c:pt idx="387">
                  <c:v>11780</c:v>
                </c:pt>
                <c:pt idx="388">
                  <c:v>11810</c:v>
                </c:pt>
                <c:pt idx="389">
                  <c:v>11841</c:v>
                </c:pt>
                <c:pt idx="390">
                  <c:v>11871</c:v>
                </c:pt>
                <c:pt idx="391">
                  <c:v>11902</c:v>
                </c:pt>
                <c:pt idx="392">
                  <c:v>11933</c:v>
                </c:pt>
                <c:pt idx="393">
                  <c:v>11963</c:v>
                </c:pt>
                <c:pt idx="394">
                  <c:v>11994</c:v>
                </c:pt>
                <c:pt idx="395">
                  <c:v>12024</c:v>
                </c:pt>
                <c:pt idx="396">
                  <c:v>12055</c:v>
                </c:pt>
                <c:pt idx="397">
                  <c:v>12086</c:v>
                </c:pt>
                <c:pt idx="398">
                  <c:v>12114</c:v>
                </c:pt>
                <c:pt idx="399">
                  <c:v>12145</c:v>
                </c:pt>
                <c:pt idx="400">
                  <c:v>12175</c:v>
                </c:pt>
                <c:pt idx="401">
                  <c:v>12206</c:v>
                </c:pt>
                <c:pt idx="402">
                  <c:v>12236</c:v>
                </c:pt>
                <c:pt idx="403">
                  <c:v>12267</c:v>
                </c:pt>
                <c:pt idx="404">
                  <c:v>12298</c:v>
                </c:pt>
                <c:pt idx="405">
                  <c:v>12328</c:v>
                </c:pt>
                <c:pt idx="406">
                  <c:v>12359</c:v>
                </c:pt>
                <c:pt idx="407">
                  <c:v>12389</c:v>
                </c:pt>
                <c:pt idx="408">
                  <c:v>12420</c:v>
                </c:pt>
                <c:pt idx="409">
                  <c:v>12451</c:v>
                </c:pt>
                <c:pt idx="410">
                  <c:v>12479</c:v>
                </c:pt>
                <c:pt idx="411">
                  <c:v>12510</c:v>
                </c:pt>
                <c:pt idx="412">
                  <c:v>12540</c:v>
                </c:pt>
                <c:pt idx="413">
                  <c:v>12571</c:v>
                </c:pt>
                <c:pt idx="414">
                  <c:v>12601</c:v>
                </c:pt>
                <c:pt idx="415">
                  <c:v>12632</c:v>
                </c:pt>
                <c:pt idx="416">
                  <c:v>12663</c:v>
                </c:pt>
                <c:pt idx="417">
                  <c:v>12693</c:v>
                </c:pt>
                <c:pt idx="418">
                  <c:v>12724</c:v>
                </c:pt>
                <c:pt idx="419">
                  <c:v>12754</c:v>
                </c:pt>
                <c:pt idx="420">
                  <c:v>12785</c:v>
                </c:pt>
                <c:pt idx="421">
                  <c:v>12816</c:v>
                </c:pt>
                <c:pt idx="422">
                  <c:v>12844</c:v>
                </c:pt>
                <c:pt idx="423">
                  <c:v>12875</c:v>
                </c:pt>
                <c:pt idx="424">
                  <c:v>12905</c:v>
                </c:pt>
                <c:pt idx="425">
                  <c:v>12936</c:v>
                </c:pt>
                <c:pt idx="426">
                  <c:v>12966</c:v>
                </c:pt>
                <c:pt idx="427">
                  <c:v>12997</c:v>
                </c:pt>
                <c:pt idx="428">
                  <c:v>13028</c:v>
                </c:pt>
                <c:pt idx="429">
                  <c:v>13058</c:v>
                </c:pt>
                <c:pt idx="430">
                  <c:v>13089</c:v>
                </c:pt>
                <c:pt idx="431">
                  <c:v>13119</c:v>
                </c:pt>
                <c:pt idx="432">
                  <c:v>13150</c:v>
                </c:pt>
                <c:pt idx="433">
                  <c:v>13181</c:v>
                </c:pt>
                <c:pt idx="434">
                  <c:v>13210</c:v>
                </c:pt>
                <c:pt idx="435">
                  <c:v>13241</c:v>
                </c:pt>
                <c:pt idx="436">
                  <c:v>13271</c:v>
                </c:pt>
                <c:pt idx="437">
                  <c:v>13302</c:v>
                </c:pt>
                <c:pt idx="438">
                  <c:v>13332</c:v>
                </c:pt>
                <c:pt idx="439">
                  <c:v>13363</c:v>
                </c:pt>
                <c:pt idx="440">
                  <c:v>13394</c:v>
                </c:pt>
                <c:pt idx="441">
                  <c:v>13424</c:v>
                </c:pt>
                <c:pt idx="442">
                  <c:v>13455</c:v>
                </c:pt>
                <c:pt idx="443">
                  <c:v>13485</c:v>
                </c:pt>
                <c:pt idx="444">
                  <c:v>13516</c:v>
                </c:pt>
                <c:pt idx="445">
                  <c:v>13547</c:v>
                </c:pt>
                <c:pt idx="446">
                  <c:v>13575</c:v>
                </c:pt>
                <c:pt idx="447">
                  <c:v>13606</c:v>
                </c:pt>
                <c:pt idx="448">
                  <c:v>13636</c:v>
                </c:pt>
                <c:pt idx="449">
                  <c:v>13667</c:v>
                </c:pt>
                <c:pt idx="450">
                  <c:v>13697</c:v>
                </c:pt>
                <c:pt idx="451">
                  <c:v>13728</c:v>
                </c:pt>
                <c:pt idx="452">
                  <c:v>13759</c:v>
                </c:pt>
                <c:pt idx="453">
                  <c:v>13789</c:v>
                </c:pt>
                <c:pt idx="454">
                  <c:v>13820</c:v>
                </c:pt>
                <c:pt idx="455">
                  <c:v>13850</c:v>
                </c:pt>
                <c:pt idx="456">
                  <c:v>13881</c:v>
                </c:pt>
                <c:pt idx="457">
                  <c:v>13912</c:v>
                </c:pt>
                <c:pt idx="458">
                  <c:v>13940</c:v>
                </c:pt>
                <c:pt idx="459">
                  <c:v>13971</c:v>
                </c:pt>
                <c:pt idx="460">
                  <c:v>14001</c:v>
                </c:pt>
                <c:pt idx="461">
                  <c:v>14032</c:v>
                </c:pt>
                <c:pt idx="462">
                  <c:v>14062</c:v>
                </c:pt>
                <c:pt idx="463">
                  <c:v>14093</c:v>
                </c:pt>
                <c:pt idx="464">
                  <c:v>14124</c:v>
                </c:pt>
                <c:pt idx="465">
                  <c:v>14154</c:v>
                </c:pt>
                <c:pt idx="466">
                  <c:v>14185</c:v>
                </c:pt>
                <c:pt idx="467">
                  <c:v>14215</c:v>
                </c:pt>
                <c:pt idx="468">
                  <c:v>14246</c:v>
                </c:pt>
                <c:pt idx="469">
                  <c:v>14277</c:v>
                </c:pt>
                <c:pt idx="470">
                  <c:v>14305</c:v>
                </c:pt>
                <c:pt idx="471">
                  <c:v>14336</c:v>
                </c:pt>
                <c:pt idx="472">
                  <c:v>14366</c:v>
                </c:pt>
                <c:pt idx="473">
                  <c:v>14397</c:v>
                </c:pt>
                <c:pt idx="474">
                  <c:v>14427</c:v>
                </c:pt>
                <c:pt idx="475">
                  <c:v>14458</c:v>
                </c:pt>
                <c:pt idx="476">
                  <c:v>14489</c:v>
                </c:pt>
                <c:pt idx="477">
                  <c:v>14519</c:v>
                </c:pt>
                <c:pt idx="478">
                  <c:v>14550</c:v>
                </c:pt>
                <c:pt idx="479">
                  <c:v>14580</c:v>
                </c:pt>
                <c:pt idx="480">
                  <c:v>14611</c:v>
                </c:pt>
                <c:pt idx="481">
                  <c:v>14642</c:v>
                </c:pt>
                <c:pt idx="482">
                  <c:v>14671</c:v>
                </c:pt>
                <c:pt idx="483">
                  <c:v>14702</c:v>
                </c:pt>
                <c:pt idx="484">
                  <c:v>14732</c:v>
                </c:pt>
                <c:pt idx="485">
                  <c:v>14763</c:v>
                </c:pt>
                <c:pt idx="486">
                  <c:v>14793</c:v>
                </c:pt>
                <c:pt idx="487">
                  <c:v>14824</c:v>
                </c:pt>
                <c:pt idx="488">
                  <c:v>14855</c:v>
                </c:pt>
                <c:pt idx="489">
                  <c:v>14885</c:v>
                </c:pt>
                <c:pt idx="490">
                  <c:v>14916</c:v>
                </c:pt>
                <c:pt idx="491">
                  <c:v>14946</c:v>
                </c:pt>
                <c:pt idx="492">
                  <c:v>14977</c:v>
                </c:pt>
                <c:pt idx="493">
                  <c:v>15008</c:v>
                </c:pt>
                <c:pt idx="494">
                  <c:v>15036</c:v>
                </c:pt>
                <c:pt idx="495">
                  <c:v>15067</c:v>
                </c:pt>
                <c:pt idx="496">
                  <c:v>15097</c:v>
                </c:pt>
                <c:pt idx="497">
                  <c:v>15128</c:v>
                </c:pt>
                <c:pt idx="498">
                  <c:v>15158</c:v>
                </c:pt>
                <c:pt idx="499">
                  <c:v>15189</c:v>
                </c:pt>
                <c:pt idx="500">
                  <c:v>15220</c:v>
                </c:pt>
                <c:pt idx="501">
                  <c:v>15250</c:v>
                </c:pt>
                <c:pt idx="502">
                  <c:v>15281</c:v>
                </c:pt>
                <c:pt idx="503">
                  <c:v>15311</c:v>
                </c:pt>
                <c:pt idx="504">
                  <c:v>15342</c:v>
                </c:pt>
                <c:pt idx="505">
                  <c:v>15373</c:v>
                </c:pt>
                <c:pt idx="506">
                  <c:v>15401</c:v>
                </c:pt>
                <c:pt idx="507">
                  <c:v>15432</c:v>
                </c:pt>
                <c:pt idx="508">
                  <c:v>15462</c:v>
                </c:pt>
                <c:pt idx="509">
                  <c:v>15493</c:v>
                </c:pt>
                <c:pt idx="510">
                  <c:v>15523</c:v>
                </c:pt>
                <c:pt idx="511">
                  <c:v>15554</c:v>
                </c:pt>
                <c:pt idx="512">
                  <c:v>15585</c:v>
                </c:pt>
                <c:pt idx="513">
                  <c:v>15615</c:v>
                </c:pt>
                <c:pt idx="514">
                  <c:v>15646</c:v>
                </c:pt>
                <c:pt idx="515">
                  <c:v>15676</c:v>
                </c:pt>
                <c:pt idx="516">
                  <c:v>15707</c:v>
                </c:pt>
                <c:pt idx="517">
                  <c:v>15738</c:v>
                </c:pt>
                <c:pt idx="518">
                  <c:v>15766</c:v>
                </c:pt>
                <c:pt idx="519">
                  <c:v>15797</c:v>
                </c:pt>
                <c:pt idx="520">
                  <c:v>15827</c:v>
                </c:pt>
                <c:pt idx="521">
                  <c:v>15858</c:v>
                </c:pt>
                <c:pt idx="522">
                  <c:v>15888</c:v>
                </c:pt>
                <c:pt idx="523">
                  <c:v>15919</c:v>
                </c:pt>
                <c:pt idx="524">
                  <c:v>15950</c:v>
                </c:pt>
                <c:pt idx="525">
                  <c:v>15980</c:v>
                </c:pt>
                <c:pt idx="526">
                  <c:v>16011</c:v>
                </c:pt>
                <c:pt idx="527">
                  <c:v>16041</c:v>
                </c:pt>
                <c:pt idx="528">
                  <c:v>16072</c:v>
                </c:pt>
                <c:pt idx="529">
                  <c:v>16103</c:v>
                </c:pt>
                <c:pt idx="530">
                  <c:v>16132</c:v>
                </c:pt>
                <c:pt idx="531">
                  <c:v>16163</c:v>
                </c:pt>
                <c:pt idx="532">
                  <c:v>16193</c:v>
                </c:pt>
                <c:pt idx="533">
                  <c:v>16224</c:v>
                </c:pt>
                <c:pt idx="534">
                  <c:v>16254</c:v>
                </c:pt>
                <c:pt idx="535">
                  <c:v>16285</c:v>
                </c:pt>
                <c:pt idx="536">
                  <c:v>16316</c:v>
                </c:pt>
                <c:pt idx="537">
                  <c:v>16346</c:v>
                </c:pt>
                <c:pt idx="538">
                  <c:v>16377</c:v>
                </c:pt>
                <c:pt idx="539">
                  <c:v>16407</c:v>
                </c:pt>
                <c:pt idx="540">
                  <c:v>16438</c:v>
                </c:pt>
                <c:pt idx="541">
                  <c:v>16469</c:v>
                </c:pt>
                <c:pt idx="542">
                  <c:v>16497</c:v>
                </c:pt>
                <c:pt idx="543">
                  <c:v>16528</c:v>
                </c:pt>
                <c:pt idx="544">
                  <c:v>16558</c:v>
                </c:pt>
                <c:pt idx="545">
                  <c:v>16589</c:v>
                </c:pt>
                <c:pt idx="546">
                  <c:v>16619</c:v>
                </c:pt>
                <c:pt idx="547">
                  <c:v>16650</c:v>
                </c:pt>
                <c:pt idx="548">
                  <c:v>16681</c:v>
                </c:pt>
                <c:pt idx="549">
                  <c:v>16711</c:v>
                </c:pt>
                <c:pt idx="550">
                  <c:v>16742</c:v>
                </c:pt>
                <c:pt idx="551">
                  <c:v>16772</c:v>
                </c:pt>
                <c:pt idx="552">
                  <c:v>16803</c:v>
                </c:pt>
                <c:pt idx="553">
                  <c:v>16834</c:v>
                </c:pt>
                <c:pt idx="554">
                  <c:v>16862</c:v>
                </c:pt>
                <c:pt idx="555">
                  <c:v>16893</c:v>
                </c:pt>
                <c:pt idx="556">
                  <c:v>16923</c:v>
                </c:pt>
                <c:pt idx="557">
                  <c:v>16954</c:v>
                </c:pt>
                <c:pt idx="558">
                  <c:v>16984</c:v>
                </c:pt>
                <c:pt idx="559">
                  <c:v>17015</c:v>
                </c:pt>
                <c:pt idx="560">
                  <c:v>17046</c:v>
                </c:pt>
                <c:pt idx="561">
                  <c:v>17076</c:v>
                </c:pt>
                <c:pt idx="562">
                  <c:v>17107</c:v>
                </c:pt>
                <c:pt idx="563">
                  <c:v>17137</c:v>
                </c:pt>
                <c:pt idx="564">
                  <c:v>17168</c:v>
                </c:pt>
                <c:pt idx="565">
                  <c:v>17199</c:v>
                </c:pt>
                <c:pt idx="566">
                  <c:v>17227</c:v>
                </c:pt>
                <c:pt idx="567">
                  <c:v>17258</c:v>
                </c:pt>
                <c:pt idx="568">
                  <c:v>17288</c:v>
                </c:pt>
                <c:pt idx="569">
                  <c:v>17319</c:v>
                </c:pt>
                <c:pt idx="570">
                  <c:v>17349</c:v>
                </c:pt>
                <c:pt idx="571">
                  <c:v>17380</c:v>
                </c:pt>
                <c:pt idx="572">
                  <c:v>17411</c:v>
                </c:pt>
                <c:pt idx="573">
                  <c:v>17441</c:v>
                </c:pt>
                <c:pt idx="574">
                  <c:v>17472</c:v>
                </c:pt>
                <c:pt idx="575">
                  <c:v>17502</c:v>
                </c:pt>
                <c:pt idx="576">
                  <c:v>17533</c:v>
                </c:pt>
                <c:pt idx="577">
                  <c:v>17564</c:v>
                </c:pt>
                <c:pt idx="578">
                  <c:v>17593</c:v>
                </c:pt>
                <c:pt idx="579">
                  <c:v>17624</c:v>
                </c:pt>
                <c:pt idx="580">
                  <c:v>17654</c:v>
                </c:pt>
                <c:pt idx="581">
                  <c:v>17685</c:v>
                </c:pt>
                <c:pt idx="582">
                  <c:v>17715</c:v>
                </c:pt>
                <c:pt idx="583">
                  <c:v>17746</c:v>
                </c:pt>
                <c:pt idx="584">
                  <c:v>17777</c:v>
                </c:pt>
                <c:pt idx="585">
                  <c:v>17807</c:v>
                </c:pt>
                <c:pt idx="586">
                  <c:v>17838</c:v>
                </c:pt>
                <c:pt idx="587">
                  <c:v>17868</c:v>
                </c:pt>
                <c:pt idx="588">
                  <c:v>17899</c:v>
                </c:pt>
                <c:pt idx="589">
                  <c:v>17930</c:v>
                </c:pt>
                <c:pt idx="590">
                  <c:v>17958</c:v>
                </c:pt>
                <c:pt idx="591">
                  <c:v>17989</c:v>
                </c:pt>
                <c:pt idx="592">
                  <c:v>18019</c:v>
                </c:pt>
                <c:pt idx="593">
                  <c:v>18050</c:v>
                </c:pt>
                <c:pt idx="594">
                  <c:v>18080</c:v>
                </c:pt>
                <c:pt idx="595">
                  <c:v>18111</c:v>
                </c:pt>
                <c:pt idx="596">
                  <c:v>18142</c:v>
                </c:pt>
                <c:pt idx="597">
                  <c:v>18172</c:v>
                </c:pt>
                <c:pt idx="598">
                  <c:v>18203</c:v>
                </c:pt>
                <c:pt idx="599">
                  <c:v>18233</c:v>
                </c:pt>
                <c:pt idx="600">
                  <c:v>18264</c:v>
                </c:pt>
                <c:pt idx="601">
                  <c:v>18295</c:v>
                </c:pt>
                <c:pt idx="602">
                  <c:v>18323</c:v>
                </c:pt>
                <c:pt idx="603">
                  <c:v>18354</c:v>
                </c:pt>
                <c:pt idx="604">
                  <c:v>18384</c:v>
                </c:pt>
                <c:pt idx="605">
                  <c:v>18415</c:v>
                </c:pt>
                <c:pt idx="606">
                  <c:v>18445</c:v>
                </c:pt>
                <c:pt idx="607">
                  <c:v>18476</c:v>
                </c:pt>
                <c:pt idx="608">
                  <c:v>18507</c:v>
                </c:pt>
                <c:pt idx="609">
                  <c:v>18537</c:v>
                </c:pt>
                <c:pt idx="610">
                  <c:v>18568</c:v>
                </c:pt>
                <c:pt idx="611">
                  <c:v>18598</c:v>
                </c:pt>
                <c:pt idx="612">
                  <c:v>18629</c:v>
                </c:pt>
                <c:pt idx="613">
                  <c:v>18660</c:v>
                </c:pt>
                <c:pt idx="614">
                  <c:v>18688</c:v>
                </c:pt>
                <c:pt idx="615">
                  <c:v>18719</c:v>
                </c:pt>
                <c:pt idx="616">
                  <c:v>18749</c:v>
                </c:pt>
                <c:pt idx="617">
                  <c:v>18780</c:v>
                </c:pt>
                <c:pt idx="618">
                  <c:v>18810</c:v>
                </c:pt>
                <c:pt idx="619">
                  <c:v>18841</c:v>
                </c:pt>
                <c:pt idx="620">
                  <c:v>18872</c:v>
                </c:pt>
                <c:pt idx="621">
                  <c:v>18902</c:v>
                </c:pt>
                <c:pt idx="622">
                  <c:v>18933</c:v>
                </c:pt>
                <c:pt idx="623">
                  <c:v>18963</c:v>
                </c:pt>
                <c:pt idx="624">
                  <c:v>18994</c:v>
                </c:pt>
                <c:pt idx="625">
                  <c:v>19025</c:v>
                </c:pt>
                <c:pt idx="626">
                  <c:v>19054</c:v>
                </c:pt>
                <c:pt idx="627">
                  <c:v>19085</c:v>
                </c:pt>
                <c:pt idx="628">
                  <c:v>19115</c:v>
                </c:pt>
                <c:pt idx="629">
                  <c:v>19146</c:v>
                </c:pt>
                <c:pt idx="630">
                  <c:v>19176</c:v>
                </c:pt>
                <c:pt idx="631">
                  <c:v>19207</c:v>
                </c:pt>
                <c:pt idx="632">
                  <c:v>19238</c:v>
                </c:pt>
                <c:pt idx="633">
                  <c:v>19268</c:v>
                </c:pt>
                <c:pt idx="634">
                  <c:v>19299</c:v>
                </c:pt>
                <c:pt idx="635">
                  <c:v>19329</c:v>
                </c:pt>
                <c:pt idx="636">
                  <c:v>19360</c:v>
                </c:pt>
                <c:pt idx="637">
                  <c:v>19391</c:v>
                </c:pt>
                <c:pt idx="638">
                  <c:v>19419</c:v>
                </c:pt>
                <c:pt idx="639">
                  <c:v>19450</c:v>
                </c:pt>
                <c:pt idx="640">
                  <c:v>19480</c:v>
                </c:pt>
                <c:pt idx="641">
                  <c:v>19511</c:v>
                </c:pt>
                <c:pt idx="642">
                  <c:v>19541</c:v>
                </c:pt>
                <c:pt idx="643">
                  <c:v>19572</c:v>
                </c:pt>
                <c:pt idx="644">
                  <c:v>19603</c:v>
                </c:pt>
                <c:pt idx="645">
                  <c:v>19633</c:v>
                </c:pt>
                <c:pt idx="646">
                  <c:v>19664</c:v>
                </c:pt>
                <c:pt idx="647">
                  <c:v>19694</c:v>
                </c:pt>
                <c:pt idx="648">
                  <c:v>19725</c:v>
                </c:pt>
                <c:pt idx="649">
                  <c:v>19756</c:v>
                </c:pt>
                <c:pt idx="650">
                  <c:v>19784</c:v>
                </c:pt>
                <c:pt idx="651">
                  <c:v>19815</c:v>
                </c:pt>
                <c:pt idx="652">
                  <c:v>19845</c:v>
                </c:pt>
                <c:pt idx="653">
                  <c:v>19876</c:v>
                </c:pt>
                <c:pt idx="654">
                  <c:v>19906</c:v>
                </c:pt>
                <c:pt idx="655">
                  <c:v>19937</c:v>
                </c:pt>
                <c:pt idx="656">
                  <c:v>19968</c:v>
                </c:pt>
                <c:pt idx="657">
                  <c:v>19998</c:v>
                </c:pt>
                <c:pt idx="658">
                  <c:v>20029</c:v>
                </c:pt>
                <c:pt idx="659">
                  <c:v>20059</c:v>
                </c:pt>
                <c:pt idx="660">
                  <c:v>20090</c:v>
                </c:pt>
                <c:pt idx="661">
                  <c:v>20121</c:v>
                </c:pt>
                <c:pt idx="662">
                  <c:v>20149</c:v>
                </c:pt>
                <c:pt idx="663">
                  <c:v>20180</c:v>
                </c:pt>
                <c:pt idx="664">
                  <c:v>20210</c:v>
                </c:pt>
                <c:pt idx="665">
                  <c:v>20241</c:v>
                </c:pt>
                <c:pt idx="666">
                  <c:v>20271</c:v>
                </c:pt>
                <c:pt idx="667">
                  <c:v>20302</c:v>
                </c:pt>
                <c:pt idx="668">
                  <c:v>20333</c:v>
                </c:pt>
                <c:pt idx="669">
                  <c:v>20363</c:v>
                </c:pt>
                <c:pt idx="670">
                  <c:v>20394</c:v>
                </c:pt>
                <c:pt idx="671">
                  <c:v>20424</c:v>
                </c:pt>
                <c:pt idx="672">
                  <c:v>20455</c:v>
                </c:pt>
                <c:pt idx="673">
                  <c:v>20486</c:v>
                </c:pt>
                <c:pt idx="674">
                  <c:v>20515</c:v>
                </c:pt>
                <c:pt idx="675">
                  <c:v>20546</c:v>
                </c:pt>
                <c:pt idx="676">
                  <c:v>20576</c:v>
                </c:pt>
                <c:pt idx="677">
                  <c:v>20607</c:v>
                </c:pt>
                <c:pt idx="678">
                  <c:v>20637</c:v>
                </c:pt>
                <c:pt idx="679">
                  <c:v>20668</c:v>
                </c:pt>
                <c:pt idx="680">
                  <c:v>20699</c:v>
                </c:pt>
                <c:pt idx="681">
                  <c:v>20729</c:v>
                </c:pt>
                <c:pt idx="682">
                  <c:v>20760</c:v>
                </c:pt>
                <c:pt idx="683">
                  <c:v>20790</c:v>
                </c:pt>
                <c:pt idx="684">
                  <c:v>20821</c:v>
                </c:pt>
                <c:pt idx="685">
                  <c:v>20852</c:v>
                </c:pt>
                <c:pt idx="686">
                  <c:v>20880</c:v>
                </c:pt>
                <c:pt idx="687">
                  <c:v>20911</c:v>
                </c:pt>
                <c:pt idx="688">
                  <c:v>20941</c:v>
                </c:pt>
                <c:pt idx="689">
                  <c:v>20972</c:v>
                </c:pt>
                <c:pt idx="690">
                  <c:v>21002</c:v>
                </c:pt>
                <c:pt idx="691">
                  <c:v>21033</c:v>
                </c:pt>
                <c:pt idx="692">
                  <c:v>21064</c:v>
                </c:pt>
                <c:pt idx="693">
                  <c:v>21094</c:v>
                </c:pt>
                <c:pt idx="694">
                  <c:v>21125</c:v>
                </c:pt>
                <c:pt idx="695">
                  <c:v>21155</c:v>
                </c:pt>
                <c:pt idx="696">
                  <c:v>21186</c:v>
                </c:pt>
                <c:pt idx="697">
                  <c:v>21217</c:v>
                </c:pt>
                <c:pt idx="698">
                  <c:v>21245</c:v>
                </c:pt>
                <c:pt idx="699">
                  <c:v>21276</c:v>
                </c:pt>
                <c:pt idx="700">
                  <c:v>21306</c:v>
                </c:pt>
                <c:pt idx="701">
                  <c:v>21337</c:v>
                </c:pt>
                <c:pt idx="702">
                  <c:v>21367</c:v>
                </c:pt>
                <c:pt idx="703">
                  <c:v>21398</c:v>
                </c:pt>
                <c:pt idx="704">
                  <c:v>21429</c:v>
                </c:pt>
                <c:pt idx="705">
                  <c:v>21459</c:v>
                </c:pt>
                <c:pt idx="706">
                  <c:v>21490</c:v>
                </c:pt>
                <c:pt idx="707">
                  <c:v>21520</c:v>
                </c:pt>
                <c:pt idx="708">
                  <c:v>21551</c:v>
                </c:pt>
                <c:pt idx="709">
                  <c:v>21582</c:v>
                </c:pt>
                <c:pt idx="710">
                  <c:v>21610</c:v>
                </c:pt>
                <c:pt idx="711">
                  <c:v>21641</c:v>
                </c:pt>
                <c:pt idx="712">
                  <c:v>21671</c:v>
                </c:pt>
                <c:pt idx="713">
                  <c:v>21702</c:v>
                </c:pt>
                <c:pt idx="714">
                  <c:v>21732</c:v>
                </c:pt>
                <c:pt idx="715">
                  <c:v>21763</c:v>
                </c:pt>
                <c:pt idx="716">
                  <c:v>21794</c:v>
                </c:pt>
                <c:pt idx="717">
                  <c:v>21824</c:v>
                </c:pt>
                <c:pt idx="718">
                  <c:v>21855</c:v>
                </c:pt>
                <c:pt idx="719">
                  <c:v>21885</c:v>
                </c:pt>
                <c:pt idx="720">
                  <c:v>21916</c:v>
                </c:pt>
                <c:pt idx="721">
                  <c:v>21947</c:v>
                </c:pt>
                <c:pt idx="722">
                  <c:v>21976</c:v>
                </c:pt>
                <c:pt idx="723">
                  <c:v>22007</c:v>
                </c:pt>
                <c:pt idx="724">
                  <c:v>22037</c:v>
                </c:pt>
                <c:pt idx="725">
                  <c:v>22068</c:v>
                </c:pt>
                <c:pt idx="726">
                  <c:v>22098</c:v>
                </c:pt>
                <c:pt idx="727">
                  <c:v>22129</c:v>
                </c:pt>
                <c:pt idx="728">
                  <c:v>22160</c:v>
                </c:pt>
                <c:pt idx="729">
                  <c:v>22190</c:v>
                </c:pt>
                <c:pt idx="730">
                  <c:v>22221</c:v>
                </c:pt>
                <c:pt idx="731">
                  <c:v>22251</c:v>
                </c:pt>
                <c:pt idx="732">
                  <c:v>22282</c:v>
                </c:pt>
                <c:pt idx="733">
                  <c:v>22313</c:v>
                </c:pt>
                <c:pt idx="734">
                  <c:v>22341</c:v>
                </c:pt>
                <c:pt idx="735">
                  <c:v>22372</c:v>
                </c:pt>
                <c:pt idx="736">
                  <c:v>22402</c:v>
                </c:pt>
                <c:pt idx="737">
                  <c:v>22433</c:v>
                </c:pt>
                <c:pt idx="738">
                  <c:v>22463</c:v>
                </c:pt>
                <c:pt idx="739">
                  <c:v>22494</c:v>
                </c:pt>
                <c:pt idx="740">
                  <c:v>22525</c:v>
                </c:pt>
                <c:pt idx="741">
                  <c:v>22555</c:v>
                </c:pt>
                <c:pt idx="742">
                  <c:v>22586</c:v>
                </c:pt>
                <c:pt idx="743">
                  <c:v>22616</c:v>
                </c:pt>
                <c:pt idx="744">
                  <c:v>22647</c:v>
                </c:pt>
                <c:pt idx="745">
                  <c:v>22678</c:v>
                </c:pt>
                <c:pt idx="746">
                  <c:v>22706</c:v>
                </c:pt>
                <c:pt idx="747">
                  <c:v>22737</c:v>
                </c:pt>
                <c:pt idx="748">
                  <c:v>22767</c:v>
                </c:pt>
                <c:pt idx="749">
                  <c:v>22798</c:v>
                </c:pt>
                <c:pt idx="750">
                  <c:v>22828</c:v>
                </c:pt>
                <c:pt idx="751">
                  <c:v>22859</c:v>
                </c:pt>
                <c:pt idx="752">
                  <c:v>22890</c:v>
                </c:pt>
                <c:pt idx="753">
                  <c:v>22920</c:v>
                </c:pt>
                <c:pt idx="754">
                  <c:v>22951</c:v>
                </c:pt>
                <c:pt idx="755">
                  <c:v>22981</c:v>
                </c:pt>
                <c:pt idx="756">
                  <c:v>23012</c:v>
                </c:pt>
                <c:pt idx="757">
                  <c:v>23043</c:v>
                </c:pt>
                <c:pt idx="758">
                  <c:v>23071</c:v>
                </c:pt>
                <c:pt idx="759">
                  <c:v>23102</c:v>
                </c:pt>
                <c:pt idx="760">
                  <c:v>23132</c:v>
                </c:pt>
                <c:pt idx="761">
                  <c:v>23163</c:v>
                </c:pt>
                <c:pt idx="762">
                  <c:v>23193</c:v>
                </c:pt>
                <c:pt idx="763">
                  <c:v>23224</c:v>
                </c:pt>
                <c:pt idx="764">
                  <c:v>23255</c:v>
                </c:pt>
                <c:pt idx="765">
                  <c:v>23285</c:v>
                </c:pt>
                <c:pt idx="766">
                  <c:v>23316</c:v>
                </c:pt>
                <c:pt idx="767">
                  <c:v>23346</c:v>
                </c:pt>
                <c:pt idx="768">
                  <c:v>23377</c:v>
                </c:pt>
                <c:pt idx="769">
                  <c:v>23408</c:v>
                </c:pt>
                <c:pt idx="770">
                  <c:v>23437</c:v>
                </c:pt>
                <c:pt idx="771">
                  <c:v>23468</c:v>
                </c:pt>
                <c:pt idx="772">
                  <c:v>23498</c:v>
                </c:pt>
                <c:pt idx="773">
                  <c:v>23529</c:v>
                </c:pt>
                <c:pt idx="774">
                  <c:v>23559</c:v>
                </c:pt>
                <c:pt idx="775">
                  <c:v>23590</c:v>
                </c:pt>
                <c:pt idx="776">
                  <c:v>23621</c:v>
                </c:pt>
                <c:pt idx="777">
                  <c:v>23651</c:v>
                </c:pt>
                <c:pt idx="778">
                  <c:v>23682</c:v>
                </c:pt>
                <c:pt idx="779">
                  <c:v>23712</c:v>
                </c:pt>
                <c:pt idx="780">
                  <c:v>23743</c:v>
                </c:pt>
                <c:pt idx="781">
                  <c:v>23774</c:v>
                </c:pt>
                <c:pt idx="782">
                  <c:v>23802</c:v>
                </c:pt>
                <c:pt idx="783">
                  <c:v>23833</c:v>
                </c:pt>
                <c:pt idx="784">
                  <c:v>23863</c:v>
                </c:pt>
                <c:pt idx="785">
                  <c:v>23894</c:v>
                </c:pt>
                <c:pt idx="786">
                  <c:v>23924</c:v>
                </c:pt>
                <c:pt idx="787">
                  <c:v>23955</c:v>
                </c:pt>
                <c:pt idx="788">
                  <c:v>23986</c:v>
                </c:pt>
                <c:pt idx="789">
                  <c:v>24016</c:v>
                </c:pt>
                <c:pt idx="790">
                  <c:v>24047</c:v>
                </c:pt>
                <c:pt idx="791">
                  <c:v>24077</c:v>
                </c:pt>
                <c:pt idx="792">
                  <c:v>24108</c:v>
                </c:pt>
                <c:pt idx="793">
                  <c:v>24139</c:v>
                </c:pt>
                <c:pt idx="794">
                  <c:v>24167</c:v>
                </c:pt>
                <c:pt idx="795">
                  <c:v>24198</c:v>
                </c:pt>
                <c:pt idx="796">
                  <c:v>24228</c:v>
                </c:pt>
                <c:pt idx="797">
                  <c:v>24259</c:v>
                </c:pt>
                <c:pt idx="798">
                  <c:v>24289</c:v>
                </c:pt>
                <c:pt idx="799">
                  <c:v>24320</c:v>
                </c:pt>
                <c:pt idx="800">
                  <c:v>24351</c:v>
                </c:pt>
                <c:pt idx="801">
                  <c:v>24381</c:v>
                </c:pt>
                <c:pt idx="802">
                  <c:v>24412</c:v>
                </c:pt>
                <c:pt idx="803">
                  <c:v>24442</c:v>
                </c:pt>
                <c:pt idx="804">
                  <c:v>24473</c:v>
                </c:pt>
                <c:pt idx="805">
                  <c:v>24504</c:v>
                </c:pt>
                <c:pt idx="806">
                  <c:v>24532</c:v>
                </c:pt>
                <c:pt idx="807">
                  <c:v>24563</c:v>
                </c:pt>
                <c:pt idx="808">
                  <c:v>24593</c:v>
                </c:pt>
                <c:pt idx="809">
                  <c:v>24624</c:v>
                </c:pt>
                <c:pt idx="810">
                  <c:v>24654</c:v>
                </c:pt>
                <c:pt idx="811">
                  <c:v>24685</c:v>
                </c:pt>
                <c:pt idx="812">
                  <c:v>24716</c:v>
                </c:pt>
                <c:pt idx="813">
                  <c:v>24746</c:v>
                </c:pt>
                <c:pt idx="814">
                  <c:v>24777</c:v>
                </c:pt>
                <c:pt idx="815">
                  <c:v>24807</c:v>
                </c:pt>
                <c:pt idx="816">
                  <c:v>24838</c:v>
                </c:pt>
                <c:pt idx="817">
                  <c:v>24869</c:v>
                </c:pt>
                <c:pt idx="818">
                  <c:v>24898</c:v>
                </c:pt>
                <c:pt idx="819">
                  <c:v>24929</c:v>
                </c:pt>
                <c:pt idx="820">
                  <c:v>24959</c:v>
                </c:pt>
                <c:pt idx="821">
                  <c:v>24990</c:v>
                </c:pt>
                <c:pt idx="822">
                  <c:v>25020</c:v>
                </c:pt>
                <c:pt idx="823">
                  <c:v>25051</c:v>
                </c:pt>
                <c:pt idx="824">
                  <c:v>25082</c:v>
                </c:pt>
                <c:pt idx="825">
                  <c:v>25112</c:v>
                </c:pt>
                <c:pt idx="826">
                  <c:v>25143</c:v>
                </c:pt>
                <c:pt idx="827">
                  <c:v>25173</c:v>
                </c:pt>
                <c:pt idx="828">
                  <c:v>25204</c:v>
                </c:pt>
                <c:pt idx="829">
                  <c:v>25235</c:v>
                </c:pt>
                <c:pt idx="830">
                  <c:v>25263</c:v>
                </c:pt>
                <c:pt idx="831">
                  <c:v>25294</c:v>
                </c:pt>
                <c:pt idx="832">
                  <c:v>25324</c:v>
                </c:pt>
                <c:pt idx="833">
                  <c:v>25355</c:v>
                </c:pt>
                <c:pt idx="834">
                  <c:v>25385</c:v>
                </c:pt>
                <c:pt idx="835">
                  <c:v>25416</c:v>
                </c:pt>
                <c:pt idx="836">
                  <c:v>25447</c:v>
                </c:pt>
                <c:pt idx="837">
                  <c:v>25477</c:v>
                </c:pt>
                <c:pt idx="838">
                  <c:v>25508</c:v>
                </c:pt>
                <c:pt idx="839">
                  <c:v>25538</c:v>
                </c:pt>
                <c:pt idx="840">
                  <c:v>25569</c:v>
                </c:pt>
                <c:pt idx="841">
                  <c:v>25600</c:v>
                </c:pt>
                <c:pt idx="842">
                  <c:v>25628</c:v>
                </c:pt>
                <c:pt idx="843">
                  <c:v>25659</c:v>
                </c:pt>
                <c:pt idx="844">
                  <c:v>25689</c:v>
                </c:pt>
                <c:pt idx="845">
                  <c:v>25720</c:v>
                </c:pt>
                <c:pt idx="846">
                  <c:v>25750</c:v>
                </c:pt>
                <c:pt idx="847">
                  <c:v>25781</c:v>
                </c:pt>
                <c:pt idx="848">
                  <c:v>25812</c:v>
                </c:pt>
                <c:pt idx="849">
                  <c:v>25842</c:v>
                </c:pt>
                <c:pt idx="850">
                  <c:v>25873</c:v>
                </c:pt>
                <c:pt idx="851">
                  <c:v>25903</c:v>
                </c:pt>
                <c:pt idx="852">
                  <c:v>25934</c:v>
                </c:pt>
                <c:pt idx="853">
                  <c:v>25965</c:v>
                </c:pt>
                <c:pt idx="854">
                  <c:v>25993</c:v>
                </c:pt>
                <c:pt idx="855">
                  <c:v>26024</c:v>
                </c:pt>
                <c:pt idx="856">
                  <c:v>26054</c:v>
                </c:pt>
                <c:pt idx="857">
                  <c:v>26085</c:v>
                </c:pt>
                <c:pt idx="858">
                  <c:v>26115</c:v>
                </c:pt>
                <c:pt idx="859">
                  <c:v>26146</c:v>
                </c:pt>
                <c:pt idx="860">
                  <c:v>26177</c:v>
                </c:pt>
                <c:pt idx="861">
                  <c:v>26207</c:v>
                </c:pt>
                <c:pt idx="862">
                  <c:v>26238</c:v>
                </c:pt>
                <c:pt idx="863">
                  <c:v>26268</c:v>
                </c:pt>
                <c:pt idx="864">
                  <c:v>26299</c:v>
                </c:pt>
                <c:pt idx="865">
                  <c:v>26330</c:v>
                </c:pt>
                <c:pt idx="866">
                  <c:v>26359</c:v>
                </c:pt>
                <c:pt idx="867">
                  <c:v>26390</c:v>
                </c:pt>
                <c:pt idx="868">
                  <c:v>26420</c:v>
                </c:pt>
                <c:pt idx="869">
                  <c:v>26451</c:v>
                </c:pt>
                <c:pt idx="870">
                  <c:v>26481</c:v>
                </c:pt>
                <c:pt idx="871">
                  <c:v>26512</c:v>
                </c:pt>
                <c:pt idx="872">
                  <c:v>26543</c:v>
                </c:pt>
                <c:pt idx="873">
                  <c:v>26573</c:v>
                </c:pt>
                <c:pt idx="874">
                  <c:v>26604</c:v>
                </c:pt>
                <c:pt idx="875">
                  <c:v>26634</c:v>
                </c:pt>
                <c:pt idx="876">
                  <c:v>26665</c:v>
                </c:pt>
                <c:pt idx="877">
                  <c:v>26696</c:v>
                </c:pt>
                <c:pt idx="878">
                  <c:v>26724</c:v>
                </c:pt>
                <c:pt idx="879">
                  <c:v>26755</c:v>
                </c:pt>
                <c:pt idx="880">
                  <c:v>26785</c:v>
                </c:pt>
                <c:pt idx="881">
                  <c:v>26816</c:v>
                </c:pt>
                <c:pt idx="882">
                  <c:v>26846</c:v>
                </c:pt>
                <c:pt idx="883">
                  <c:v>26877</c:v>
                </c:pt>
                <c:pt idx="884">
                  <c:v>26908</c:v>
                </c:pt>
                <c:pt idx="885">
                  <c:v>26938</c:v>
                </c:pt>
                <c:pt idx="886">
                  <c:v>26969</c:v>
                </c:pt>
                <c:pt idx="887">
                  <c:v>26999</c:v>
                </c:pt>
                <c:pt idx="888">
                  <c:v>27030</c:v>
                </c:pt>
                <c:pt idx="889">
                  <c:v>27061</c:v>
                </c:pt>
                <c:pt idx="890">
                  <c:v>27089</c:v>
                </c:pt>
                <c:pt idx="891">
                  <c:v>27120</c:v>
                </c:pt>
                <c:pt idx="892">
                  <c:v>27150</c:v>
                </c:pt>
                <c:pt idx="893">
                  <c:v>27181</c:v>
                </c:pt>
                <c:pt idx="894">
                  <c:v>27211</c:v>
                </c:pt>
                <c:pt idx="895">
                  <c:v>27242</c:v>
                </c:pt>
                <c:pt idx="896">
                  <c:v>27273</c:v>
                </c:pt>
                <c:pt idx="897">
                  <c:v>27303</c:v>
                </c:pt>
                <c:pt idx="898">
                  <c:v>27334</c:v>
                </c:pt>
                <c:pt idx="899">
                  <c:v>27364</c:v>
                </c:pt>
                <c:pt idx="900">
                  <c:v>27395</c:v>
                </c:pt>
                <c:pt idx="901">
                  <c:v>27426</c:v>
                </c:pt>
                <c:pt idx="902">
                  <c:v>27454</c:v>
                </c:pt>
                <c:pt idx="903">
                  <c:v>27485</c:v>
                </c:pt>
                <c:pt idx="904">
                  <c:v>27515</c:v>
                </c:pt>
                <c:pt idx="905">
                  <c:v>27546</c:v>
                </c:pt>
                <c:pt idx="906">
                  <c:v>27576</c:v>
                </c:pt>
                <c:pt idx="907">
                  <c:v>27607</c:v>
                </c:pt>
                <c:pt idx="908">
                  <c:v>27638</c:v>
                </c:pt>
                <c:pt idx="909">
                  <c:v>27668</c:v>
                </c:pt>
                <c:pt idx="910">
                  <c:v>27699</c:v>
                </c:pt>
                <c:pt idx="911">
                  <c:v>27729</c:v>
                </c:pt>
                <c:pt idx="912">
                  <c:v>27760</c:v>
                </c:pt>
                <c:pt idx="913">
                  <c:v>27791</c:v>
                </c:pt>
                <c:pt idx="914">
                  <c:v>27820</c:v>
                </c:pt>
                <c:pt idx="915">
                  <c:v>27851</c:v>
                </c:pt>
                <c:pt idx="916">
                  <c:v>27881</c:v>
                </c:pt>
                <c:pt idx="917">
                  <c:v>27912</c:v>
                </c:pt>
                <c:pt idx="918">
                  <c:v>27942</c:v>
                </c:pt>
                <c:pt idx="919">
                  <c:v>27973</c:v>
                </c:pt>
                <c:pt idx="920">
                  <c:v>28004</c:v>
                </c:pt>
                <c:pt idx="921">
                  <c:v>28034</c:v>
                </c:pt>
                <c:pt idx="922">
                  <c:v>28065</c:v>
                </c:pt>
                <c:pt idx="923">
                  <c:v>28095</c:v>
                </c:pt>
                <c:pt idx="924">
                  <c:v>28126</c:v>
                </c:pt>
                <c:pt idx="925">
                  <c:v>28157</c:v>
                </c:pt>
                <c:pt idx="926">
                  <c:v>28185</c:v>
                </c:pt>
                <c:pt idx="927">
                  <c:v>28216</c:v>
                </c:pt>
                <c:pt idx="928">
                  <c:v>28246</c:v>
                </c:pt>
                <c:pt idx="929">
                  <c:v>28277</c:v>
                </c:pt>
                <c:pt idx="930">
                  <c:v>28307</c:v>
                </c:pt>
                <c:pt idx="931">
                  <c:v>28338</c:v>
                </c:pt>
                <c:pt idx="932">
                  <c:v>28369</c:v>
                </c:pt>
                <c:pt idx="933">
                  <c:v>28399</c:v>
                </c:pt>
                <c:pt idx="934">
                  <c:v>28430</c:v>
                </c:pt>
                <c:pt idx="935">
                  <c:v>28460</c:v>
                </c:pt>
                <c:pt idx="936">
                  <c:v>28491</c:v>
                </c:pt>
                <c:pt idx="937">
                  <c:v>28522</c:v>
                </c:pt>
                <c:pt idx="938">
                  <c:v>28550</c:v>
                </c:pt>
                <c:pt idx="939">
                  <c:v>28581</c:v>
                </c:pt>
                <c:pt idx="940">
                  <c:v>28611</c:v>
                </c:pt>
                <c:pt idx="941">
                  <c:v>28642</c:v>
                </c:pt>
                <c:pt idx="942">
                  <c:v>28672</c:v>
                </c:pt>
                <c:pt idx="943">
                  <c:v>28703</c:v>
                </c:pt>
                <c:pt idx="944">
                  <c:v>28734</c:v>
                </c:pt>
                <c:pt idx="945">
                  <c:v>28764</c:v>
                </c:pt>
                <c:pt idx="946">
                  <c:v>28795</c:v>
                </c:pt>
                <c:pt idx="947">
                  <c:v>28825</c:v>
                </c:pt>
                <c:pt idx="948">
                  <c:v>28856</c:v>
                </c:pt>
                <c:pt idx="949">
                  <c:v>28887</c:v>
                </c:pt>
                <c:pt idx="950">
                  <c:v>28915</c:v>
                </c:pt>
                <c:pt idx="951">
                  <c:v>28946</c:v>
                </c:pt>
                <c:pt idx="952">
                  <c:v>28976</c:v>
                </c:pt>
                <c:pt idx="953">
                  <c:v>29007</c:v>
                </c:pt>
                <c:pt idx="954">
                  <c:v>29037</c:v>
                </c:pt>
                <c:pt idx="955">
                  <c:v>29068</c:v>
                </c:pt>
                <c:pt idx="956">
                  <c:v>29099</c:v>
                </c:pt>
                <c:pt idx="957">
                  <c:v>29129</c:v>
                </c:pt>
                <c:pt idx="958">
                  <c:v>29160</c:v>
                </c:pt>
                <c:pt idx="959">
                  <c:v>29190</c:v>
                </c:pt>
                <c:pt idx="960">
                  <c:v>29221</c:v>
                </c:pt>
                <c:pt idx="961">
                  <c:v>29252</c:v>
                </c:pt>
                <c:pt idx="962">
                  <c:v>29281</c:v>
                </c:pt>
                <c:pt idx="963">
                  <c:v>29312</c:v>
                </c:pt>
                <c:pt idx="964">
                  <c:v>29342</c:v>
                </c:pt>
                <c:pt idx="965">
                  <c:v>29373</c:v>
                </c:pt>
                <c:pt idx="966">
                  <c:v>29403</c:v>
                </c:pt>
                <c:pt idx="967">
                  <c:v>29434</c:v>
                </c:pt>
                <c:pt idx="968">
                  <c:v>29465</c:v>
                </c:pt>
                <c:pt idx="969">
                  <c:v>29495</c:v>
                </c:pt>
                <c:pt idx="970">
                  <c:v>29526</c:v>
                </c:pt>
                <c:pt idx="971">
                  <c:v>29556</c:v>
                </c:pt>
                <c:pt idx="972">
                  <c:v>29587</c:v>
                </c:pt>
                <c:pt idx="973">
                  <c:v>29618</c:v>
                </c:pt>
                <c:pt idx="974">
                  <c:v>29646</c:v>
                </c:pt>
                <c:pt idx="975">
                  <c:v>29677</c:v>
                </c:pt>
                <c:pt idx="976">
                  <c:v>29707</c:v>
                </c:pt>
                <c:pt idx="977">
                  <c:v>29738</c:v>
                </c:pt>
                <c:pt idx="978">
                  <c:v>29768</c:v>
                </c:pt>
                <c:pt idx="979">
                  <c:v>29799</c:v>
                </c:pt>
                <c:pt idx="980">
                  <c:v>29830</c:v>
                </c:pt>
                <c:pt idx="981">
                  <c:v>29860</c:v>
                </c:pt>
                <c:pt idx="982">
                  <c:v>29891</c:v>
                </c:pt>
                <c:pt idx="983">
                  <c:v>29921</c:v>
                </c:pt>
                <c:pt idx="984">
                  <c:v>29952</c:v>
                </c:pt>
                <c:pt idx="985">
                  <c:v>29983</c:v>
                </c:pt>
                <c:pt idx="986">
                  <c:v>30011</c:v>
                </c:pt>
                <c:pt idx="987">
                  <c:v>30042</c:v>
                </c:pt>
                <c:pt idx="988">
                  <c:v>30072</c:v>
                </c:pt>
                <c:pt idx="989">
                  <c:v>30103</c:v>
                </c:pt>
                <c:pt idx="990">
                  <c:v>30133</c:v>
                </c:pt>
                <c:pt idx="991">
                  <c:v>30164</c:v>
                </c:pt>
                <c:pt idx="992">
                  <c:v>30195</c:v>
                </c:pt>
                <c:pt idx="993">
                  <c:v>30225</c:v>
                </c:pt>
                <c:pt idx="994">
                  <c:v>30256</c:v>
                </c:pt>
                <c:pt idx="995">
                  <c:v>30286</c:v>
                </c:pt>
                <c:pt idx="996">
                  <c:v>30317</c:v>
                </c:pt>
                <c:pt idx="997">
                  <c:v>30348</c:v>
                </c:pt>
                <c:pt idx="998">
                  <c:v>30376</c:v>
                </c:pt>
                <c:pt idx="999">
                  <c:v>30407</c:v>
                </c:pt>
                <c:pt idx="1000">
                  <c:v>30437</c:v>
                </c:pt>
                <c:pt idx="1001">
                  <c:v>30468</c:v>
                </c:pt>
                <c:pt idx="1002">
                  <c:v>30498</c:v>
                </c:pt>
                <c:pt idx="1003">
                  <c:v>30529</c:v>
                </c:pt>
                <c:pt idx="1004">
                  <c:v>30560</c:v>
                </c:pt>
                <c:pt idx="1005">
                  <c:v>30590</c:v>
                </c:pt>
                <c:pt idx="1006">
                  <c:v>30621</c:v>
                </c:pt>
                <c:pt idx="1007">
                  <c:v>30651</c:v>
                </c:pt>
                <c:pt idx="1008">
                  <c:v>30682</c:v>
                </c:pt>
                <c:pt idx="1009">
                  <c:v>30713</c:v>
                </c:pt>
                <c:pt idx="1010">
                  <c:v>30742</c:v>
                </c:pt>
                <c:pt idx="1011">
                  <c:v>30773</c:v>
                </c:pt>
                <c:pt idx="1012">
                  <c:v>30803</c:v>
                </c:pt>
                <c:pt idx="1013">
                  <c:v>30834</c:v>
                </c:pt>
                <c:pt idx="1014">
                  <c:v>30864</c:v>
                </c:pt>
                <c:pt idx="1015">
                  <c:v>30895</c:v>
                </c:pt>
                <c:pt idx="1016">
                  <c:v>30926</c:v>
                </c:pt>
                <c:pt idx="1017">
                  <c:v>30956</c:v>
                </c:pt>
                <c:pt idx="1018">
                  <c:v>30987</c:v>
                </c:pt>
                <c:pt idx="1019">
                  <c:v>31017</c:v>
                </c:pt>
                <c:pt idx="1020">
                  <c:v>31048</c:v>
                </c:pt>
                <c:pt idx="1021">
                  <c:v>31079</c:v>
                </c:pt>
                <c:pt idx="1022">
                  <c:v>31107</c:v>
                </c:pt>
                <c:pt idx="1023">
                  <c:v>31138</c:v>
                </c:pt>
                <c:pt idx="1024">
                  <c:v>31168</c:v>
                </c:pt>
                <c:pt idx="1025">
                  <c:v>31199</c:v>
                </c:pt>
                <c:pt idx="1026">
                  <c:v>31229</c:v>
                </c:pt>
                <c:pt idx="1027">
                  <c:v>31260</c:v>
                </c:pt>
                <c:pt idx="1028">
                  <c:v>31291</c:v>
                </c:pt>
                <c:pt idx="1029">
                  <c:v>31321</c:v>
                </c:pt>
                <c:pt idx="1030">
                  <c:v>31352</c:v>
                </c:pt>
                <c:pt idx="1031">
                  <c:v>31382</c:v>
                </c:pt>
                <c:pt idx="1032">
                  <c:v>31413</c:v>
                </c:pt>
                <c:pt idx="1033">
                  <c:v>31444</c:v>
                </c:pt>
                <c:pt idx="1034">
                  <c:v>31472</c:v>
                </c:pt>
                <c:pt idx="1035">
                  <c:v>31503</c:v>
                </c:pt>
                <c:pt idx="1036">
                  <c:v>31533</c:v>
                </c:pt>
                <c:pt idx="1037">
                  <c:v>31564</c:v>
                </c:pt>
                <c:pt idx="1038">
                  <c:v>31594</c:v>
                </c:pt>
                <c:pt idx="1039">
                  <c:v>31625</c:v>
                </c:pt>
                <c:pt idx="1040">
                  <c:v>31656</c:v>
                </c:pt>
                <c:pt idx="1041">
                  <c:v>31686</c:v>
                </c:pt>
                <c:pt idx="1042">
                  <c:v>31717</c:v>
                </c:pt>
                <c:pt idx="1043">
                  <c:v>31747</c:v>
                </c:pt>
                <c:pt idx="1044">
                  <c:v>31778</c:v>
                </c:pt>
                <c:pt idx="1045">
                  <c:v>31809</c:v>
                </c:pt>
                <c:pt idx="1046">
                  <c:v>31837</c:v>
                </c:pt>
                <c:pt idx="1047">
                  <c:v>31868</c:v>
                </c:pt>
                <c:pt idx="1048">
                  <c:v>31898</c:v>
                </c:pt>
                <c:pt idx="1049">
                  <c:v>31929</c:v>
                </c:pt>
                <c:pt idx="1050">
                  <c:v>31959</c:v>
                </c:pt>
                <c:pt idx="1051">
                  <c:v>31990</c:v>
                </c:pt>
                <c:pt idx="1052">
                  <c:v>32021</c:v>
                </c:pt>
                <c:pt idx="1053">
                  <c:v>32051</c:v>
                </c:pt>
                <c:pt idx="1054">
                  <c:v>32082</c:v>
                </c:pt>
                <c:pt idx="1055">
                  <c:v>32112</c:v>
                </c:pt>
                <c:pt idx="1056">
                  <c:v>32143</c:v>
                </c:pt>
                <c:pt idx="1057">
                  <c:v>32174</c:v>
                </c:pt>
                <c:pt idx="1058">
                  <c:v>32203</c:v>
                </c:pt>
                <c:pt idx="1059">
                  <c:v>32234</c:v>
                </c:pt>
                <c:pt idx="1060">
                  <c:v>32264</c:v>
                </c:pt>
                <c:pt idx="1061">
                  <c:v>32295</c:v>
                </c:pt>
                <c:pt idx="1062">
                  <c:v>32325</c:v>
                </c:pt>
                <c:pt idx="1063">
                  <c:v>32356</c:v>
                </c:pt>
                <c:pt idx="1064">
                  <c:v>32387</c:v>
                </c:pt>
                <c:pt idx="1065">
                  <c:v>32417</c:v>
                </c:pt>
                <c:pt idx="1066">
                  <c:v>32448</c:v>
                </c:pt>
                <c:pt idx="1067">
                  <c:v>32478</c:v>
                </c:pt>
                <c:pt idx="1068">
                  <c:v>32509</c:v>
                </c:pt>
                <c:pt idx="1069">
                  <c:v>32540</c:v>
                </c:pt>
                <c:pt idx="1070">
                  <c:v>32568</c:v>
                </c:pt>
                <c:pt idx="1071">
                  <c:v>32599</c:v>
                </c:pt>
                <c:pt idx="1072">
                  <c:v>32629</c:v>
                </c:pt>
                <c:pt idx="1073">
                  <c:v>32660</c:v>
                </c:pt>
                <c:pt idx="1074">
                  <c:v>32690</c:v>
                </c:pt>
                <c:pt idx="1075">
                  <c:v>32721</c:v>
                </c:pt>
                <c:pt idx="1076">
                  <c:v>32752</c:v>
                </c:pt>
                <c:pt idx="1077">
                  <c:v>32782</c:v>
                </c:pt>
                <c:pt idx="1078">
                  <c:v>32813</c:v>
                </c:pt>
                <c:pt idx="1079">
                  <c:v>32843</c:v>
                </c:pt>
                <c:pt idx="1080">
                  <c:v>32874</c:v>
                </c:pt>
                <c:pt idx="1081">
                  <c:v>32905</c:v>
                </c:pt>
                <c:pt idx="1082">
                  <c:v>32933</c:v>
                </c:pt>
                <c:pt idx="1083">
                  <c:v>32964</c:v>
                </c:pt>
                <c:pt idx="1084">
                  <c:v>32994</c:v>
                </c:pt>
                <c:pt idx="1085">
                  <c:v>33025</c:v>
                </c:pt>
                <c:pt idx="1086">
                  <c:v>33055</c:v>
                </c:pt>
                <c:pt idx="1087">
                  <c:v>33086</c:v>
                </c:pt>
                <c:pt idx="1088">
                  <c:v>33117</c:v>
                </c:pt>
                <c:pt idx="1089">
                  <c:v>33147</c:v>
                </c:pt>
                <c:pt idx="1090">
                  <c:v>33178</c:v>
                </c:pt>
                <c:pt idx="1091">
                  <c:v>33208</c:v>
                </c:pt>
                <c:pt idx="1092">
                  <c:v>33239</c:v>
                </c:pt>
                <c:pt idx="1093">
                  <c:v>33270</c:v>
                </c:pt>
                <c:pt idx="1094">
                  <c:v>33298</c:v>
                </c:pt>
                <c:pt idx="1095">
                  <c:v>33329</c:v>
                </c:pt>
                <c:pt idx="1096">
                  <c:v>33359</c:v>
                </c:pt>
                <c:pt idx="1097">
                  <c:v>33390</c:v>
                </c:pt>
                <c:pt idx="1098">
                  <c:v>33420</c:v>
                </c:pt>
                <c:pt idx="1099">
                  <c:v>33451</c:v>
                </c:pt>
                <c:pt idx="1100">
                  <c:v>33482</c:v>
                </c:pt>
                <c:pt idx="1101">
                  <c:v>33512</c:v>
                </c:pt>
                <c:pt idx="1102">
                  <c:v>33543</c:v>
                </c:pt>
                <c:pt idx="1103">
                  <c:v>33573</c:v>
                </c:pt>
                <c:pt idx="1104">
                  <c:v>33604</c:v>
                </c:pt>
                <c:pt idx="1105">
                  <c:v>33635</c:v>
                </c:pt>
                <c:pt idx="1106">
                  <c:v>33664</c:v>
                </c:pt>
                <c:pt idx="1107">
                  <c:v>33695</c:v>
                </c:pt>
                <c:pt idx="1108">
                  <c:v>33725</c:v>
                </c:pt>
                <c:pt idx="1109">
                  <c:v>33756</c:v>
                </c:pt>
                <c:pt idx="1110">
                  <c:v>33786</c:v>
                </c:pt>
                <c:pt idx="1111">
                  <c:v>33817</c:v>
                </c:pt>
                <c:pt idx="1112">
                  <c:v>33848</c:v>
                </c:pt>
                <c:pt idx="1113">
                  <c:v>33878</c:v>
                </c:pt>
                <c:pt idx="1114">
                  <c:v>33909</c:v>
                </c:pt>
                <c:pt idx="1115">
                  <c:v>33939</c:v>
                </c:pt>
                <c:pt idx="1116">
                  <c:v>33970</c:v>
                </c:pt>
                <c:pt idx="1117">
                  <c:v>34001</c:v>
                </c:pt>
                <c:pt idx="1118">
                  <c:v>34029</c:v>
                </c:pt>
                <c:pt idx="1119">
                  <c:v>34060</c:v>
                </c:pt>
                <c:pt idx="1120">
                  <c:v>34090</c:v>
                </c:pt>
                <c:pt idx="1121">
                  <c:v>34121</c:v>
                </c:pt>
                <c:pt idx="1122">
                  <c:v>34151</c:v>
                </c:pt>
                <c:pt idx="1123">
                  <c:v>34182</c:v>
                </c:pt>
                <c:pt idx="1124">
                  <c:v>34213</c:v>
                </c:pt>
                <c:pt idx="1125">
                  <c:v>34243</c:v>
                </c:pt>
                <c:pt idx="1126">
                  <c:v>34274</c:v>
                </c:pt>
                <c:pt idx="1127">
                  <c:v>34304</c:v>
                </c:pt>
                <c:pt idx="1128">
                  <c:v>34335</c:v>
                </c:pt>
                <c:pt idx="1129">
                  <c:v>34366</c:v>
                </c:pt>
                <c:pt idx="1130">
                  <c:v>34394</c:v>
                </c:pt>
                <c:pt idx="1131">
                  <c:v>34425</c:v>
                </c:pt>
                <c:pt idx="1132">
                  <c:v>34455</c:v>
                </c:pt>
                <c:pt idx="1133">
                  <c:v>34486</c:v>
                </c:pt>
                <c:pt idx="1134">
                  <c:v>34516</c:v>
                </c:pt>
                <c:pt idx="1135">
                  <c:v>34547</c:v>
                </c:pt>
                <c:pt idx="1136">
                  <c:v>34578</c:v>
                </c:pt>
                <c:pt idx="1137">
                  <c:v>34608</c:v>
                </c:pt>
                <c:pt idx="1138">
                  <c:v>34639</c:v>
                </c:pt>
                <c:pt idx="1139">
                  <c:v>34669</c:v>
                </c:pt>
                <c:pt idx="1140">
                  <c:v>34700</c:v>
                </c:pt>
                <c:pt idx="1141">
                  <c:v>34731</c:v>
                </c:pt>
                <c:pt idx="1142">
                  <c:v>34759</c:v>
                </c:pt>
                <c:pt idx="1143">
                  <c:v>34790</c:v>
                </c:pt>
                <c:pt idx="1144">
                  <c:v>34820</c:v>
                </c:pt>
                <c:pt idx="1145">
                  <c:v>34851</c:v>
                </c:pt>
                <c:pt idx="1146">
                  <c:v>34881</c:v>
                </c:pt>
                <c:pt idx="1147">
                  <c:v>34912</c:v>
                </c:pt>
                <c:pt idx="1148">
                  <c:v>34943</c:v>
                </c:pt>
                <c:pt idx="1149">
                  <c:v>34973</c:v>
                </c:pt>
                <c:pt idx="1150">
                  <c:v>35004</c:v>
                </c:pt>
                <c:pt idx="1151">
                  <c:v>35034</c:v>
                </c:pt>
                <c:pt idx="1152">
                  <c:v>35065</c:v>
                </c:pt>
                <c:pt idx="1153">
                  <c:v>35096</c:v>
                </c:pt>
                <c:pt idx="1154">
                  <c:v>35125</c:v>
                </c:pt>
                <c:pt idx="1155">
                  <c:v>35156</c:v>
                </c:pt>
                <c:pt idx="1156">
                  <c:v>35186</c:v>
                </c:pt>
                <c:pt idx="1157">
                  <c:v>35217</c:v>
                </c:pt>
                <c:pt idx="1158">
                  <c:v>35247</c:v>
                </c:pt>
                <c:pt idx="1159">
                  <c:v>35278</c:v>
                </c:pt>
                <c:pt idx="1160">
                  <c:v>35309</c:v>
                </c:pt>
                <c:pt idx="1161">
                  <c:v>35339</c:v>
                </c:pt>
                <c:pt idx="1162">
                  <c:v>35370</c:v>
                </c:pt>
                <c:pt idx="1163">
                  <c:v>35400</c:v>
                </c:pt>
                <c:pt idx="1164">
                  <c:v>35431</c:v>
                </c:pt>
                <c:pt idx="1165">
                  <c:v>35462</c:v>
                </c:pt>
                <c:pt idx="1166">
                  <c:v>35490</c:v>
                </c:pt>
                <c:pt idx="1167">
                  <c:v>35521</c:v>
                </c:pt>
                <c:pt idx="1168">
                  <c:v>35551</c:v>
                </c:pt>
                <c:pt idx="1169">
                  <c:v>35582</c:v>
                </c:pt>
                <c:pt idx="1170">
                  <c:v>35612</c:v>
                </c:pt>
                <c:pt idx="1171">
                  <c:v>35643</c:v>
                </c:pt>
                <c:pt idx="1172">
                  <c:v>35674</c:v>
                </c:pt>
                <c:pt idx="1173">
                  <c:v>35704</c:v>
                </c:pt>
                <c:pt idx="1174">
                  <c:v>35735</c:v>
                </c:pt>
                <c:pt idx="1175">
                  <c:v>35765</c:v>
                </c:pt>
                <c:pt idx="1176">
                  <c:v>35796</c:v>
                </c:pt>
                <c:pt idx="1177">
                  <c:v>35827</c:v>
                </c:pt>
                <c:pt idx="1178">
                  <c:v>35855</c:v>
                </c:pt>
                <c:pt idx="1179">
                  <c:v>35886</c:v>
                </c:pt>
                <c:pt idx="1180">
                  <c:v>35916</c:v>
                </c:pt>
                <c:pt idx="1181">
                  <c:v>35947</c:v>
                </c:pt>
                <c:pt idx="1182">
                  <c:v>35977</c:v>
                </c:pt>
                <c:pt idx="1183">
                  <c:v>36008</c:v>
                </c:pt>
                <c:pt idx="1184">
                  <c:v>36039</c:v>
                </c:pt>
                <c:pt idx="1185">
                  <c:v>36069</c:v>
                </c:pt>
                <c:pt idx="1186">
                  <c:v>36100</c:v>
                </c:pt>
                <c:pt idx="1187">
                  <c:v>36130</c:v>
                </c:pt>
                <c:pt idx="1188">
                  <c:v>36161</c:v>
                </c:pt>
                <c:pt idx="1189">
                  <c:v>36192</c:v>
                </c:pt>
                <c:pt idx="1190">
                  <c:v>36220</c:v>
                </c:pt>
                <c:pt idx="1191">
                  <c:v>36251</c:v>
                </c:pt>
                <c:pt idx="1192">
                  <c:v>36281</c:v>
                </c:pt>
                <c:pt idx="1193">
                  <c:v>36312</c:v>
                </c:pt>
                <c:pt idx="1194">
                  <c:v>36342</c:v>
                </c:pt>
                <c:pt idx="1195">
                  <c:v>36373</c:v>
                </c:pt>
                <c:pt idx="1196">
                  <c:v>36404</c:v>
                </c:pt>
                <c:pt idx="1197">
                  <c:v>36434</c:v>
                </c:pt>
                <c:pt idx="1198">
                  <c:v>36465</c:v>
                </c:pt>
                <c:pt idx="1199">
                  <c:v>36495</c:v>
                </c:pt>
                <c:pt idx="1200">
                  <c:v>36526</c:v>
                </c:pt>
                <c:pt idx="1201">
                  <c:v>36557</c:v>
                </c:pt>
                <c:pt idx="1202">
                  <c:v>36586</c:v>
                </c:pt>
                <c:pt idx="1203">
                  <c:v>36617</c:v>
                </c:pt>
                <c:pt idx="1204">
                  <c:v>36647</c:v>
                </c:pt>
                <c:pt idx="1205">
                  <c:v>36678</c:v>
                </c:pt>
                <c:pt idx="1206">
                  <c:v>36708</c:v>
                </c:pt>
                <c:pt idx="1207">
                  <c:v>36739</c:v>
                </c:pt>
                <c:pt idx="1208">
                  <c:v>36770</c:v>
                </c:pt>
                <c:pt idx="1209">
                  <c:v>36800</c:v>
                </c:pt>
                <c:pt idx="1210">
                  <c:v>36831</c:v>
                </c:pt>
                <c:pt idx="1211">
                  <c:v>36861</c:v>
                </c:pt>
                <c:pt idx="1212">
                  <c:v>36892</c:v>
                </c:pt>
                <c:pt idx="1213">
                  <c:v>36923</c:v>
                </c:pt>
                <c:pt idx="1214">
                  <c:v>36951</c:v>
                </c:pt>
                <c:pt idx="1215">
                  <c:v>36982</c:v>
                </c:pt>
                <c:pt idx="1216">
                  <c:v>37012</c:v>
                </c:pt>
                <c:pt idx="1217">
                  <c:v>37043</c:v>
                </c:pt>
                <c:pt idx="1218">
                  <c:v>37073</c:v>
                </c:pt>
                <c:pt idx="1219">
                  <c:v>37104</c:v>
                </c:pt>
                <c:pt idx="1220">
                  <c:v>37135</c:v>
                </c:pt>
                <c:pt idx="1221">
                  <c:v>37165</c:v>
                </c:pt>
                <c:pt idx="1222">
                  <c:v>37196</c:v>
                </c:pt>
                <c:pt idx="1223">
                  <c:v>37226</c:v>
                </c:pt>
                <c:pt idx="1224">
                  <c:v>37257</c:v>
                </c:pt>
                <c:pt idx="1225">
                  <c:v>37288</c:v>
                </c:pt>
                <c:pt idx="1226">
                  <c:v>37316</c:v>
                </c:pt>
                <c:pt idx="1227">
                  <c:v>37347</c:v>
                </c:pt>
                <c:pt idx="1228">
                  <c:v>37377</c:v>
                </c:pt>
                <c:pt idx="1229">
                  <c:v>37408</c:v>
                </c:pt>
                <c:pt idx="1230">
                  <c:v>37438</c:v>
                </c:pt>
                <c:pt idx="1231">
                  <c:v>37469</c:v>
                </c:pt>
                <c:pt idx="1232">
                  <c:v>37500</c:v>
                </c:pt>
                <c:pt idx="1233">
                  <c:v>37530</c:v>
                </c:pt>
                <c:pt idx="1234">
                  <c:v>37561</c:v>
                </c:pt>
                <c:pt idx="1235">
                  <c:v>37591</c:v>
                </c:pt>
                <c:pt idx="1236">
                  <c:v>37622</c:v>
                </c:pt>
                <c:pt idx="1237">
                  <c:v>37653</c:v>
                </c:pt>
                <c:pt idx="1238">
                  <c:v>37681</c:v>
                </c:pt>
                <c:pt idx="1239">
                  <c:v>37712</c:v>
                </c:pt>
                <c:pt idx="1240">
                  <c:v>37742</c:v>
                </c:pt>
                <c:pt idx="1241">
                  <c:v>37773</c:v>
                </c:pt>
                <c:pt idx="1242">
                  <c:v>37803</c:v>
                </c:pt>
                <c:pt idx="1243">
                  <c:v>37834</c:v>
                </c:pt>
                <c:pt idx="1244">
                  <c:v>37865</c:v>
                </c:pt>
                <c:pt idx="1245">
                  <c:v>37895</c:v>
                </c:pt>
                <c:pt idx="1246">
                  <c:v>37926</c:v>
                </c:pt>
                <c:pt idx="1247">
                  <c:v>37956</c:v>
                </c:pt>
                <c:pt idx="1248">
                  <c:v>37987</c:v>
                </c:pt>
                <c:pt idx="1249">
                  <c:v>38018</c:v>
                </c:pt>
                <c:pt idx="1250">
                  <c:v>38047</c:v>
                </c:pt>
                <c:pt idx="1251">
                  <c:v>38078</c:v>
                </c:pt>
                <c:pt idx="1252">
                  <c:v>38108</c:v>
                </c:pt>
                <c:pt idx="1253">
                  <c:v>38139</c:v>
                </c:pt>
                <c:pt idx="1254">
                  <c:v>38169</c:v>
                </c:pt>
                <c:pt idx="1255">
                  <c:v>38200</c:v>
                </c:pt>
                <c:pt idx="1256">
                  <c:v>38231</c:v>
                </c:pt>
                <c:pt idx="1257">
                  <c:v>38261</c:v>
                </c:pt>
                <c:pt idx="1258">
                  <c:v>38292</c:v>
                </c:pt>
                <c:pt idx="1259">
                  <c:v>38322</c:v>
                </c:pt>
                <c:pt idx="1260">
                  <c:v>38353</c:v>
                </c:pt>
                <c:pt idx="1261">
                  <c:v>38384</c:v>
                </c:pt>
                <c:pt idx="1262">
                  <c:v>38412</c:v>
                </c:pt>
                <c:pt idx="1263">
                  <c:v>38443</c:v>
                </c:pt>
                <c:pt idx="1264">
                  <c:v>38473</c:v>
                </c:pt>
                <c:pt idx="1265">
                  <c:v>38504</c:v>
                </c:pt>
                <c:pt idx="1266">
                  <c:v>38534</c:v>
                </c:pt>
                <c:pt idx="1267">
                  <c:v>38565</c:v>
                </c:pt>
                <c:pt idx="1268">
                  <c:v>38596</c:v>
                </c:pt>
                <c:pt idx="1269">
                  <c:v>38626</c:v>
                </c:pt>
                <c:pt idx="1270">
                  <c:v>38657</c:v>
                </c:pt>
                <c:pt idx="1271">
                  <c:v>38687</c:v>
                </c:pt>
                <c:pt idx="1272">
                  <c:v>38718</c:v>
                </c:pt>
                <c:pt idx="1273">
                  <c:v>38749</c:v>
                </c:pt>
                <c:pt idx="1274">
                  <c:v>38777</c:v>
                </c:pt>
                <c:pt idx="1275">
                  <c:v>38808</c:v>
                </c:pt>
                <c:pt idx="1276">
                  <c:v>38838</c:v>
                </c:pt>
                <c:pt idx="1277">
                  <c:v>38869</c:v>
                </c:pt>
                <c:pt idx="1278">
                  <c:v>38899</c:v>
                </c:pt>
                <c:pt idx="1279">
                  <c:v>38930</c:v>
                </c:pt>
                <c:pt idx="1280">
                  <c:v>38961</c:v>
                </c:pt>
                <c:pt idx="1281">
                  <c:v>38991</c:v>
                </c:pt>
                <c:pt idx="1282">
                  <c:v>39022</c:v>
                </c:pt>
                <c:pt idx="1283">
                  <c:v>39052</c:v>
                </c:pt>
                <c:pt idx="1284">
                  <c:v>39083</c:v>
                </c:pt>
                <c:pt idx="1285">
                  <c:v>39114</c:v>
                </c:pt>
                <c:pt idx="1286">
                  <c:v>39142</c:v>
                </c:pt>
                <c:pt idx="1287">
                  <c:v>39173</c:v>
                </c:pt>
                <c:pt idx="1288">
                  <c:v>39203</c:v>
                </c:pt>
                <c:pt idx="1289">
                  <c:v>39234</c:v>
                </c:pt>
                <c:pt idx="1290">
                  <c:v>39264</c:v>
                </c:pt>
                <c:pt idx="1291">
                  <c:v>39295</c:v>
                </c:pt>
                <c:pt idx="1292">
                  <c:v>39326</c:v>
                </c:pt>
                <c:pt idx="1293">
                  <c:v>39356</c:v>
                </c:pt>
                <c:pt idx="1294">
                  <c:v>39387</c:v>
                </c:pt>
                <c:pt idx="1295">
                  <c:v>39417</c:v>
                </c:pt>
                <c:pt idx="1296">
                  <c:v>39448</c:v>
                </c:pt>
                <c:pt idx="1297">
                  <c:v>39479</c:v>
                </c:pt>
                <c:pt idx="1298">
                  <c:v>39508</c:v>
                </c:pt>
                <c:pt idx="1299">
                  <c:v>39539</c:v>
                </c:pt>
                <c:pt idx="1300">
                  <c:v>39569</c:v>
                </c:pt>
                <c:pt idx="1301">
                  <c:v>39600</c:v>
                </c:pt>
                <c:pt idx="1302">
                  <c:v>39630</c:v>
                </c:pt>
                <c:pt idx="1303">
                  <c:v>39661</c:v>
                </c:pt>
                <c:pt idx="1304">
                  <c:v>39692</c:v>
                </c:pt>
                <c:pt idx="1305">
                  <c:v>39722</c:v>
                </c:pt>
                <c:pt idx="1306">
                  <c:v>39753</c:v>
                </c:pt>
                <c:pt idx="1307">
                  <c:v>39783</c:v>
                </c:pt>
                <c:pt idx="1308">
                  <c:v>39814</c:v>
                </c:pt>
                <c:pt idx="1309">
                  <c:v>39845</c:v>
                </c:pt>
                <c:pt idx="1310">
                  <c:v>39873</c:v>
                </c:pt>
                <c:pt idx="1311">
                  <c:v>39904</c:v>
                </c:pt>
                <c:pt idx="1312">
                  <c:v>39934</c:v>
                </c:pt>
                <c:pt idx="1313">
                  <c:v>39965</c:v>
                </c:pt>
                <c:pt idx="1314">
                  <c:v>39995</c:v>
                </c:pt>
                <c:pt idx="1315">
                  <c:v>40026</c:v>
                </c:pt>
                <c:pt idx="1316">
                  <c:v>40057</c:v>
                </c:pt>
                <c:pt idx="1317">
                  <c:v>40087</c:v>
                </c:pt>
                <c:pt idx="1318">
                  <c:v>40118</c:v>
                </c:pt>
                <c:pt idx="1319">
                  <c:v>40148</c:v>
                </c:pt>
                <c:pt idx="1320">
                  <c:v>40179</c:v>
                </c:pt>
                <c:pt idx="1321">
                  <c:v>40210</c:v>
                </c:pt>
                <c:pt idx="1322">
                  <c:v>40238</c:v>
                </c:pt>
                <c:pt idx="1323">
                  <c:v>40269</c:v>
                </c:pt>
                <c:pt idx="1324">
                  <c:v>40299</c:v>
                </c:pt>
                <c:pt idx="1325">
                  <c:v>40330</c:v>
                </c:pt>
                <c:pt idx="1326">
                  <c:v>40360</c:v>
                </c:pt>
                <c:pt idx="1327">
                  <c:v>40391</c:v>
                </c:pt>
                <c:pt idx="1328">
                  <c:v>40422</c:v>
                </c:pt>
                <c:pt idx="1329">
                  <c:v>40452</c:v>
                </c:pt>
                <c:pt idx="1330">
                  <c:v>40483</c:v>
                </c:pt>
                <c:pt idx="1331">
                  <c:v>40513</c:v>
                </c:pt>
                <c:pt idx="1332">
                  <c:v>40544</c:v>
                </c:pt>
                <c:pt idx="1333">
                  <c:v>40575</c:v>
                </c:pt>
                <c:pt idx="1334">
                  <c:v>40603</c:v>
                </c:pt>
                <c:pt idx="1335">
                  <c:v>40634</c:v>
                </c:pt>
                <c:pt idx="1336">
                  <c:v>40664</c:v>
                </c:pt>
                <c:pt idx="1337">
                  <c:v>40695</c:v>
                </c:pt>
                <c:pt idx="1338">
                  <c:v>40725</c:v>
                </c:pt>
                <c:pt idx="1339">
                  <c:v>40756</c:v>
                </c:pt>
                <c:pt idx="1340">
                  <c:v>40787</c:v>
                </c:pt>
                <c:pt idx="1341">
                  <c:v>40817</c:v>
                </c:pt>
                <c:pt idx="1342">
                  <c:v>40848</c:v>
                </c:pt>
                <c:pt idx="1343">
                  <c:v>40878</c:v>
                </c:pt>
                <c:pt idx="1344">
                  <c:v>40909</c:v>
                </c:pt>
                <c:pt idx="1345">
                  <c:v>40940</c:v>
                </c:pt>
                <c:pt idx="1346">
                  <c:v>40969</c:v>
                </c:pt>
                <c:pt idx="1347">
                  <c:v>41000</c:v>
                </c:pt>
                <c:pt idx="1348">
                  <c:v>41030</c:v>
                </c:pt>
                <c:pt idx="1349">
                  <c:v>41061</c:v>
                </c:pt>
                <c:pt idx="1350">
                  <c:v>41091</c:v>
                </c:pt>
                <c:pt idx="1351">
                  <c:v>41122</c:v>
                </c:pt>
                <c:pt idx="1352">
                  <c:v>41153</c:v>
                </c:pt>
                <c:pt idx="1353">
                  <c:v>41183</c:v>
                </c:pt>
                <c:pt idx="1354">
                  <c:v>41214</c:v>
                </c:pt>
                <c:pt idx="1355">
                  <c:v>41244</c:v>
                </c:pt>
                <c:pt idx="1356">
                  <c:v>41275</c:v>
                </c:pt>
                <c:pt idx="1357">
                  <c:v>41306</c:v>
                </c:pt>
                <c:pt idx="1358">
                  <c:v>41334</c:v>
                </c:pt>
                <c:pt idx="1359">
                  <c:v>41365</c:v>
                </c:pt>
                <c:pt idx="1360">
                  <c:v>41395</c:v>
                </c:pt>
                <c:pt idx="1361">
                  <c:v>41426</c:v>
                </c:pt>
                <c:pt idx="1362">
                  <c:v>41456</c:v>
                </c:pt>
                <c:pt idx="1363">
                  <c:v>41487</c:v>
                </c:pt>
                <c:pt idx="1364">
                  <c:v>41518</c:v>
                </c:pt>
                <c:pt idx="1365">
                  <c:v>41548</c:v>
                </c:pt>
                <c:pt idx="1366">
                  <c:v>41579</c:v>
                </c:pt>
                <c:pt idx="1367">
                  <c:v>41609</c:v>
                </c:pt>
                <c:pt idx="1368">
                  <c:v>41640</c:v>
                </c:pt>
                <c:pt idx="1369">
                  <c:v>41671</c:v>
                </c:pt>
                <c:pt idx="1370">
                  <c:v>41699</c:v>
                </c:pt>
                <c:pt idx="1371">
                  <c:v>41730</c:v>
                </c:pt>
                <c:pt idx="1372">
                  <c:v>41760</c:v>
                </c:pt>
                <c:pt idx="1373">
                  <c:v>41791</c:v>
                </c:pt>
                <c:pt idx="1374">
                  <c:v>41821</c:v>
                </c:pt>
                <c:pt idx="1375">
                  <c:v>41852</c:v>
                </c:pt>
                <c:pt idx="1376">
                  <c:v>41883</c:v>
                </c:pt>
                <c:pt idx="1377">
                  <c:v>41913</c:v>
                </c:pt>
                <c:pt idx="1378">
                  <c:v>41944</c:v>
                </c:pt>
                <c:pt idx="1379">
                  <c:v>41974</c:v>
                </c:pt>
                <c:pt idx="1380">
                  <c:v>42005</c:v>
                </c:pt>
                <c:pt idx="1381">
                  <c:v>42036</c:v>
                </c:pt>
                <c:pt idx="1382">
                  <c:v>42064</c:v>
                </c:pt>
                <c:pt idx="1383">
                  <c:v>42095</c:v>
                </c:pt>
                <c:pt idx="1384">
                  <c:v>42125</c:v>
                </c:pt>
                <c:pt idx="1385">
                  <c:v>42156</c:v>
                </c:pt>
                <c:pt idx="1386">
                  <c:v>42186</c:v>
                </c:pt>
                <c:pt idx="1387">
                  <c:v>42217</c:v>
                </c:pt>
                <c:pt idx="1388">
                  <c:v>42248</c:v>
                </c:pt>
                <c:pt idx="1389">
                  <c:v>42278</c:v>
                </c:pt>
                <c:pt idx="1390">
                  <c:v>42309</c:v>
                </c:pt>
                <c:pt idx="1391">
                  <c:v>42339</c:v>
                </c:pt>
                <c:pt idx="1392">
                  <c:v>42370</c:v>
                </c:pt>
                <c:pt idx="1393">
                  <c:v>42401</c:v>
                </c:pt>
                <c:pt idx="1394">
                  <c:v>42430</c:v>
                </c:pt>
                <c:pt idx="1395">
                  <c:v>42461</c:v>
                </c:pt>
                <c:pt idx="1396">
                  <c:v>42491</c:v>
                </c:pt>
                <c:pt idx="1397">
                  <c:v>42522</c:v>
                </c:pt>
                <c:pt idx="1398">
                  <c:v>42552</c:v>
                </c:pt>
                <c:pt idx="1399">
                  <c:v>42583</c:v>
                </c:pt>
                <c:pt idx="1400">
                  <c:v>42614</c:v>
                </c:pt>
                <c:pt idx="1401">
                  <c:v>42644</c:v>
                </c:pt>
                <c:pt idx="1402">
                  <c:v>42675</c:v>
                </c:pt>
                <c:pt idx="1403">
                  <c:v>42705</c:v>
                </c:pt>
                <c:pt idx="1404">
                  <c:v>42736</c:v>
                </c:pt>
                <c:pt idx="1405">
                  <c:v>42767</c:v>
                </c:pt>
                <c:pt idx="1406">
                  <c:v>42795</c:v>
                </c:pt>
                <c:pt idx="1407">
                  <c:v>42826</c:v>
                </c:pt>
                <c:pt idx="1408">
                  <c:v>42856</c:v>
                </c:pt>
                <c:pt idx="1409">
                  <c:v>42887</c:v>
                </c:pt>
              </c:numCache>
            </c:numRef>
          </c:cat>
          <c:val>
            <c:numRef>
              <c:f>'overvaluation of stock assets'!$X$10:$X$1419</c:f>
              <c:numCache>
                <c:formatCode>0.00</c:formatCode>
                <c:ptCount val="1410"/>
                <c:pt idx="0">
                  <c:v>3.15</c:v>
                </c:pt>
                <c:pt idx="1">
                  <c:v>3.145833333333333</c:v>
                </c:pt>
                <c:pt idx="2">
                  <c:v>3.1416666666666671</c:v>
                </c:pt>
                <c:pt idx="3">
                  <c:v>3.1375000000000002</c:v>
                </c:pt>
                <c:pt idx="4">
                  <c:v>3.1333333333333342</c:v>
                </c:pt>
                <c:pt idx="5">
                  <c:v>3.1291666666666669</c:v>
                </c:pt>
                <c:pt idx="6">
                  <c:v>3.125</c:v>
                </c:pt>
                <c:pt idx="7">
                  <c:v>3.120833333333334</c:v>
                </c:pt>
                <c:pt idx="8">
                  <c:v>3.1166666666666671</c:v>
                </c:pt>
                <c:pt idx="9">
                  <c:v>3.1124999999999989</c:v>
                </c:pt>
                <c:pt idx="10">
                  <c:v>3.1083333333333338</c:v>
                </c:pt>
                <c:pt idx="11">
                  <c:v>3.104166666666667</c:v>
                </c:pt>
                <c:pt idx="12">
                  <c:v>3.1</c:v>
                </c:pt>
                <c:pt idx="13">
                  <c:v>3.1066666666666669</c:v>
                </c:pt>
                <c:pt idx="14">
                  <c:v>3.1133333333333342</c:v>
                </c:pt>
                <c:pt idx="15">
                  <c:v>3.12</c:v>
                </c:pt>
                <c:pt idx="16">
                  <c:v>3.1266666666666669</c:v>
                </c:pt>
                <c:pt idx="17">
                  <c:v>3.1333333333333342</c:v>
                </c:pt>
                <c:pt idx="18">
                  <c:v>3.14</c:v>
                </c:pt>
                <c:pt idx="19">
                  <c:v>3.1466666666666669</c:v>
                </c:pt>
                <c:pt idx="20">
                  <c:v>3.1533333333333342</c:v>
                </c:pt>
                <c:pt idx="21">
                  <c:v>3.16</c:v>
                </c:pt>
                <c:pt idx="22">
                  <c:v>3.1666666666666661</c:v>
                </c:pt>
                <c:pt idx="23">
                  <c:v>3.1733333333333338</c:v>
                </c:pt>
                <c:pt idx="24">
                  <c:v>3.18</c:v>
                </c:pt>
                <c:pt idx="25">
                  <c:v>3.19</c:v>
                </c:pt>
                <c:pt idx="26">
                  <c:v>3.2</c:v>
                </c:pt>
                <c:pt idx="27">
                  <c:v>3.21</c:v>
                </c:pt>
                <c:pt idx="28">
                  <c:v>3.22</c:v>
                </c:pt>
                <c:pt idx="29">
                  <c:v>3.23</c:v>
                </c:pt>
                <c:pt idx="30">
                  <c:v>3.24</c:v>
                </c:pt>
                <c:pt idx="31">
                  <c:v>3.25</c:v>
                </c:pt>
                <c:pt idx="32">
                  <c:v>3.26</c:v>
                </c:pt>
                <c:pt idx="33">
                  <c:v>3.27</c:v>
                </c:pt>
                <c:pt idx="34">
                  <c:v>3.28</c:v>
                </c:pt>
                <c:pt idx="35">
                  <c:v>3.29</c:v>
                </c:pt>
                <c:pt idx="36">
                  <c:v>3.3</c:v>
                </c:pt>
                <c:pt idx="37">
                  <c:v>3.3083333333333331</c:v>
                </c:pt>
                <c:pt idx="38">
                  <c:v>3.3166666666666651</c:v>
                </c:pt>
                <c:pt idx="39">
                  <c:v>3.3250000000000002</c:v>
                </c:pt>
                <c:pt idx="40">
                  <c:v>3.333333333333333</c:v>
                </c:pt>
                <c:pt idx="41">
                  <c:v>3.3416666666666668</c:v>
                </c:pt>
                <c:pt idx="42">
                  <c:v>3.3499999999999992</c:v>
                </c:pt>
                <c:pt idx="43">
                  <c:v>3.3583333333333329</c:v>
                </c:pt>
                <c:pt idx="44">
                  <c:v>3.3666666666666649</c:v>
                </c:pt>
                <c:pt idx="45">
                  <c:v>3.3749999999999991</c:v>
                </c:pt>
                <c:pt idx="46">
                  <c:v>3.3833333333333342</c:v>
                </c:pt>
                <c:pt idx="47">
                  <c:v>3.3916666666666662</c:v>
                </c:pt>
                <c:pt idx="48">
                  <c:v>3.4</c:v>
                </c:pt>
                <c:pt idx="49">
                  <c:v>3.4066666666666672</c:v>
                </c:pt>
                <c:pt idx="50">
                  <c:v>3.413333333333334</c:v>
                </c:pt>
                <c:pt idx="51">
                  <c:v>3.42</c:v>
                </c:pt>
                <c:pt idx="52">
                  <c:v>3.4266666666666672</c:v>
                </c:pt>
                <c:pt idx="53">
                  <c:v>3.433333333333334</c:v>
                </c:pt>
                <c:pt idx="54">
                  <c:v>3.44</c:v>
                </c:pt>
                <c:pt idx="55">
                  <c:v>3.446666666666665</c:v>
                </c:pt>
                <c:pt idx="56">
                  <c:v>3.4533333333333331</c:v>
                </c:pt>
                <c:pt idx="57">
                  <c:v>3.46</c:v>
                </c:pt>
                <c:pt idx="58">
                  <c:v>3.4666666666666668</c:v>
                </c:pt>
                <c:pt idx="59">
                  <c:v>3.4733333333333332</c:v>
                </c:pt>
                <c:pt idx="60">
                  <c:v>3.48</c:v>
                </c:pt>
                <c:pt idx="61">
                  <c:v>3.4758333333333331</c:v>
                </c:pt>
                <c:pt idx="62">
                  <c:v>3.4716666666666671</c:v>
                </c:pt>
                <c:pt idx="63">
                  <c:v>3.4674999999999998</c:v>
                </c:pt>
                <c:pt idx="64">
                  <c:v>3.4633333333333329</c:v>
                </c:pt>
                <c:pt idx="65">
                  <c:v>3.4591666666666661</c:v>
                </c:pt>
                <c:pt idx="66">
                  <c:v>3.4550000000000001</c:v>
                </c:pt>
                <c:pt idx="67">
                  <c:v>3.4508333333333332</c:v>
                </c:pt>
                <c:pt idx="68">
                  <c:v>3.446666666666665</c:v>
                </c:pt>
                <c:pt idx="69">
                  <c:v>3.442499999999999</c:v>
                </c:pt>
                <c:pt idx="70">
                  <c:v>3.4383333333333339</c:v>
                </c:pt>
                <c:pt idx="71">
                  <c:v>3.434166666666667</c:v>
                </c:pt>
                <c:pt idx="72">
                  <c:v>3.43</c:v>
                </c:pt>
                <c:pt idx="73">
                  <c:v>3.45</c:v>
                </c:pt>
                <c:pt idx="74">
                  <c:v>3.47</c:v>
                </c:pt>
                <c:pt idx="75">
                  <c:v>3.49</c:v>
                </c:pt>
                <c:pt idx="76">
                  <c:v>3.51</c:v>
                </c:pt>
                <c:pt idx="77">
                  <c:v>3.53</c:v>
                </c:pt>
                <c:pt idx="78">
                  <c:v>3.55</c:v>
                </c:pt>
                <c:pt idx="79">
                  <c:v>3.57</c:v>
                </c:pt>
                <c:pt idx="80">
                  <c:v>3.59</c:v>
                </c:pt>
                <c:pt idx="81">
                  <c:v>3.61</c:v>
                </c:pt>
                <c:pt idx="82">
                  <c:v>3.63</c:v>
                </c:pt>
                <c:pt idx="83">
                  <c:v>3.649999999999999</c:v>
                </c:pt>
                <c:pt idx="84">
                  <c:v>3.67</c:v>
                </c:pt>
                <c:pt idx="85">
                  <c:v>3.6866666666666661</c:v>
                </c:pt>
                <c:pt idx="86">
                  <c:v>3.703333333333334</c:v>
                </c:pt>
                <c:pt idx="87">
                  <c:v>3.72</c:v>
                </c:pt>
                <c:pt idx="88">
                  <c:v>3.7366666666666668</c:v>
                </c:pt>
                <c:pt idx="89">
                  <c:v>3.753333333333333</c:v>
                </c:pt>
                <c:pt idx="90">
                  <c:v>3.77</c:v>
                </c:pt>
                <c:pt idx="91">
                  <c:v>3.7866666666666671</c:v>
                </c:pt>
                <c:pt idx="92">
                  <c:v>3.8033333333333341</c:v>
                </c:pt>
                <c:pt idx="93">
                  <c:v>3.82</c:v>
                </c:pt>
                <c:pt idx="94">
                  <c:v>3.836666666666666</c:v>
                </c:pt>
                <c:pt idx="95">
                  <c:v>3.8533333333333331</c:v>
                </c:pt>
                <c:pt idx="96">
                  <c:v>3.87</c:v>
                </c:pt>
                <c:pt idx="97">
                  <c:v>3.8608333333333329</c:v>
                </c:pt>
                <c:pt idx="98">
                  <c:v>3.8516666666666661</c:v>
                </c:pt>
                <c:pt idx="99">
                  <c:v>3.842499999999998</c:v>
                </c:pt>
                <c:pt idx="100">
                  <c:v>3.833333333333333</c:v>
                </c:pt>
                <c:pt idx="101">
                  <c:v>3.8241666666666672</c:v>
                </c:pt>
                <c:pt idx="102">
                  <c:v>3.8149999999999991</c:v>
                </c:pt>
                <c:pt idx="103">
                  <c:v>3.8058333333333332</c:v>
                </c:pt>
                <c:pt idx="104">
                  <c:v>3.796666666666666</c:v>
                </c:pt>
                <c:pt idx="105">
                  <c:v>3.7875000000000001</c:v>
                </c:pt>
                <c:pt idx="106">
                  <c:v>3.7783333333333329</c:v>
                </c:pt>
                <c:pt idx="107">
                  <c:v>3.769166666666667</c:v>
                </c:pt>
                <c:pt idx="108">
                  <c:v>3.76</c:v>
                </c:pt>
                <c:pt idx="109">
                  <c:v>3.7725</c:v>
                </c:pt>
                <c:pt idx="110">
                  <c:v>3.7850000000000001</c:v>
                </c:pt>
                <c:pt idx="111">
                  <c:v>3.7974999999999999</c:v>
                </c:pt>
                <c:pt idx="112">
                  <c:v>3.8099999999999992</c:v>
                </c:pt>
                <c:pt idx="113">
                  <c:v>3.822499999999998</c:v>
                </c:pt>
                <c:pt idx="114">
                  <c:v>3.8349999999999991</c:v>
                </c:pt>
                <c:pt idx="115">
                  <c:v>3.8475000000000001</c:v>
                </c:pt>
                <c:pt idx="116">
                  <c:v>3.86</c:v>
                </c:pt>
                <c:pt idx="117">
                  <c:v>3.8724999999999978</c:v>
                </c:pt>
                <c:pt idx="118">
                  <c:v>3.8849999999999998</c:v>
                </c:pt>
                <c:pt idx="119">
                  <c:v>3.8975</c:v>
                </c:pt>
                <c:pt idx="120">
                  <c:v>3.91</c:v>
                </c:pt>
                <c:pt idx="121">
                  <c:v>3.9158333333333331</c:v>
                </c:pt>
                <c:pt idx="122">
                  <c:v>3.9216666666666669</c:v>
                </c:pt>
                <c:pt idx="123">
                  <c:v>3.9275000000000002</c:v>
                </c:pt>
                <c:pt idx="124">
                  <c:v>3.933333333333334</c:v>
                </c:pt>
                <c:pt idx="125">
                  <c:v>3.939166666666666</c:v>
                </c:pt>
                <c:pt idx="126">
                  <c:v>3.9449999999999998</c:v>
                </c:pt>
                <c:pt idx="127">
                  <c:v>3.9508333333333332</c:v>
                </c:pt>
                <c:pt idx="128">
                  <c:v>3.956666666666667</c:v>
                </c:pt>
                <c:pt idx="129">
                  <c:v>3.962499999999999</c:v>
                </c:pt>
                <c:pt idx="130">
                  <c:v>3.9683333333333342</c:v>
                </c:pt>
                <c:pt idx="131">
                  <c:v>3.9741666666666671</c:v>
                </c:pt>
                <c:pt idx="132">
                  <c:v>3.98</c:v>
                </c:pt>
                <c:pt idx="133">
                  <c:v>3.982499999999999</c:v>
                </c:pt>
                <c:pt idx="134">
                  <c:v>3.9849999999999999</c:v>
                </c:pt>
                <c:pt idx="135">
                  <c:v>3.9874999999999998</c:v>
                </c:pt>
                <c:pt idx="136">
                  <c:v>3.99</c:v>
                </c:pt>
                <c:pt idx="137">
                  <c:v>3.9924999999999979</c:v>
                </c:pt>
                <c:pt idx="138">
                  <c:v>3.9950000000000001</c:v>
                </c:pt>
                <c:pt idx="139">
                  <c:v>3.9975000000000001</c:v>
                </c:pt>
                <c:pt idx="140">
                  <c:v>4</c:v>
                </c:pt>
                <c:pt idx="141">
                  <c:v>4.0025000000000004</c:v>
                </c:pt>
                <c:pt idx="142">
                  <c:v>4.0049999999999981</c:v>
                </c:pt>
                <c:pt idx="143">
                  <c:v>4.0074999999999994</c:v>
                </c:pt>
                <c:pt idx="144">
                  <c:v>4.01</c:v>
                </c:pt>
                <c:pt idx="145">
                  <c:v>4.0466666666666669</c:v>
                </c:pt>
                <c:pt idx="146">
                  <c:v>4.083333333333333</c:v>
                </c:pt>
                <c:pt idx="147">
                  <c:v>4.1199999999999983</c:v>
                </c:pt>
                <c:pt idx="148">
                  <c:v>4.1566666666666663</c:v>
                </c:pt>
                <c:pt idx="149">
                  <c:v>4.1933333333333334</c:v>
                </c:pt>
                <c:pt idx="150">
                  <c:v>4.2300000000000004</c:v>
                </c:pt>
                <c:pt idx="151">
                  <c:v>4.2666666666666666</c:v>
                </c:pt>
                <c:pt idx="152">
                  <c:v>4.3033333333333337</c:v>
                </c:pt>
                <c:pt idx="153">
                  <c:v>4.34</c:v>
                </c:pt>
                <c:pt idx="154">
                  <c:v>4.3766666666666669</c:v>
                </c:pt>
                <c:pt idx="155">
                  <c:v>4.4133333333333331</c:v>
                </c:pt>
                <c:pt idx="156">
                  <c:v>4.45</c:v>
                </c:pt>
                <c:pt idx="157">
                  <c:v>4.4258333333333333</c:v>
                </c:pt>
                <c:pt idx="158">
                  <c:v>4.4016666666666699</c:v>
                </c:pt>
                <c:pt idx="159">
                  <c:v>4.3774999999999986</c:v>
                </c:pt>
                <c:pt idx="160">
                  <c:v>4.3533333333333353</c:v>
                </c:pt>
                <c:pt idx="161">
                  <c:v>4.3291666666666666</c:v>
                </c:pt>
                <c:pt idx="162">
                  <c:v>4.3049999999999979</c:v>
                </c:pt>
                <c:pt idx="163">
                  <c:v>4.2808333333333337</c:v>
                </c:pt>
                <c:pt idx="164">
                  <c:v>4.2566666666666668</c:v>
                </c:pt>
                <c:pt idx="165">
                  <c:v>4.2324999999999999</c:v>
                </c:pt>
                <c:pt idx="166">
                  <c:v>4.2083333333333339</c:v>
                </c:pt>
                <c:pt idx="167">
                  <c:v>4.1841666666666653</c:v>
                </c:pt>
                <c:pt idx="168">
                  <c:v>4.1599999999999984</c:v>
                </c:pt>
                <c:pt idx="169">
                  <c:v>4.166666666666667</c:v>
                </c:pt>
                <c:pt idx="170">
                  <c:v>4.1733333333333338</c:v>
                </c:pt>
                <c:pt idx="171">
                  <c:v>4.18</c:v>
                </c:pt>
                <c:pt idx="172">
                  <c:v>4.1866666666666674</c:v>
                </c:pt>
                <c:pt idx="173">
                  <c:v>4.1933333333333334</c:v>
                </c:pt>
                <c:pt idx="174">
                  <c:v>4.2</c:v>
                </c:pt>
                <c:pt idx="175">
                  <c:v>4.206666666666667</c:v>
                </c:pt>
                <c:pt idx="176">
                  <c:v>4.2133333333333329</c:v>
                </c:pt>
                <c:pt idx="177">
                  <c:v>4.2200000000000006</c:v>
                </c:pt>
                <c:pt idx="178">
                  <c:v>4.2266666666666666</c:v>
                </c:pt>
                <c:pt idx="179">
                  <c:v>4.2333333333333361</c:v>
                </c:pt>
                <c:pt idx="180">
                  <c:v>4.24</c:v>
                </c:pt>
                <c:pt idx="181">
                  <c:v>4.2241666666666653</c:v>
                </c:pt>
                <c:pt idx="182">
                  <c:v>4.2083333333333339</c:v>
                </c:pt>
                <c:pt idx="183">
                  <c:v>4.1924999999999981</c:v>
                </c:pt>
                <c:pt idx="184">
                  <c:v>4.1766666666666667</c:v>
                </c:pt>
                <c:pt idx="185">
                  <c:v>4.1608333333333327</c:v>
                </c:pt>
                <c:pt idx="186">
                  <c:v>4.1449999999999978</c:v>
                </c:pt>
                <c:pt idx="187">
                  <c:v>4.1291666666666664</c:v>
                </c:pt>
                <c:pt idx="188">
                  <c:v>4.1133333333333333</c:v>
                </c:pt>
                <c:pt idx="189">
                  <c:v>4.0974999999999984</c:v>
                </c:pt>
                <c:pt idx="190">
                  <c:v>4.081666666666667</c:v>
                </c:pt>
                <c:pt idx="191">
                  <c:v>4.065833333333333</c:v>
                </c:pt>
                <c:pt idx="192">
                  <c:v>4.05</c:v>
                </c:pt>
                <c:pt idx="193">
                  <c:v>4.0649999999999977</c:v>
                </c:pt>
                <c:pt idx="194">
                  <c:v>4.08</c:v>
                </c:pt>
                <c:pt idx="195">
                  <c:v>4.094999999999998</c:v>
                </c:pt>
                <c:pt idx="196">
                  <c:v>4.1099999999999994</c:v>
                </c:pt>
                <c:pt idx="197">
                  <c:v>4.1249999999999973</c:v>
                </c:pt>
                <c:pt idx="198">
                  <c:v>4.1400000000000006</c:v>
                </c:pt>
                <c:pt idx="199">
                  <c:v>4.1549999999999976</c:v>
                </c:pt>
                <c:pt idx="200">
                  <c:v>4.17</c:v>
                </c:pt>
                <c:pt idx="201">
                  <c:v>4.1849999999999987</c:v>
                </c:pt>
                <c:pt idx="202">
                  <c:v>4.2</c:v>
                </c:pt>
                <c:pt idx="203">
                  <c:v>4.2149999999999981</c:v>
                </c:pt>
                <c:pt idx="204">
                  <c:v>4.2300000000000004</c:v>
                </c:pt>
                <c:pt idx="205">
                  <c:v>4.2583333333333329</c:v>
                </c:pt>
                <c:pt idx="206">
                  <c:v>4.2866666666666671</c:v>
                </c:pt>
                <c:pt idx="207">
                  <c:v>4.3149999999999986</c:v>
                </c:pt>
                <c:pt idx="208">
                  <c:v>4.3433333333333337</c:v>
                </c:pt>
                <c:pt idx="209">
                  <c:v>4.371666666666667</c:v>
                </c:pt>
                <c:pt idx="210">
                  <c:v>4.4000000000000004</c:v>
                </c:pt>
                <c:pt idx="211">
                  <c:v>4.4283333333333337</c:v>
                </c:pt>
                <c:pt idx="212">
                  <c:v>4.456666666666667</c:v>
                </c:pt>
                <c:pt idx="213">
                  <c:v>4.4850000000000003</c:v>
                </c:pt>
                <c:pt idx="214">
                  <c:v>4.5133333333333336</c:v>
                </c:pt>
                <c:pt idx="215">
                  <c:v>4.541666666666667</c:v>
                </c:pt>
                <c:pt idx="216">
                  <c:v>4.57</c:v>
                </c:pt>
                <c:pt idx="217">
                  <c:v>4.5641666666666652</c:v>
                </c:pt>
                <c:pt idx="218">
                  <c:v>4.5583333333333336</c:v>
                </c:pt>
                <c:pt idx="219">
                  <c:v>4.5524999999999984</c:v>
                </c:pt>
                <c:pt idx="220">
                  <c:v>4.5466666666666669</c:v>
                </c:pt>
                <c:pt idx="221">
                  <c:v>4.5408333333333353</c:v>
                </c:pt>
                <c:pt idx="222">
                  <c:v>4.5350000000000001</c:v>
                </c:pt>
                <c:pt idx="223">
                  <c:v>4.5291666666666668</c:v>
                </c:pt>
                <c:pt idx="224">
                  <c:v>4.5233333333333334</c:v>
                </c:pt>
                <c:pt idx="225">
                  <c:v>4.5174999999999983</c:v>
                </c:pt>
                <c:pt idx="226">
                  <c:v>4.5116666666666667</c:v>
                </c:pt>
                <c:pt idx="227">
                  <c:v>4.5058333333333334</c:v>
                </c:pt>
                <c:pt idx="228">
                  <c:v>4.5</c:v>
                </c:pt>
                <c:pt idx="229">
                  <c:v>4.5391666666666666</c:v>
                </c:pt>
                <c:pt idx="230">
                  <c:v>4.5783333333333349</c:v>
                </c:pt>
                <c:pt idx="231">
                  <c:v>4.6174999999999979</c:v>
                </c:pt>
                <c:pt idx="232">
                  <c:v>4.6566666666666663</c:v>
                </c:pt>
                <c:pt idx="233">
                  <c:v>4.6958333333333329</c:v>
                </c:pt>
                <c:pt idx="234">
                  <c:v>4.7349999999999977</c:v>
                </c:pt>
                <c:pt idx="235">
                  <c:v>4.774166666666666</c:v>
                </c:pt>
                <c:pt idx="236">
                  <c:v>4.8133333333333326</c:v>
                </c:pt>
                <c:pt idx="237">
                  <c:v>4.8524999999999974</c:v>
                </c:pt>
                <c:pt idx="238">
                  <c:v>4.8916666666666666</c:v>
                </c:pt>
                <c:pt idx="239">
                  <c:v>4.930833333333335</c:v>
                </c:pt>
                <c:pt idx="240">
                  <c:v>4.97</c:v>
                </c:pt>
                <c:pt idx="241">
                  <c:v>4.9800000000000004</c:v>
                </c:pt>
                <c:pt idx="242">
                  <c:v>4.99</c:v>
                </c:pt>
                <c:pt idx="243">
                  <c:v>5</c:v>
                </c:pt>
                <c:pt idx="244">
                  <c:v>5.01</c:v>
                </c:pt>
                <c:pt idx="245">
                  <c:v>5.0199999999999996</c:v>
                </c:pt>
                <c:pt idx="246">
                  <c:v>5.0299999999999976</c:v>
                </c:pt>
                <c:pt idx="247">
                  <c:v>5.04</c:v>
                </c:pt>
                <c:pt idx="248">
                  <c:v>5.05</c:v>
                </c:pt>
                <c:pt idx="249">
                  <c:v>5.0599999999999996</c:v>
                </c:pt>
                <c:pt idx="250">
                  <c:v>5.0699999999999976</c:v>
                </c:pt>
                <c:pt idx="251">
                  <c:v>5.08</c:v>
                </c:pt>
                <c:pt idx="252">
                  <c:v>5.09</c:v>
                </c:pt>
                <c:pt idx="253">
                  <c:v>5.0241666666666642</c:v>
                </c:pt>
                <c:pt idx="254">
                  <c:v>4.958333333333333</c:v>
                </c:pt>
                <c:pt idx="255">
                  <c:v>4.8924999999999983</c:v>
                </c:pt>
                <c:pt idx="256">
                  <c:v>4.8266666666666662</c:v>
                </c:pt>
                <c:pt idx="257">
                  <c:v>4.7608333333333333</c:v>
                </c:pt>
                <c:pt idx="258">
                  <c:v>4.6949999999999976</c:v>
                </c:pt>
                <c:pt idx="259">
                  <c:v>4.6291666666666647</c:v>
                </c:pt>
                <c:pt idx="260">
                  <c:v>4.5633333333333352</c:v>
                </c:pt>
                <c:pt idx="261">
                  <c:v>4.4974999999999996</c:v>
                </c:pt>
                <c:pt idx="262">
                  <c:v>4.4316666666666702</c:v>
                </c:pt>
                <c:pt idx="263">
                  <c:v>4.3658333333333328</c:v>
                </c:pt>
                <c:pt idx="264">
                  <c:v>4.3</c:v>
                </c:pt>
                <c:pt idx="265">
                  <c:v>4.3049999999999979</c:v>
                </c:pt>
                <c:pt idx="266">
                  <c:v>4.3099999999999996</c:v>
                </c:pt>
                <c:pt idx="267">
                  <c:v>4.3149999999999977</c:v>
                </c:pt>
                <c:pt idx="268">
                  <c:v>4.3199999999999976</c:v>
                </c:pt>
                <c:pt idx="269">
                  <c:v>4.3249999999999966</c:v>
                </c:pt>
                <c:pt idx="270">
                  <c:v>4.33</c:v>
                </c:pt>
                <c:pt idx="271">
                  <c:v>4.335</c:v>
                </c:pt>
                <c:pt idx="272">
                  <c:v>4.34</c:v>
                </c:pt>
                <c:pt idx="273">
                  <c:v>4.344999999999998</c:v>
                </c:pt>
                <c:pt idx="274">
                  <c:v>4.3499999999999996</c:v>
                </c:pt>
                <c:pt idx="275">
                  <c:v>4.3549999999999978</c:v>
                </c:pt>
                <c:pt idx="276">
                  <c:v>4.3599999999999977</c:v>
                </c:pt>
                <c:pt idx="277">
                  <c:v>4.335</c:v>
                </c:pt>
                <c:pt idx="278">
                  <c:v>4.3099999999999996</c:v>
                </c:pt>
                <c:pt idx="279">
                  <c:v>4.2850000000000001</c:v>
                </c:pt>
                <c:pt idx="280">
                  <c:v>4.26</c:v>
                </c:pt>
                <c:pt idx="281">
                  <c:v>4.2349999999999994</c:v>
                </c:pt>
                <c:pt idx="282">
                  <c:v>4.21</c:v>
                </c:pt>
                <c:pt idx="283">
                  <c:v>4.1849999999999978</c:v>
                </c:pt>
                <c:pt idx="284">
                  <c:v>4.1599999999999984</c:v>
                </c:pt>
                <c:pt idx="285">
                  <c:v>4.134999999999998</c:v>
                </c:pt>
                <c:pt idx="286">
                  <c:v>4.1099999999999994</c:v>
                </c:pt>
                <c:pt idx="287">
                  <c:v>4.085</c:v>
                </c:pt>
                <c:pt idx="288">
                  <c:v>4.0599999999999996</c:v>
                </c:pt>
                <c:pt idx="289">
                  <c:v>4.043333333333333</c:v>
                </c:pt>
                <c:pt idx="290">
                  <c:v>4.0266666666666664</c:v>
                </c:pt>
                <c:pt idx="291">
                  <c:v>4.01</c:v>
                </c:pt>
                <c:pt idx="292">
                  <c:v>3.9933333333333332</c:v>
                </c:pt>
                <c:pt idx="293">
                  <c:v>3.9766666666666661</c:v>
                </c:pt>
                <c:pt idx="294">
                  <c:v>3.96</c:v>
                </c:pt>
                <c:pt idx="295">
                  <c:v>3.9433333333333329</c:v>
                </c:pt>
                <c:pt idx="296">
                  <c:v>3.9266666666666672</c:v>
                </c:pt>
                <c:pt idx="297">
                  <c:v>3.91</c:v>
                </c:pt>
                <c:pt idx="298">
                  <c:v>3.8933333333333331</c:v>
                </c:pt>
                <c:pt idx="299">
                  <c:v>3.876666666666666</c:v>
                </c:pt>
                <c:pt idx="300">
                  <c:v>3.86</c:v>
                </c:pt>
                <c:pt idx="301">
                  <c:v>3.8450000000000002</c:v>
                </c:pt>
                <c:pt idx="302">
                  <c:v>3.83</c:v>
                </c:pt>
                <c:pt idx="303">
                  <c:v>3.8149999999999991</c:v>
                </c:pt>
                <c:pt idx="304">
                  <c:v>3.8</c:v>
                </c:pt>
                <c:pt idx="305">
                  <c:v>3.7850000000000001</c:v>
                </c:pt>
                <c:pt idx="306">
                  <c:v>3.77</c:v>
                </c:pt>
                <c:pt idx="307">
                  <c:v>3.7549999999999999</c:v>
                </c:pt>
                <c:pt idx="308">
                  <c:v>3.74</c:v>
                </c:pt>
                <c:pt idx="309">
                  <c:v>3.7250000000000001</c:v>
                </c:pt>
                <c:pt idx="310">
                  <c:v>3.71</c:v>
                </c:pt>
                <c:pt idx="311">
                  <c:v>3.6949999999999998</c:v>
                </c:pt>
                <c:pt idx="312">
                  <c:v>3.68</c:v>
                </c:pt>
                <c:pt idx="313">
                  <c:v>3.6516666666666668</c:v>
                </c:pt>
                <c:pt idx="314">
                  <c:v>3.623333333333334</c:v>
                </c:pt>
                <c:pt idx="315">
                  <c:v>3.5950000000000002</c:v>
                </c:pt>
                <c:pt idx="316">
                  <c:v>3.5666666666666669</c:v>
                </c:pt>
                <c:pt idx="317">
                  <c:v>3.538333333333334</c:v>
                </c:pt>
                <c:pt idx="318">
                  <c:v>3.51</c:v>
                </c:pt>
                <c:pt idx="319">
                  <c:v>3.481666666666666</c:v>
                </c:pt>
                <c:pt idx="320">
                  <c:v>3.4533333333333331</c:v>
                </c:pt>
                <c:pt idx="321">
                  <c:v>3.4249999999999998</c:v>
                </c:pt>
                <c:pt idx="322">
                  <c:v>3.3966666666666661</c:v>
                </c:pt>
                <c:pt idx="323">
                  <c:v>3.3683333333333332</c:v>
                </c:pt>
                <c:pt idx="324">
                  <c:v>3.34</c:v>
                </c:pt>
                <c:pt idx="325">
                  <c:v>3.339166666666666</c:v>
                </c:pt>
                <c:pt idx="326">
                  <c:v>3.3383333333333329</c:v>
                </c:pt>
                <c:pt idx="327">
                  <c:v>3.337499999999999</c:v>
                </c:pt>
                <c:pt idx="328">
                  <c:v>3.336666666666666</c:v>
                </c:pt>
                <c:pt idx="329">
                  <c:v>3.3358333333333321</c:v>
                </c:pt>
                <c:pt idx="330">
                  <c:v>3.3349999999999991</c:v>
                </c:pt>
                <c:pt idx="331">
                  <c:v>3.3341666666666661</c:v>
                </c:pt>
                <c:pt idx="332">
                  <c:v>3.333333333333333</c:v>
                </c:pt>
                <c:pt idx="333">
                  <c:v>3.3325</c:v>
                </c:pt>
                <c:pt idx="334">
                  <c:v>3.3316666666666661</c:v>
                </c:pt>
                <c:pt idx="335">
                  <c:v>3.3308333333333331</c:v>
                </c:pt>
                <c:pt idx="336">
                  <c:v>3.33</c:v>
                </c:pt>
                <c:pt idx="337">
                  <c:v>3.3525</c:v>
                </c:pt>
                <c:pt idx="338">
                  <c:v>3.375</c:v>
                </c:pt>
                <c:pt idx="339">
                  <c:v>3.3975</c:v>
                </c:pt>
                <c:pt idx="340">
                  <c:v>3.42</c:v>
                </c:pt>
                <c:pt idx="341">
                  <c:v>3.442499999999999</c:v>
                </c:pt>
                <c:pt idx="342">
                  <c:v>3.4649999999999999</c:v>
                </c:pt>
                <c:pt idx="343">
                  <c:v>3.4874999999999998</c:v>
                </c:pt>
                <c:pt idx="344">
                  <c:v>3.51</c:v>
                </c:pt>
                <c:pt idx="345">
                  <c:v>3.532499999999998</c:v>
                </c:pt>
                <c:pt idx="346">
                  <c:v>3.5550000000000002</c:v>
                </c:pt>
                <c:pt idx="347">
                  <c:v>3.5775000000000001</c:v>
                </c:pt>
                <c:pt idx="348">
                  <c:v>3.6</c:v>
                </c:pt>
                <c:pt idx="349">
                  <c:v>3.5741666666666672</c:v>
                </c:pt>
                <c:pt idx="350">
                  <c:v>3.5483333333333338</c:v>
                </c:pt>
                <c:pt idx="351">
                  <c:v>3.5225</c:v>
                </c:pt>
                <c:pt idx="352">
                  <c:v>3.4966666666666661</c:v>
                </c:pt>
                <c:pt idx="353">
                  <c:v>3.4708333333333332</c:v>
                </c:pt>
                <c:pt idx="354">
                  <c:v>3.4449999999999998</c:v>
                </c:pt>
                <c:pt idx="355">
                  <c:v>3.419166666666666</c:v>
                </c:pt>
                <c:pt idx="356">
                  <c:v>3.3933333333333331</c:v>
                </c:pt>
                <c:pt idx="357">
                  <c:v>3.3675000000000002</c:v>
                </c:pt>
                <c:pt idx="358">
                  <c:v>3.3416666666666668</c:v>
                </c:pt>
                <c:pt idx="359">
                  <c:v>3.3158333333333321</c:v>
                </c:pt>
                <c:pt idx="360">
                  <c:v>3.29</c:v>
                </c:pt>
                <c:pt idx="361">
                  <c:v>3.2941666666666669</c:v>
                </c:pt>
                <c:pt idx="362">
                  <c:v>3.2983333333333338</c:v>
                </c:pt>
                <c:pt idx="363">
                  <c:v>3.302499999999998</c:v>
                </c:pt>
                <c:pt idx="364">
                  <c:v>3.3066666666666662</c:v>
                </c:pt>
                <c:pt idx="365">
                  <c:v>3.3108333333333331</c:v>
                </c:pt>
                <c:pt idx="366">
                  <c:v>3.3149999999999991</c:v>
                </c:pt>
                <c:pt idx="367">
                  <c:v>3.3191666666666668</c:v>
                </c:pt>
                <c:pt idx="368">
                  <c:v>3.3233333333333341</c:v>
                </c:pt>
                <c:pt idx="369">
                  <c:v>3.3275000000000001</c:v>
                </c:pt>
                <c:pt idx="370">
                  <c:v>3.3316666666666661</c:v>
                </c:pt>
                <c:pt idx="371">
                  <c:v>3.3358333333333321</c:v>
                </c:pt>
                <c:pt idx="372">
                  <c:v>3.34</c:v>
                </c:pt>
                <c:pt idx="373">
                  <c:v>3.3683333333333332</c:v>
                </c:pt>
                <c:pt idx="374">
                  <c:v>3.3966666666666661</c:v>
                </c:pt>
                <c:pt idx="375">
                  <c:v>3.4249999999999998</c:v>
                </c:pt>
                <c:pt idx="376">
                  <c:v>3.4533333333333331</c:v>
                </c:pt>
                <c:pt idx="377">
                  <c:v>3.481666666666666</c:v>
                </c:pt>
                <c:pt idx="378">
                  <c:v>3.51</c:v>
                </c:pt>
                <c:pt idx="379">
                  <c:v>3.538333333333334</c:v>
                </c:pt>
                <c:pt idx="380">
                  <c:v>3.5666666666666669</c:v>
                </c:pt>
                <c:pt idx="381">
                  <c:v>3.5950000000000002</c:v>
                </c:pt>
                <c:pt idx="382">
                  <c:v>3.623333333333334</c:v>
                </c:pt>
                <c:pt idx="383">
                  <c:v>3.6516666666666668</c:v>
                </c:pt>
                <c:pt idx="384">
                  <c:v>3.68</c:v>
                </c:pt>
                <c:pt idx="385">
                  <c:v>3.6491666666666669</c:v>
                </c:pt>
                <c:pt idx="386">
                  <c:v>3.6183333333333341</c:v>
                </c:pt>
                <c:pt idx="387">
                  <c:v>3.5875000000000008</c:v>
                </c:pt>
                <c:pt idx="388">
                  <c:v>3.5566666666666662</c:v>
                </c:pt>
                <c:pt idx="389">
                  <c:v>3.5258333333333338</c:v>
                </c:pt>
                <c:pt idx="390">
                  <c:v>3.4950000000000001</c:v>
                </c:pt>
                <c:pt idx="391">
                  <c:v>3.4641666666666668</c:v>
                </c:pt>
                <c:pt idx="392">
                  <c:v>3.433333333333334</c:v>
                </c:pt>
                <c:pt idx="393">
                  <c:v>3.402499999999999</c:v>
                </c:pt>
                <c:pt idx="394">
                  <c:v>3.3716666666666661</c:v>
                </c:pt>
                <c:pt idx="395">
                  <c:v>3.3408333333333342</c:v>
                </c:pt>
                <c:pt idx="396">
                  <c:v>3.31</c:v>
                </c:pt>
                <c:pt idx="397">
                  <c:v>3.2941666666666678</c:v>
                </c:pt>
                <c:pt idx="398">
                  <c:v>3.2783333333333342</c:v>
                </c:pt>
                <c:pt idx="399">
                  <c:v>3.2625000000000002</c:v>
                </c:pt>
                <c:pt idx="400">
                  <c:v>3.246666666666667</c:v>
                </c:pt>
                <c:pt idx="401">
                  <c:v>3.230833333333333</c:v>
                </c:pt>
                <c:pt idx="402">
                  <c:v>3.2149999999999999</c:v>
                </c:pt>
                <c:pt idx="403">
                  <c:v>3.1991666666666672</c:v>
                </c:pt>
                <c:pt idx="404">
                  <c:v>3.183333333333334</c:v>
                </c:pt>
                <c:pt idx="405">
                  <c:v>3.1675000000000009</c:v>
                </c:pt>
                <c:pt idx="406">
                  <c:v>3.1516666666666668</c:v>
                </c:pt>
                <c:pt idx="407">
                  <c:v>3.1358333333333328</c:v>
                </c:pt>
                <c:pt idx="408">
                  <c:v>3.12</c:v>
                </c:pt>
                <c:pt idx="409">
                  <c:v>3.092499999999998</c:v>
                </c:pt>
                <c:pt idx="410">
                  <c:v>3.0649999999999999</c:v>
                </c:pt>
                <c:pt idx="411">
                  <c:v>3.037500000000001</c:v>
                </c:pt>
                <c:pt idx="412">
                  <c:v>3.01</c:v>
                </c:pt>
                <c:pt idx="413">
                  <c:v>2.982499999999999</c:v>
                </c:pt>
                <c:pt idx="414">
                  <c:v>2.9550000000000001</c:v>
                </c:pt>
                <c:pt idx="415">
                  <c:v>2.9275000000000002</c:v>
                </c:pt>
                <c:pt idx="416">
                  <c:v>2.9</c:v>
                </c:pt>
                <c:pt idx="417">
                  <c:v>2.8724999999999978</c:v>
                </c:pt>
                <c:pt idx="418">
                  <c:v>2.8450000000000002</c:v>
                </c:pt>
                <c:pt idx="419">
                  <c:v>2.817499999999999</c:v>
                </c:pt>
                <c:pt idx="420">
                  <c:v>2.79</c:v>
                </c:pt>
                <c:pt idx="421">
                  <c:v>2.7783333333333342</c:v>
                </c:pt>
                <c:pt idx="422">
                  <c:v>2.7666666666666671</c:v>
                </c:pt>
                <c:pt idx="423">
                  <c:v>2.7549999999999999</c:v>
                </c:pt>
                <c:pt idx="424">
                  <c:v>2.7433333333333332</c:v>
                </c:pt>
                <c:pt idx="425">
                  <c:v>2.7316666666666669</c:v>
                </c:pt>
                <c:pt idx="426">
                  <c:v>2.72</c:v>
                </c:pt>
                <c:pt idx="427">
                  <c:v>2.708333333333333</c:v>
                </c:pt>
                <c:pt idx="428">
                  <c:v>2.6966666666666672</c:v>
                </c:pt>
                <c:pt idx="429">
                  <c:v>2.6850000000000001</c:v>
                </c:pt>
                <c:pt idx="430">
                  <c:v>2.6733333333333338</c:v>
                </c:pt>
                <c:pt idx="431">
                  <c:v>2.6616666666666671</c:v>
                </c:pt>
                <c:pt idx="432">
                  <c:v>2.65</c:v>
                </c:pt>
                <c:pt idx="433">
                  <c:v>2.6524999999999981</c:v>
                </c:pt>
                <c:pt idx="434">
                  <c:v>2.6549999999999998</c:v>
                </c:pt>
                <c:pt idx="435">
                  <c:v>2.6575000000000002</c:v>
                </c:pt>
                <c:pt idx="436">
                  <c:v>2.66</c:v>
                </c:pt>
                <c:pt idx="437">
                  <c:v>2.6625000000000001</c:v>
                </c:pt>
                <c:pt idx="438">
                  <c:v>2.665</c:v>
                </c:pt>
                <c:pt idx="439">
                  <c:v>2.6675000000000009</c:v>
                </c:pt>
                <c:pt idx="440">
                  <c:v>2.67</c:v>
                </c:pt>
                <c:pt idx="441">
                  <c:v>2.672499999999999</c:v>
                </c:pt>
                <c:pt idx="442">
                  <c:v>2.6749999999999998</c:v>
                </c:pt>
                <c:pt idx="443">
                  <c:v>2.6775000000000002</c:v>
                </c:pt>
                <c:pt idx="444">
                  <c:v>2.68</c:v>
                </c:pt>
                <c:pt idx="445">
                  <c:v>2.67</c:v>
                </c:pt>
                <c:pt idx="446">
                  <c:v>2.66</c:v>
                </c:pt>
                <c:pt idx="447">
                  <c:v>2.65</c:v>
                </c:pt>
                <c:pt idx="448">
                  <c:v>2.64</c:v>
                </c:pt>
                <c:pt idx="449">
                  <c:v>2.63</c:v>
                </c:pt>
                <c:pt idx="450">
                  <c:v>2.62</c:v>
                </c:pt>
                <c:pt idx="451">
                  <c:v>2.61</c:v>
                </c:pt>
                <c:pt idx="452">
                  <c:v>2.6</c:v>
                </c:pt>
                <c:pt idx="453">
                  <c:v>2.59</c:v>
                </c:pt>
                <c:pt idx="454">
                  <c:v>2.58</c:v>
                </c:pt>
                <c:pt idx="455">
                  <c:v>2.57</c:v>
                </c:pt>
                <c:pt idx="456">
                  <c:v>2.56</c:v>
                </c:pt>
                <c:pt idx="457">
                  <c:v>2.5433333333333339</c:v>
                </c:pt>
                <c:pt idx="458">
                  <c:v>2.526666666666666</c:v>
                </c:pt>
                <c:pt idx="459">
                  <c:v>2.5099999999999998</c:v>
                </c:pt>
                <c:pt idx="460">
                  <c:v>2.4933333333333332</c:v>
                </c:pt>
                <c:pt idx="461">
                  <c:v>2.4766666666666661</c:v>
                </c:pt>
                <c:pt idx="462">
                  <c:v>2.46</c:v>
                </c:pt>
                <c:pt idx="463">
                  <c:v>2.4433333333333338</c:v>
                </c:pt>
                <c:pt idx="464">
                  <c:v>2.4266666666666672</c:v>
                </c:pt>
                <c:pt idx="465">
                  <c:v>2.41</c:v>
                </c:pt>
                <c:pt idx="466">
                  <c:v>2.3933333333333331</c:v>
                </c:pt>
                <c:pt idx="467">
                  <c:v>2.376666666666666</c:v>
                </c:pt>
                <c:pt idx="468">
                  <c:v>2.36</c:v>
                </c:pt>
                <c:pt idx="469">
                  <c:v>2.3475000000000001</c:v>
                </c:pt>
                <c:pt idx="470">
                  <c:v>2.3349999999999991</c:v>
                </c:pt>
                <c:pt idx="471">
                  <c:v>2.322499999999998</c:v>
                </c:pt>
                <c:pt idx="472">
                  <c:v>2.31</c:v>
                </c:pt>
                <c:pt idx="473">
                  <c:v>2.2975000000000012</c:v>
                </c:pt>
                <c:pt idx="474">
                  <c:v>2.2850000000000001</c:v>
                </c:pt>
                <c:pt idx="475">
                  <c:v>2.2725</c:v>
                </c:pt>
                <c:pt idx="476">
                  <c:v>2.2599999999999998</c:v>
                </c:pt>
                <c:pt idx="477">
                  <c:v>2.2475000000000001</c:v>
                </c:pt>
                <c:pt idx="478">
                  <c:v>2.2349999999999999</c:v>
                </c:pt>
                <c:pt idx="479">
                  <c:v>2.2225000000000001</c:v>
                </c:pt>
                <c:pt idx="480">
                  <c:v>2.21</c:v>
                </c:pt>
                <c:pt idx="481">
                  <c:v>2.1883333333333339</c:v>
                </c:pt>
                <c:pt idx="482">
                  <c:v>2.166666666666667</c:v>
                </c:pt>
                <c:pt idx="483">
                  <c:v>2.145</c:v>
                </c:pt>
                <c:pt idx="484">
                  <c:v>2.123333333333334</c:v>
                </c:pt>
                <c:pt idx="485">
                  <c:v>2.101666666666667</c:v>
                </c:pt>
                <c:pt idx="486">
                  <c:v>2.08</c:v>
                </c:pt>
                <c:pt idx="487">
                  <c:v>2.058333333333334</c:v>
                </c:pt>
                <c:pt idx="488">
                  <c:v>2.0366666666666662</c:v>
                </c:pt>
                <c:pt idx="489">
                  <c:v>2.0150000000000001</c:v>
                </c:pt>
                <c:pt idx="490">
                  <c:v>1.993333333333333</c:v>
                </c:pt>
                <c:pt idx="491">
                  <c:v>1.971666666666666</c:v>
                </c:pt>
                <c:pt idx="492">
                  <c:v>1.95</c:v>
                </c:pt>
                <c:pt idx="493">
                  <c:v>1.9924999999999999</c:v>
                </c:pt>
                <c:pt idx="494">
                  <c:v>2.0350000000000001</c:v>
                </c:pt>
                <c:pt idx="495">
                  <c:v>2.0775000000000001</c:v>
                </c:pt>
                <c:pt idx="496">
                  <c:v>2.12</c:v>
                </c:pt>
                <c:pt idx="497">
                  <c:v>2.1625000000000001</c:v>
                </c:pt>
                <c:pt idx="498">
                  <c:v>2.2050000000000001</c:v>
                </c:pt>
                <c:pt idx="499">
                  <c:v>2.2475000000000001</c:v>
                </c:pt>
                <c:pt idx="500">
                  <c:v>2.29</c:v>
                </c:pt>
                <c:pt idx="501">
                  <c:v>2.3325</c:v>
                </c:pt>
                <c:pt idx="502">
                  <c:v>2.375</c:v>
                </c:pt>
                <c:pt idx="503">
                  <c:v>2.4175</c:v>
                </c:pt>
                <c:pt idx="504">
                  <c:v>2.46</c:v>
                </c:pt>
                <c:pt idx="505">
                  <c:v>2.460833333333333</c:v>
                </c:pt>
                <c:pt idx="506">
                  <c:v>2.4616666666666669</c:v>
                </c:pt>
                <c:pt idx="507">
                  <c:v>2.462499999999999</c:v>
                </c:pt>
                <c:pt idx="508">
                  <c:v>2.4633333333333338</c:v>
                </c:pt>
                <c:pt idx="509">
                  <c:v>2.4641666666666668</c:v>
                </c:pt>
                <c:pt idx="510">
                  <c:v>2.4649999999999999</c:v>
                </c:pt>
                <c:pt idx="511">
                  <c:v>2.4658333333333342</c:v>
                </c:pt>
                <c:pt idx="512">
                  <c:v>2.4666666666666668</c:v>
                </c:pt>
                <c:pt idx="513">
                  <c:v>2.4674999999999998</c:v>
                </c:pt>
                <c:pt idx="514">
                  <c:v>2.4683333333333342</c:v>
                </c:pt>
                <c:pt idx="515">
                  <c:v>2.4691666666666672</c:v>
                </c:pt>
                <c:pt idx="516">
                  <c:v>2.4700000000000002</c:v>
                </c:pt>
                <c:pt idx="517">
                  <c:v>2.4708333333333332</c:v>
                </c:pt>
                <c:pt idx="518">
                  <c:v>2.4716666666666671</c:v>
                </c:pt>
                <c:pt idx="519">
                  <c:v>2.4725000000000001</c:v>
                </c:pt>
                <c:pt idx="520">
                  <c:v>2.473333333333334</c:v>
                </c:pt>
                <c:pt idx="521">
                  <c:v>2.4741666666666671</c:v>
                </c:pt>
                <c:pt idx="522">
                  <c:v>2.4750000000000001</c:v>
                </c:pt>
                <c:pt idx="523">
                  <c:v>2.4758333333333331</c:v>
                </c:pt>
                <c:pt idx="524">
                  <c:v>2.4766666666666661</c:v>
                </c:pt>
                <c:pt idx="525">
                  <c:v>2.4775</c:v>
                </c:pt>
                <c:pt idx="526">
                  <c:v>2.4783333333333331</c:v>
                </c:pt>
                <c:pt idx="527">
                  <c:v>2.479166666666667</c:v>
                </c:pt>
                <c:pt idx="528">
                  <c:v>2.48</c:v>
                </c:pt>
                <c:pt idx="529">
                  <c:v>2.4708333333333332</c:v>
                </c:pt>
                <c:pt idx="530">
                  <c:v>2.4616666666666669</c:v>
                </c:pt>
                <c:pt idx="531">
                  <c:v>2.4525000000000001</c:v>
                </c:pt>
                <c:pt idx="532">
                  <c:v>2.4433333333333338</c:v>
                </c:pt>
                <c:pt idx="533">
                  <c:v>2.434166666666667</c:v>
                </c:pt>
                <c:pt idx="534">
                  <c:v>2.4249999999999998</c:v>
                </c:pt>
                <c:pt idx="535">
                  <c:v>2.4158333333333331</c:v>
                </c:pt>
                <c:pt idx="536">
                  <c:v>2.4066666666666672</c:v>
                </c:pt>
                <c:pt idx="537">
                  <c:v>2.3975</c:v>
                </c:pt>
                <c:pt idx="538">
                  <c:v>2.3883333333333341</c:v>
                </c:pt>
                <c:pt idx="539">
                  <c:v>2.379166666666666</c:v>
                </c:pt>
                <c:pt idx="540">
                  <c:v>2.37</c:v>
                </c:pt>
                <c:pt idx="541">
                  <c:v>2.3549999999999991</c:v>
                </c:pt>
                <c:pt idx="542">
                  <c:v>2.34</c:v>
                </c:pt>
                <c:pt idx="543">
                  <c:v>2.3250000000000002</c:v>
                </c:pt>
                <c:pt idx="544">
                  <c:v>2.31</c:v>
                </c:pt>
                <c:pt idx="545">
                  <c:v>2.2949999999999999</c:v>
                </c:pt>
                <c:pt idx="546">
                  <c:v>2.2799999999999998</c:v>
                </c:pt>
                <c:pt idx="547">
                  <c:v>2.2650000000000001</c:v>
                </c:pt>
                <c:pt idx="548">
                  <c:v>2.25</c:v>
                </c:pt>
                <c:pt idx="549">
                  <c:v>2.2349999999999999</c:v>
                </c:pt>
                <c:pt idx="550">
                  <c:v>2.2200000000000002</c:v>
                </c:pt>
                <c:pt idx="551">
                  <c:v>2.2050000000000001</c:v>
                </c:pt>
                <c:pt idx="552">
                  <c:v>2.19</c:v>
                </c:pt>
                <c:pt idx="553">
                  <c:v>2.1949999999999998</c:v>
                </c:pt>
                <c:pt idx="554">
                  <c:v>2.2000000000000002</c:v>
                </c:pt>
                <c:pt idx="555">
                  <c:v>2.2050000000000001</c:v>
                </c:pt>
                <c:pt idx="556">
                  <c:v>2.21</c:v>
                </c:pt>
                <c:pt idx="557">
                  <c:v>2.2149999999999999</c:v>
                </c:pt>
                <c:pt idx="558">
                  <c:v>2.2200000000000002</c:v>
                </c:pt>
                <c:pt idx="559">
                  <c:v>2.2250000000000001</c:v>
                </c:pt>
                <c:pt idx="560">
                  <c:v>2.23</c:v>
                </c:pt>
                <c:pt idx="561">
                  <c:v>2.2349999999999999</c:v>
                </c:pt>
                <c:pt idx="562">
                  <c:v>2.2400000000000002</c:v>
                </c:pt>
                <c:pt idx="563">
                  <c:v>2.2450000000000001</c:v>
                </c:pt>
                <c:pt idx="564">
                  <c:v>2.25</c:v>
                </c:pt>
                <c:pt idx="565">
                  <c:v>2.2658333333333331</c:v>
                </c:pt>
                <c:pt idx="566">
                  <c:v>2.2816666666666672</c:v>
                </c:pt>
                <c:pt idx="567">
                  <c:v>2.2974999999999999</c:v>
                </c:pt>
                <c:pt idx="568">
                  <c:v>2.313333333333333</c:v>
                </c:pt>
                <c:pt idx="569">
                  <c:v>2.3291666666666671</c:v>
                </c:pt>
                <c:pt idx="570">
                  <c:v>2.3450000000000002</c:v>
                </c:pt>
                <c:pt idx="571">
                  <c:v>2.3608333333333329</c:v>
                </c:pt>
                <c:pt idx="572">
                  <c:v>2.376666666666666</c:v>
                </c:pt>
                <c:pt idx="573">
                  <c:v>2.3925000000000001</c:v>
                </c:pt>
                <c:pt idx="574">
                  <c:v>2.4083333333333332</c:v>
                </c:pt>
                <c:pt idx="575">
                  <c:v>2.4241666666666668</c:v>
                </c:pt>
                <c:pt idx="576">
                  <c:v>2.44</c:v>
                </c:pt>
                <c:pt idx="577">
                  <c:v>2.4291666666666671</c:v>
                </c:pt>
                <c:pt idx="578">
                  <c:v>2.418333333333333</c:v>
                </c:pt>
                <c:pt idx="579">
                  <c:v>2.4075000000000002</c:v>
                </c:pt>
                <c:pt idx="580">
                  <c:v>2.3966666666666661</c:v>
                </c:pt>
                <c:pt idx="581">
                  <c:v>2.3858333333333328</c:v>
                </c:pt>
                <c:pt idx="582">
                  <c:v>2.375</c:v>
                </c:pt>
                <c:pt idx="583">
                  <c:v>2.3641666666666672</c:v>
                </c:pt>
                <c:pt idx="584">
                  <c:v>2.3533333333333331</c:v>
                </c:pt>
                <c:pt idx="585">
                  <c:v>2.342499999999998</c:v>
                </c:pt>
                <c:pt idx="586">
                  <c:v>2.3316666666666661</c:v>
                </c:pt>
                <c:pt idx="587">
                  <c:v>2.3208333333333329</c:v>
                </c:pt>
                <c:pt idx="588">
                  <c:v>2.31</c:v>
                </c:pt>
                <c:pt idx="589">
                  <c:v>2.3108333333333331</c:v>
                </c:pt>
                <c:pt idx="590">
                  <c:v>2.3116666666666661</c:v>
                </c:pt>
                <c:pt idx="591">
                  <c:v>2.3125</c:v>
                </c:pt>
                <c:pt idx="592">
                  <c:v>2.313333333333333</c:v>
                </c:pt>
                <c:pt idx="593">
                  <c:v>2.3141666666666669</c:v>
                </c:pt>
                <c:pt idx="594">
                  <c:v>2.3149999999999991</c:v>
                </c:pt>
                <c:pt idx="595">
                  <c:v>2.3158333333333321</c:v>
                </c:pt>
                <c:pt idx="596">
                  <c:v>2.3166666666666651</c:v>
                </c:pt>
                <c:pt idx="597">
                  <c:v>2.317499999999999</c:v>
                </c:pt>
                <c:pt idx="598">
                  <c:v>2.3183333333333329</c:v>
                </c:pt>
                <c:pt idx="599">
                  <c:v>2.319166666666665</c:v>
                </c:pt>
                <c:pt idx="600">
                  <c:v>2.3199999999999981</c:v>
                </c:pt>
                <c:pt idx="601">
                  <c:v>2.3408333333333329</c:v>
                </c:pt>
                <c:pt idx="602">
                  <c:v>2.3616666666666668</c:v>
                </c:pt>
                <c:pt idx="603">
                  <c:v>2.3824999999999981</c:v>
                </c:pt>
                <c:pt idx="604">
                  <c:v>2.4033333333333342</c:v>
                </c:pt>
                <c:pt idx="605">
                  <c:v>2.4241666666666668</c:v>
                </c:pt>
                <c:pt idx="606">
                  <c:v>2.4449999999999998</c:v>
                </c:pt>
                <c:pt idx="607">
                  <c:v>2.4658333333333329</c:v>
                </c:pt>
                <c:pt idx="608">
                  <c:v>2.486666666666665</c:v>
                </c:pt>
                <c:pt idx="609">
                  <c:v>2.5074999999999998</c:v>
                </c:pt>
                <c:pt idx="610">
                  <c:v>2.5283333333333342</c:v>
                </c:pt>
                <c:pt idx="611">
                  <c:v>2.5491666666666668</c:v>
                </c:pt>
                <c:pt idx="612">
                  <c:v>2.57</c:v>
                </c:pt>
                <c:pt idx="613">
                  <c:v>2.5791666666666671</c:v>
                </c:pt>
                <c:pt idx="614">
                  <c:v>2.5883333333333338</c:v>
                </c:pt>
                <c:pt idx="615">
                  <c:v>2.5975000000000001</c:v>
                </c:pt>
                <c:pt idx="616">
                  <c:v>2.606666666666666</c:v>
                </c:pt>
                <c:pt idx="617">
                  <c:v>2.6158333333333328</c:v>
                </c:pt>
                <c:pt idx="618">
                  <c:v>2.625</c:v>
                </c:pt>
                <c:pt idx="619">
                  <c:v>2.6341666666666672</c:v>
                </c:pt>
                <c:pt idx="620">
                  <c:v>2.643333333333334</c:v>
                </c:pt>
                <c:pt idx="621">
                  <c:v>2.652499999999999</c:v>
                </c:pt>
                <c:pt idx="622">
                  <c:v>2.6616666666666671</c:v>
                </c:pt>
                <c:pt idx="623">
                  <c:v>2.6708333333333329</c:v>
                </c:pt>
                <c:pt idx="624">
                  <c:v>2.68</c:v>
                </c:pt>
                <c:pt idx="625">
                  <c:v>2.6924999999999981</c:v>
                </c:pt>
                <c:pt idx="626">
                  <c:v>2.7050000000000001</c:v>
                </c:pt>
                <c:pt idx="627">
                  <c:v>2.7174999999999998</c:v>
                </c:pt>
                <c:pt idx="628">
                  <c:v>2.73</c:v>
                </c:pt>
                <c:pt idx="629">
                  <c:v>2.7425000000000002</c:v>
                </c:pt>
                <c:pt idx="630">
                  <c:v>2.7549999999999999</c:v>
                </c:pt>
                <c:pt idx="631">
                  <c:v>2.7675000000000001</c:v>
                </c:pt>
                <c:pt idx="632">
                  <c:v>2.78</c:v>
                </c:pt>
                <c:pt idx="633">
                  <c:v>2.7925</c:v>
                </c:pt>
                <c:pt idx="634">
                  <c:v>2.8050000000000002</c:v>
                </c:pt>
                <c:pt idx="635">
                  <c:v>2.817499999999999</c:v>
                </c:pt>
                <c:pt idx="636">
                  <c:v>2.83</c:v>
                </c:pt>
                <c:pt idx="637">
                  <c:v>2.8008333333333328</c:v>
                </c:pt>
                <c:pt idx="638">
                  <c:v>2.7716666666666661</c:v>
                </c:pt>
                <c:pt idx="639">
                  <c:v>2.83</c:v>
                </c:pt>
                <c:pt idx="640">
                  <c:v>3.05</c:v>
                </c:pt>
                <c:pt idx="641">
                  <c:v>3.11</c:v>
                </c:pt>
                <c:pt idx="642">
                  <c:v>2.93</c:v>
                </c:pt>
                <c:pt idx="643">
                  <c:v>2.95</c:v>
                </c:pt>
                <c:pt idx="644">
                  <c:v>2.87</c:v>
                </c:pt>
                <c:pt idx="645">
                  <c:v>2.66</c:v>
                </c:pt>
                <c:pt idx="646">
                  <c:v>2.68</c:v>
                </c:pt>
                <c:pt idx="647">
                  <c:v>2.59</c:v>
                </c:pt>
                <c:pt idx="648">
                  <c:v>2.48</c:v>
                </c:pt>
                <c:pt idx="649">
                  <c:v>2.4700000000000002</c:v>
                </c:pt>
                <c:pt idx="650">
                  <c:v>2.37</c:v>
                </c:pt>
                <c:pt idx="651">
                  <c:v>2.29</c:v>
                </c:pt>
                <c:pt idx="652">
                  <c:v>2.37</c:v>
                </c:pt>
                <c:pt idx="653">
                  <c:v>2.38</c:v>
                </c:pt>
                <c:pt idx="654">
                  <c:v>2.2999999999999998</c:v>
                </c:pt>
                <c:pt idx="655">
                  <c:v>2.36</c:v>
                </c:pt>
                <c:pt idx="656">
                  <c:v>2.38</c:v>
                </c:pt>
                <c:pt idx="657">
                  <c:v>2.4300000000000002</c:v>
                </c:pt>
                <c:pt idx="658">
                  <c:v>2.48</c:v>
                </c:pt>
                <c:pt idx="659">
                  <c:v>2.5099999999999998</c:v>
                </c:pt>
                <c:pt idx="660">
                  <c:v>2.61</c:v>
                </c:pt>
                <c:pt idx="661">
                  <c:v>2.65</c:v>
                </c:pt>
                <c:pt idx="662">
                  <c:v>2.68</c:v>
                </c:pt>
                <c:pt idx="663">
                  <c:v>2.75</c:v>
                </c:pt>
                <c:pt idx="664">
                  <c:v>2.76</c:v>
                </c:pt>
                <c:pt idx="665">
                  <c:v>2.78</c:v>
                </c:pt>
                <c:pt idx="666">
                  <c:v>2.9</c:v>
                </c:pt>
                <c:pt idx="667">
                  <c:v>2.97</c:v>
                </c:pt>
                <c:pt idx="668">
                  <c:v>2.97</c:v>
                </c:pt>
                <c:pt idx="669">
                  <c:v>2.88</c:v>
                </c:pt>
                <c:pt idx="670">
                  <c:v>2.89</c:v>
                </c:pt>
                <c:pt idx="671">
                  <c:v>2.96</c:v>
                </c:pt>
                <c:pt idx="672">
                  <c:v>2.9</c:v>
                </c:pt>
                <c:pt idx="673">
                  <c:v>2.84</c:v>
                </c:pt>
                <c:pt idx="674">
                  <c:v>2.96</c:v>
                </c:pt>
                <c:pt idx="675">
                  <c:v>3.18</c:v>
                </c:pt>
                <c:pt idx="676">
                  <c:v>3.07</c:v>
                </c:pt>
                <c:pt idx="677">
                  <c:v>3</c:v>
                </c:pt>
                <c:pt idx="678">
                  <c:v>3.11</c:v>
                </c:pt>
                <c:pt idx="679">
                  <c:v>3.33</c:v>
                </c:pt>
                <c:pt idx="680">
                  <c:v>3.38</c:v>
                </c:pt>
                <c:pt idx="681">
                  <c:v>3.34</c:v>
                </c:pt>
                <c:pt idx="682">
                  <c:v>3.49</c:v>
                </c:pt>
                <c:pt idx="683">
                  <c:v>3.59</c:v>
                </c:pt>
                <c:pt idx="684">
                  <c:v>3.46</c:v>
                </c:pt>
                <c:pt idx="685">
                  <c:v>3.34</c:v>
                </c:pt>
                <c:pt idx="686">
                  <c:v>3.41</c:v>
                </c:pt>
                <c:pt idx="687">
                  <c:v>3.48</c:v>
                </c:pt>
                <c:pt idx="688">
                  <c:v>3.6</c:v>
                </c:pt>
                <c:pt idx="689">
                  <c:v>3.8</c:v>
                </c:pt>
                <c:pt idx="690">
                  <c:v>3.93</c:v>
                </c:pt>
                <c:pt idx="691">
                  <c:v>3.93</c:v>
                </c:pt>
                <c:pt idx="692">
                  <c:v>3.92</c:v>
                </c:pt>
                <c:pt idx="693">
                  <c:v>3.97</c:v>
                </c:pt>
                <c:pt idx="694">
                  <c:v>3.72</c:v>
                </c:pt>
                <c:pt idx="695">
                  <c:v>3.21</c:v>
                </c:pt>
                <c:pt idx="696">
                  <c:v>3.09</c:v>
                </c:pt>
                <c:pt idx="697">
                  <c:v>3.05</c:v>
                </c:pt>
                <c:pt idx="698">
                  <c:v>2.98</c:v>
                </c:pt>
                <c:pt idx="699">
                  <c:v>2.88</c:v>
                </c:pt>
                <c:pt idx="700">
                  <c:v>2.92</c:v>
                </c:pt>
                <c:pt idx="701">
                  <c:v>2.97</c:v>
                </c:pt>
                <c:pt idx="702">
                  <c:v>3.2</c:v>
                </c:pt>
                <c:pt idx="703">
                  <c:v>3.54</c:v>
                </c:pt>
                <c:pt idx="704">
                  <c:v>3.76</c:v>
                </c:pt>
                <c:pt idx="705">
                  <c:v>3.8</c:v>
                </c:pt>
                <c:pt idx="706">
                  <c:v>3.74</c:v>
                </c:pt>
                <c:pt idx="707">
                  <c:v>3.86</c:v>
                </c:pt>
                <c:pt idx="708">
                  <c:v>4.0199999999999996</c:v>
                </c:pt>
                <c:pt idx="709">
                  <c:v>3.96</c:v>
                </c:pt>
                <c:pt idx="710">
                  <c:v>3.99</c:v>
                </c:pt>
                <c:pt idx="711">
                  <c:v>4.1199999999999983</c:v>
                </c:pt>
                <c:pt idx="712">
                  <c:v>4.3099999999999996</c:v>
                </c:pt>
                <c:pt idx="713">
                  <c:v>4.34</c:v>
                </c:pt>
                <c:pt idx="714">
                  <c:v>4.4000000000000004</c:v>
                </c:pt>
                <c:pt idx="715">
                  <c:v>4.43</c:v>
                </c:pt>
                <c:pt idx="716">
                  <c:v>4.68</c:v>
                </c:pt>
                <c:pt idx="717">
                  <c:v>4.53</c:v>
                </c:pt>
                <c:pt idx="718">
                  <c:v>4.53</c:v>
                </c:pt>
                <c:pt idx="719">
                  <c:v>4.6899999999999986</c:v>
                </c:pt>
                <c:pt idx="720">
                  <c:v>4.72</c:v>
                </c:pt>
                <c:pt idx="721">
                  <c:v>4.49</c:v>
                </c:pt>
                <c:pt idx="722">
                  <c:v>4.25</c:v>
                </c:pt>
                <c:pt idx="723">
                  <c:v>4.28</c:v>
                </c:pt>
                <c:pt idx="724">
                  <c:v>4.3499999999999996</c:v>
                </c:pt>
                <c:pt idx="725">
                  <c:v>4.1499999999999986</c:v>
                </c:pt>
                <c:pt idx="726">
                  <c:v>3.9</c:v>
                </c:pt>
                <c:pt idx="727">
                  <c:v>3.8</c:v>
                </c:pt>
                <c:pt idx="728">
                  <c:v>3.8</c:v>
                </c:pt>
                <c:pt idx="729">
                  <c:v>3.89</c:v>
                </c:pt>
                <c:pt idx="730">
                  <c:v>3.93</c:v>
                </c:pt>
                <c:pt idx="731">
                  <c:v>3.84</c:v>
                </c:pt>
                <c:pt idx="732">
                  <c:v>3.84</c:v>
                </c:pt>
                <c:pt idx="733">
                  <c:v>3.78</c:v>
                </c:pt>
                <c:pt idx="734">
                  <c:v>3.74</c:v>
                </c:pt>
                <c:pt idx="735">
                  <c:v>3.78</c:v>
                </c:pt>
                <c:pt idx="736">
                  <c:v>3.71</c:v>
                </c:pt>
                <c:pt idx="737">
                  <c:v>3.88</c:v>
                </c:pt>
                <c:pt idx="738">
                  <c:v>3.92</c:v>
                </c:pt>
                <c:pt idx="739">
                  <c:v>4.04</c:v>
                </c:pt>
                <c:pt idx="740">
                  <c:v>3.98</c:v>
                </c:pt>
                <c:pt idx="741">
                  <c:v>3.92</c:v>
                </c:pt>
                <c:pt idx="742">
                  <c:v>3.94</c:v>
                </c:pt>
                <c:pt idx="743">
                  <c:v>4.0599999999999996</c:v>
                </c:pt>
                <c:pt idx="744">
                  <c:v>4.08</c:v>
                </c:pt>
                <c:pt idx="745">
                  <c:v>4.04</c:v>
                </c:pt>
                <c:pt idx="746">
                  <c:v>3.93</c:v>
                </c:pt>
                <c:pt idx="747">
                  <c:v>3.84</c:v>
                </c:pt>
                <c:pt idx="748">
                  <c:v>3.87</c:v>
                </c:pt>
                <c:pt idx="749">
                  <c:v>3.91</c:v>
                </c:pt>
                <c:pt idx="750">
                  <c:v>4.01</c:v>
                </c:pt>
                <c:pt idx="751">
                  <c:v>3.98</c:v>
                </c:pt>
                <c:pt idx="752">
                  <c:v>3.98</c:v>
                </c:pt>
                <c:pt idx="753">
                  <c:v>3.93</c:v>
                </c:pt>
                <c:pt idx="754">
                  <c:v>3.92</c:v>
                </c:pt>
                <c:pt idx="755">
                  <c:v>3.86</c:v>
                </c:pt>
                <c:pt idx="756">
                  <c:v>3.83</c:v>
                </c:pt>
                <c:pt idx="757">
                  <c:v>3.92</c:v>
                </c:pt>
                <c:pt idx="758">
                  <c:v>3.93</c:v>
                </c:pt>
                <c:pt idx="759">
                  <c:v>3.97</c:v>
                </c:pt>
                <c:pt idx="760">
                  <c:v>3.93</c:v>
                </c:pt>
                <c:pt idx="761">
                  <c:v>3.99</c:v>
                </c:pt>
                <c:pt idx="762">
                  <c:v>4.0199999999999996</c:v>
                </c:pt>
                <c:pt idx="763">
                  <c:v>4</c:v>
                </c:pt>
                <c:pt idx="764">
                  <c:v>4.08</c:v>
                </c:pt>
                <c:pt idx="765">
                  <c:v>4.1099999999999994</c:v>
                </c:pt>
                <c:pt idx="766">
                  <c:v>4.1199999999999983</c:v>
                </c:pt>
                <c:pt idx="767">
                  <c:v>4.13</c:v>
                </c:pt>
                <c:pt idx="768">
                  <c:v>4.17</c:v>
                </c:pt>
                <c:pt idx="769">
                  <c:v>4.1499999999999986</c:v>
                </c:pt>
                <c:pt idx="770">
                  <c:v>4.22</c:v>
                </c:pt>
                <c:pt idx="771">
                  <c:v>4.2300000000000004</c:v>
                </c:pt>
                <c:pt idx="772">
                  <c:v>4.2</c:v>
                </c:pt>
                <c:pt idx="773">
                  <c:v>4.17</c:v>
                </c:pt>
                <c:pt idx="774">
                  <c:v>4.1899999999999986</c:v>
                </c:pt>
                <c:pt idx="775">
                  <c:v>4.1899999999999986</c:v>
                </c:pt>
                <c:pt idx="776">
                  <c:v>4.2</c:v>
                </c:pt>
                <c:pt idx="777">
                  <c:v>4.1899999999999986</c:v>
                </c:pt>
                <c:pt idx="778">
                  <c:v>4.1499999999999986</c:v>
                </c:pt>
                <c:pt idx="779">
                  <c:v>4.18</c:v>
                </c:pt>
                <c:pt idx="780">
                  <c:v>4.1899999999999986</c:v>
                </c:pt>
                <c:pt idx="781">
                  <c:v>4.21</c:v>
                </c:pt>
                <c:pt idx="782">
                  <c:v>4.21</c:v>
                </c:pt>
                <c:pt idx="783">
                  <c:v>4.2</c:v>
                </c:pt>
                <c:pt idx="784">
                  <c:v>4.21</c:v>
                </c:pt>
                <c:pt idx="785">
                  <c:v>4.21</c:v>
                </c:pt>
                <c:pt idx="786">
                  <c:v>4.2</c:v>
                </c:pt>
                <c:pt idx="787">
                  <c:v>4.25</c:v>
                </c:pt>
                <c:pt idx="788">
                  <c:v>4.29</c:v>
                </c:pt>
                <c:pt idx="789">
                  <c:v>4.3499999999999996</c:v>
                </c:pt>
                <c:pt idx="790">
                  <c:v>4.45</c:v>
                </c:pt>
                <c:pt idx="791">
                  <c:v>4.6199999999999983</c:v>
                </c:pt>
                <c:pt idx="792">
                  <c:v>4.6099999999999977</c:v>
                </c:pt>
                <c:pt idx="793">
                  <c:v>4.83</c:v>
                </c:pt>
                <c:pt idx="794">
                  <c:v>4.87</c:v>
                </c:pt>
                <c:pt idx="795">
                  <c:v>4.75</c:v>
                </c:pt>
                <c:pt idx="796">
                  <c:v>4.78</c:v>
                </c:pt>
                <c:pt idx="797">
                  <c:v>4.8099999999999996</c:v>
                </c:pt>
                <c:pt idx="798">
                  <c:v>5.0199999999999996</c:v>
                </c:pt>
                <c:pt idx="799">
                  <c:v>5.22</c:v>
                </c:pt>
                <c:pt idx="800">
                  <c:v>5.18</c:v>
                </c:pt>
                <c:pt idx="801">
                  <c:v>5.01</c:v>
                </c:pt>
                <c:pt idx="802">
                  <c:v>5.1599999999999984</c:v>
                </c:pt>
                <c:pt idx="803">
                  <c:v>4.84</c:v>
                </c:pt>
                <c:pt idx="804">
                  <c:v>4.58</c:v>
                </c:pt>
                <c:pt idx="805">
                  <c:v>4.63</c:v>
                </c:pt>
                <c:pt idx="806">
                  <c:v>4.54</c:v>
                </c:pt>
                <c:pt idx="807">
                  <c:v>4.59</c:v>
                </c:pt>
                <c:pt idx="808">
                  <c:v>4.8499999999999996</c:v>
                </c:pt>
                <c:pt idx="809">
                  <c:v>5.0199999999999996</c:v>
                </c:pt>
                <c:pt idx="810">
                  <c:v>5.1599999999999984</c:v>
                </c:pt>
                <c:pt idx="811">
                  <c:v>5.28</c:v>
                </c:pt>
                <c:pt idx="812">
                  <c:v>5.3</c:v>
                </c:pt>
                <c:pt idx="813">
                  <c:v>5.48</c:v>
                </c:pt>
                <c:pt idx="814">
                  <c:v>5.75</c:v>
                </c:pt>
                <c:pt idx="815">
                  <c:v>5.7</c:v>
                </c:pt>
                <c:pt idx="816">
                  <c:v>5.53</c:v>
                </c:pt>
                <c:pt idx="817">
                  <c:v>5.56</c:v>
                </c:pt>
                <c:pt idx="818">
                  <c:v>5.74</c:v>
                </c:pt>
                <c:pt idx="819">
                  <c:v>5.64</c:v>
                </c:pt>
                <c:pt idx="820">
                  <c:v>5.87</c:v>
                </c:pt>
                <c:pt idx="821">
                  <c:v>5.72</c:v>
                </c:pt>
                <c:pt idx="822">
                  <c:v>5.5</c:v>
                </c:pt>
                <c:pt idx="823">
                  <c:v>5.42</c:v>
                </c:pt>
                <c:pt idx="824">
                  <c:v>5.46</c:v>
                </c:pt>
                <c:pt idx="825">
                  <c:v>5.58</c:v>
                </c:pt>
                <c:pt idx="826">
                  <c:v>5.7</c:v>
                </c:pt>
                <c:pt idx="827">
                  <c:v>6.03</c:v>
                </c:pt>
                <c:pt idx="828">
                  <c:v>6.04</c:v>
                </c:pt>
                <c:pt idx="829">
                  <c:v>6.1899999999999986</c:v>
                </c:pt>
                <c:pt idx="830">
                  <c:v>6.3</c:v>
                </c:pt>
                <c:pt idx="831">
                  <c:v>6.17</c:v>
                </c:pt>
                <c:pt idx="832">
                  <c:v>6.3199999999999976</c:v>
                </c:pt>
                <c:pt idx="833">
                  <c:v>6.57</c:v>
                </c:pt>
                <c:pt idx="834">
                  <c:v>6.72</c:v>
                </c:pt>
                <c:pt idx="835">
                  <c:v>6.6899999999999986</c:v>
                </c:pt>
                <c:pt idx="836">
                  <c:v>7.1599999999999984</c:v>
                </c:pt>
                <c:pt idx="837">
                  <c:v>7.1</c:v>
                </c:pt>
                <c:pt idx="838">
                  <c:v>7.14</c:v>
                </c:pt>
                <c:pt idx="839">
                  <c:v>7.6499999999999977</c:v>
                </c:pt>
                <c:pt idx="840">
                  <c:v>7.79</c:v>
                </c:pt>
                <c:pt idx="841">
                  <c:v>7.24</c:v>
                </c:pt>
                <c:pt idx="842">
                  <c:v>7.07</c:v>
                </c:pt>
                <c:pt idx="843">
                  <c:v>7.39</c:v>
                </c:pt>
                <c:pt idx="844">
                  <c:v>7.91</c:v>
                </c:pt>
                <c:pt idx="845">
                  <c:v>7.84</c:v>
                </c:pt>
                <c:pt idx="846">
                  <c:v>7.46</c:v>
                </c:pt>
                <c:pt idx="847">
                  <c:v>7.53</c:v>
                </c:pt>
                <c:pt idx="848">
                  <c:v>7.39</c:v>
                </c:pt>
                <c:pt idx="849">
                  <c:v>7.33</c:v>
                </c:pt>
                <c:pt idx="850">
                  <c:v>6.84</c:v>
                </c:pt>
                <c:pt idx="851">
                  <c:v>6.39</c:v>
                </c:pt>
                <c:pt idx="852">
                  <c:v>6.24</c:v>
                </c:pt>
                <c:pt idx="853">
                  <c:v>6.1099999999999994</c:v>
                </c:pt>
                <c:pt idx="854">
                  <c:v>5.7</c:v>
                </c:pt>
                <c:pt idx="855">
                  <c:v>5.83</c:v>
                </c:pt>
                <c:pt idx="856">
                  <c:v>6.39</c:v>
                </c:pt>
                <c:pt idx="857">
                  <c:v>6.52</c:v>
                </c:pt>
                <c:pt idx="858">
                  <c:v>6.73</c:v>
                </c:pt>
                <c:pt idx="859">
                  <c:v>6.58</c:v>
                </c:pt>
                <c:pt idx="860">
                  <c:v>6.14</c:v>
                </c:pt>
                <c:pt idx="861">
                  <c:v>5.93</c:v>
                </c:pt>
                <c:pt idx="862">
                  <c:v>5.81</c:v>
                </c:pt>
                <c:pt idx="863">
                  <c:v>5.93</c:v>
                </c:pt>
                <c:pt idx="864">
                  <c:v>5.95</c:v>
                </c:pt>
                <c:pt idx="865">
                  <c:v>6.08</c:v>
                </c:pt>
                <c:pt idx="866">
                  <c:v>6.07</c:v>
                </c:pt>
                <c:pt idx="867">
                  <c:v>6.1899999999999986</c:v>
                </c:pt>
                <c:pt idx="868">
                  <c:v>6.13</c:v>
                </c:pt>
                <c:pt idx="869">
                  <c:v>6.1099999999999994</c:v>
                </c:pt>
                <c:pt idx="870">
                  <c:v>6.1099999999999994</c:v>
                </c:pt>
                <c:pt idx="871">
                  <c:v>6.21</c:v>
                </c:pt>
                <c:pt idx="872">
                  <c:v>6.55</c:v>
                </c:pt>
                <c:pt idx="873">
                  <c:v>6.48</c:v>
                </c:pt>
                <c:pt idx="874">
                  <c:v>6.28</c:v>
                </c:pt>
                <c:pt idx="875">
                  <c:v>6.3599999999999977</c:v>
                </c:pt>
                <c:pt idx="876">
                  <c:v>6.46</c:v>
                </c:pt>
                <c:pt idx="877">
                  <c:v>6.64</c:v>
                </c:pt>
                <c:pt idx="878">
                  <c:v>6.71</c:v>
                </c:pt>
                <c:pt idx="879">
                  <c:v>6.67</c:v>
                </c:pt>
                <c:pt idx="880">
                  <c:v>6.85</c:v>
                </c:pt>
                <c:pt idx="881">
                  <c:v>6.9</c:v>
                </c:pt>
                <c:pt idx="882">
                  <c:v>7.13</c:v>
                </c:pt>
                <c:pt idx="883">
                  <c:v>7.4</c:v>
                </c:pt>
                <c:pt idx="884">
                  <c:v>7.09</c:v>
                </c:pt>
                <c:pt idx="885">
                  <c:v>6.79</c:v>
                </c:pt>
                <c:pt idx="886">
                  <c:v>6.73</c:v>
                </c:pt>
                <c:pt idx="887">
                  <c:v>6.74</c:v>
                </c:pt>
                <c:pt idx="888">
                  <c:v>6.99</c:v>
                </c:pt>
                <c:pt idx="889">
                  <c:v>6.96</c:v>
                </c:pt>
                <c:pt idx="890">
                  <c:v>7.21</c:v>
                </c:pt>
                <c:pt idx="891">
                  <c:v>7.51</c:v>
                </c:pt>
                <c:pt idx="892">
                  <c:v>7.58</c:v>
                </c:pt>
                <c:pt idx="893">
                  <c:v>7.54</c:v>
                </c:pt>
                <c:pt idx="894">
                  <c:v>7.81</c:v>
                </c:pt>
                <c:pt idx="895">
                  <c:v>8.0400000000000009</c:v>
                </c:pt>
                <c:pt idx="896">
                  <c:v>8.0400000000000009</c:v>
                </c:pt>
                <c:pt idx="897">
                  <c:v>7.9</c:v>
                </c:pt>
                <c:pt idx="898">
                  <c:v>7.68</c:v>
                </c:pt>
                <c:pt idx="899">
                  <c:v>7.43</c:v>
                </c:pt>
                <c:pt idx="900">
                  <c:v>7.5</c:v>
                </c:pt>
                <c:pt idx="901">
                  <c:v>7.39</c:v>
                </c:pt>
                <c:pt idx="902">
                  <c:v>7.73</c:v>
                </c:pt>
                <c:pt idx="903">
                  <c:v>8.23</c:v>
                </c:pt>
                <c:pt idx="904">
                  <c:v>8.06</c:v>
                </c:pt>
                <c:pt idx="905">
                  <c:v>7.8599999999999977</c:v>
                </c:pt>
                <c:pt idx="906">
                  <c:v>8.06</c:v>
                </c:pt>
                <c:pt idx="907">
                  <c:v>8.4</c:v>
                </c:pt>
                <c:pt idx="908">
                  <c:v>8.43</c:v>
                </c:pt>
                <c:pt idx="909">
                  <c:v>8.14</c:v>
                </c:pt>
                <c:pt idx="910">
                  <c:v>8.0500000000000007</c:v>
                </c:pt>
                <c:pt idx="911">
                  <c:v>8</c:v>
                </c:pt>
                <c:pt idx="912">
                  <c:v>7.74</c:v>
                </c:pt>
                <c:pt idx="913">
                  <c:v>7.79</c:v>
                </c:pt>
                <c:pt idx="914">
                  <c:v>7.73</c:v>
                </c:pt>
                <c:pt idx="915">
                  <c:v>7.56</c:v>
                </c:pt>
                <c:pt idx="916">
                  <c:v>7.9</c:v>
                </c:pt>
                <c:pt idx="917">
                  <c:v>7.8599999999999977</c:v>
                </c:pt>
                <c:pt idx="918">
                  <c:v>7.83</c:v>
                </c:pt>
                <c:pt idx="919">
                  <c:v>7.77</c:v>
                </c:pt>
                <c:pt idx="920">
                  <c:v>7.59</c:v>
                </c:pt>
                <c:pt idx="921">
                  <c:v>7.41</c:v>
                </c:pt>
                <c:pt idx="922">
                  <c:v>7.29</c:v>
                </c:pt>
                <c:pt idx="923">
                  <c:v>6.87</c:v>
                </c:pt>
                <c:pt idx="924">
                  <c:v>7.21</c:v>
                </c:pt>
                <c:pt idx="925">
                  <c:v>7.39</c:v>
                </c:pt>
                <c:pt idx="926">
                  <c:v>7.46</c:v>
                </c:pt>
                <c:pt idx="927">
                  <c:v>7.37</c:v>
                </c:pt>
                <c:pt idx="928">
                  <c:v>7.46</c:v>
                </c:pt>
                <c:pt idx="929">
                  <c:v>7.28</c:v>
                </c:pt>
                <c:pt idx="930">
                  <c:v>7.33</c:v>
                </c:pt>
                <c:pt idx="931">
                  <c:v>7.4</c:v>
                </c:pt>
                <c:pt idx="932">
                  <c:v>7.34</c:v>
                </c:pt>
                <c:pt idx="933">
                  <c:v>7.52</c:v>
                </c:pt>
                <c:pt idx="934">
                  <c:v>7.58</c:v>
                </c:pt>
                <c:pt idx="935">
                  <c:v>7.6899999999999986</c:v>
                </c:pt>
                <c:pt idx="936">
                  <c:v>7.96</c:v>
                </c:pt>
                <c:pt idx="937">
                  <c:v>8.0300000000000011</c:v>
                </c:pt>
                <c:pt idx="938">
                  <c:v>8.0400000000000009</c:v>
                </c:pt>
                <c:pt idx="939">
                  <c:v>8.15</c:v>
                </c:pt>
                <c:pt idx="940">
                  <c:v>8.35</c:v>
                </c:pt>
                <c:pt idx="941">
                  <c:v>8.4600000000000026</c:v>
                </c:pt>
                <c:pt idx="942">
                  <c:v>8.64</c:v>
                </c:pt>
                <c:pt idx="943">
                  <c:v>8.41</c:v>
                </c:pt>
                <c:pt idx="944">
                  <c:v>8.42</c:v>
                </c:pt>
                <c:pt idx="945">
                  <c:v>8.64</c:v>
                </c:pt>
                <c:pt idx="946">
                  <c:v>8.81</c:v>
                </c:pt>
                <c:pt idx="947">
                  <c:v>9.01</c:v>
                </c:pt>
                <c:pt idx="948">
                  <c:v>9.1</c:v>
                </c:pt>
                <c:pt idx="949">
                  <c:v>9.1</c:v>
                </c:pt>
                <c:pt idx="950">
                  <c:v>9.120000000000001</c:v>
                </c:pt>
                <c:pt idx="951">
                  <c:v>9.18</c:v>
                </c:pt>
                <c:pt idx="952">
                  <c:v>9.25</c:v>
                </c:pt>
                <c:pt idx="953">
                  <c:v>8.91</c:v>
                </c:pt>
                <c:pt idx="954">
                  <c:v>8.9499999999999993</c:v>
                </c:pt>
                <c:pt idx="955">
                  <c:v>9.0300000000000011</c:v>
                </c:pt>
                <c:pt idx="956">
                  <c:v>9.33</c:v>
                </c:pt>
                <c:pt idx="957">
                  <c:v>10.3</c:v>
                </c:pt>
                <c:pt idx="958">
                  <c:v>10.65</c:v>
                </c:pt>
                <c:pt idx="959">
                  <c:v>10.39</c:v>
                </c:pt>
                <c:pt idx="960">
                  <c:v>10.8</c:v>
                </c:pt>
                <c:pt idx="961">
                  <c:v>12.41</c:v>
                </c:pt>
                <c:pt idx="962">
                  <c:v>12.75</c:v>
                </c:pt>
                <c:pt idx="963">
                  <c:v>11.47</c:v>
                </c:pt>
                <c:pt idx="964">
                  <c:v>10.18</c:v>
                </c:pt>
                <c:pt idx="965">
                  <c:v>9.7800000000000011</c:v>
                </c:pt>
                <c:pt idx="966">
                  <c:v>10.25</c:v>
                </c:pt>
                <c:pt idx="967">
                  <c:v>11.1</c:v>
                </c:pt>
                <c:pt idx="968">
                  <c:v>11.51</c:v>
                </c:pt>
                <c:pt idx="969">
                  <c:v>11.75</c:v>
                </c:pt>
                <c:pt idx="970">
                  <c:v>12.68</c:v>
                </c:pt>
                <c:pt idx="971">
                  <c:v>12.84</c:v>
                </c:pt>
                <c:pt idx="972">
                  <c:v>12.57</c:v>
                </c:pt>
                <c:pt idx="973">
                  <c:v>13.19</c:v>
                </c:pt>
                <c:pt idx="974">
                  <c:v>13.12</c:v>
                </c:pt>
                <c:pt idx="975">
                  <c:v>13.68</c:v>
                </c:pt>
                <c:pt idx="976">
                  <c:v>14.1</c:v>
                </c:pt>
                <c:pt idx="977">
                  <c:v>13.47</c:v>
                </c:pt>
                <c:pt idx="978">
                  <c:v>14.28</c:v>
                </c:pt>
                <c:pt idx="979">
                  <c:v>14.94</c:v>
                </c:pt>
                <c:pt idx="980">
                  <c:v>15.32</c:v>
                </c:pt>
                <c:pt idx="981">
                  <c:v>15.15</c:v>
                </c:pt>
                <c:pt idx="982">
                  <c:v>13.39</c:v>
                </c:pt>
                <c:pt idx="983">
                  <c:v>13.72</c:v>
                </c:pt>
                <c:pt idx="984">
                  <c:v>14.59</c:v>
                </c:pt>
                <c:pt idx="985">
                  <c:v>14.43</c:v>
                </c:pt>
                <c:pt idx="986">
                  <c:v>13.86</c:v>
                </c:pt>
                <c:pt idx="987">
                  <c:v>13.87</c:v>
                </c:pt>
                <c:pt idx="988">
                  <c:v>13.62</c:v>
                </c:pt>
                <c:pt idx="989">
                  <c:v>14.3</c:v>
                </c:pt>
                <c:pt idx="990">
                  <c:v>13.95</c:v>
                </c:pt>
                <c:pt idx="991">
                  <c:v>13.06</c:v>
                </c:pt>
                <c:pt idx="992">
                  <c:v>12.34</c:v>
                </c:pt>
                <c:pt idx="993">
                  <c:v>10.91</c:v>
                </c:pt>
                <c:pt idx="994">
                  <c:v>10.55</c:v>
                </c:pt>
                <c:pt idx="995">
                  <c:v>10.54</c:v>
                </c:pt>
                <c:pt idx="996">
                  <c:v>10.46</c:v>
                </c:pt>
                <c:pt idx="997">
                  <c:v>10.72</c:v>
                </c:pt>
                <c:pt idx="998">
                  <c:v>10.51</c:v>
                </c:pt>
                <c:pt idx="999">
                  <c:v>10.4</c:v>
                </c:pt>
                <c:pt idx="1000">
                  <c:v>10.38</c:v>
                </c:pt>
                <c:pt idx="1001">
                  <c:v>10.85</c:v>
                </c:pt>
                <c:pt idx="1002">
                  <c:v>11.38</c:v>
                </c:pt>
                <c:pt idx="1003">
                  <c:v>11.85</c:v>
                </c:pt>
                <c:pt idx="1004">
                  <c:v>11.65</c:v>
                </c:pt>
                <c:pt idx="1005">
                  <c:v>11.54</c:v>
                </c:pt>
                <c:pt idx="1006">
                  <c:v>11.69</c:v>
                </c:pt>
                <c:pt idx="1007">
                  <c:v>11.83</c:v>
                </c:pt>
                <c:pt idx="1008">
                  <c:v>11.67</c:v>
                </c:pt>
                <c:pt idx="1009">
                  <c:v>11.84</c:v>
                </c:pt>
                <c:pt idx="1010">
                  <c:v>12.32</c:v>
                </c:pt>
                <c:pt idx="1011">
                  <c:v>12.63</c:v>
                </c:pt>
                <c:pt idx="1012">
                  <c:v>13.41</c:v>
                </c:pt>
                <c:pt idx="1013">
                  <c:v>13.56</c:v>
                </c:pt>
                <c:pt idx="1014">
                  <c:v>13.36</c:v>
                </c:pt>
                <c:pt idx="1015">
                  <c:v>12.72</c:v>
                </c:pt>
                <c:pt idx="1016">
                  <c:v>12.52</c:v>
                </c:pt>
                <c:pt idx="1017">
                  <c:v>12.16</c:v>
                </c:pt>
                <c:pt idx="1018">
                  <c:v>11.57</c:v>
                </c:pt>
                <c:pt idx="1019">
                  <c:v>11.5</c:v>
                </c:pt>
                <c:pt idx="1020">
                  <c:v>11.38</c:v>
                </c:pt>
                <c:pt idx="1021">
                  <c:v>11.51</c:v>
                </c:pt>
                <c:pt idx="1022">
                  <c:v>11.86</c:v>
                </c:pt>
                <c:pt idx="1023">
                  <c:v>11.43</c:v>
                </c:pt>
                <c:pt idx="1024">
                  <c:v>10.85</c:v>
                </c:pt>
                <c:pt idx="1025">
                  <c:v>10.16</c:v>
                </c:pt>
                <c:pt idx="1026">
                  <c:v>10.31</c:v>
                </c:pt>
                <c:pt idx="1027">
                  <c:v>10.33</c:v>
                </c:pt>
                <c:pt idx="1028">
                  <c:v>10.37</c:v>
                </c:pt>
                <c:pt idx="1029">
                  <c:v>10.24</c:v>
                </c:pt>
                <c:pt idx="1030">
                  <c:v>9.7800000000000011</c:v>
                </c:pt>
                <c:pt idx="1031">
                  <c:v>9.26</c:v>
                </c:pt>
                <c:pt idx="1032">
                  <c:v>9.19</c:v>
                </c:pt>
                <c:pt idx="1033">
                  <c:v>8.7000000000000011</c:v>
                </c:pt>
                <c:pt idx="1034">
                  <c:v>7.78</c:v>
                </c:pt>
                <c:pt idx="1035">
                  <c:v>7.3</c:v>
                </c:pt>
                <c:pt idx="1036">
                  <c:v>7.71</c:v>
                </c:pt>
                <c:pt idx="1037">
                  <c:v>7.8</c:v>
                </c:pt>
                <c:pt idx="1038">
                  <c:v>7.3</c:v>
                </c:pt>
                <c:pt idx="1039">
                  <c:v>7.17</c:v>
                </c:pt>
                <c:pt idx="1040">
                  <c:v>7.45</c:v>
                </c:pt>
                <c:pt idx="1041">
                  <c:v>7.43</c:v>
                </c:pt>
                <c:pt idx="1042">
                  <c:v>7.25</c:v>
                </c:pt>
                <c:pt idx="1043">
                  <c:v>7.1099999999999994</c:v>
                </c:pt>
                <c:pt idx="1044">
                  <c:v>7.08</c:v>
                </c:pt>
                <c:pt idx="1045">
                  <c:v>7.25</c:v>
                </c:pt>
                <c:pt idx="1046">
                  <c:v>7.25</c:v>
                </c:pt>
                <c:pt idx="1047">
                  <c:v>8.02</c:v>
                </c:pt>
                <c:pt idx="1048">
                  <c:v>8.61</c:v>
                </c:pt>
                <c:pt idx="1049">
                  <c:v>8.4</c:v>
                </c:pt>
                <c:pt idx="1050">
                  <c:v>8.4499999999999993</c:v>
                </c:pt>
                <c:pt idx="1051">
                  <c:v>8.76</c:v>
                </c:pt>
                <c:pt idx="1052">
                  <c:v>9.42</c:v>
                </c:pt>
                <c:pt idx="1053">
                  <c:v>9.52</c:v>
                </c:pt>
                <c:pt idx="1054">
                  <c:v>8.86</c:v>
                </c:pt>
                <c:pt idx="1055">
                  <c:v>8.99</c:v>
                </c:pt>
                <c:pt idx="1056">
                  <c:v>8.67</c:v>
                </c:pt>
                <c:pt idx="1057">
                  <c:v>8.2100000000000009</c:v>
                </c:pt>
                <c:pt idx="1058">
                  <c:v>8.3700000000000028</c:v>
                </c:pt>
                <c:pt idx="1059">
                  <c:v>8.7200000000000024</c:v>
                </c:pt>
                <c:pt idx="1060">
                  <c:v>9.09</c:v>
                </c:pt>
                <c:pt idx="1061">
                  <c:v>8.92</c:v>
                </c:pt>
                <c:pt idx="1062">
                  <c:v>9.06</c:v>
                </c:pt>
                <c:pt idx="1063">
                  <c:v>9.26</c:v>
                </c:pt>
                <c:pt idx="1064">
                  <c:v>8.98</c:v>
                </c:pt>
                <c:pt idx="1065">
                  <c:v>8.8000000000000007</c:v>
                </c:pt>
                <c:pt idx="1066">
                  <c:v>8.9600000000000026</c:v>
                </c:pt>
                <c:pt idx="1067">
                  <c:v>9.11</c:v>
                </c:pt>
                <c:pt idx="1068">
                  <c:v>9.09</c:v>
                </c:pt>
                <c:pt idx="1069">
                  <c:v>9.17</c:v>
                </c:pt>
                <c:pt idx="1070">
                  <c:v>9.36</c:v>
                </c:pt>
                <c:pt idx="1071">
                  <c:v>9.18</c:v>
                </c:pt>
                <c:pt idx="1072">
                  <c:v>8.86</c:v>
                </c:pt>
                <c:pt idx="1073">
                  <c:v>8.2800000000000011</c:v>
                </c:pt>
                <c:pt idx="1074">
                  <c:v>8.02</c:v>
                </c:pt>
                <c:pt idx="1075">
                  <c:v>8.11</c:v>
                </c:pt>
                <c:pt idx="1076">
                  <c:v>8.19</c:v>
                </c:pt>
                <c:pt idx="1077">
                  <c:v>8.01</c:v>
                </c:pt>
                <c:pt idx="1078">
                  <c:v>7.87</c:v>
                </c:pt>
                <c:pt idx="1079">
                  <c:v>7.84</c:v>
                </c:pt>
                <c:pt idx="1080">
                  <c:v>8.2100000000000009</c:v>
                </c:pt>
                <c:pt idx="1081">
                  <c:v>8.4700000000000006</c:v>
                </c:pt>
                <c:pt idx="1082">
                  <c:v>8.59</c:v>
                </c:pt>
                <c:pt idx="1083">
                  <c:v>8.7900000000000009</c:v>
                </c:pt>
                <c:pt idx="1084">
                  <c:v>8.76</c:v>
                </c:pt>
                <c:pt idx="1085">
                  <c:v>8.48</c:v>
                </c:pt>
                <c:pt idx="1086">
                  <c:v>8.4700000000000006</c:v>
                </c:pt>
                <c:pt idx="1087">
                  <c:v>8.75</c:v>
                </c:pt>
                <c:pt idx="1088">
                  <c:v>8.89</c:v>
                </c:pt>
                <c:pt idx="1089">
                  <c:v>8.7200000000000024</c:v>
                </c:pt>
                <c:pt idx="1090">
                  <c:v>8.39</c:v>
                </c:pt>
                <c:pt idx="1091">
                  <c:v>8.08</c:v>
                </c:pt>
                <c:pt idx="1092">
                  <c:v>8.09</c:v>
                </c:pt>
                <c:pt idx="1093">
                  <c:v>7.85</c:v>
                </c:pt>
                <c:pt idx="1094">
                  <c:v>8.11</c:v>
                </c:pt>
                <c:pt idx="1095">
                  <c:v>8.0400000000000009</c:v>
                </c:pt>
                <c:pt idx="1096">
                  <c:v>8.07</c:v>
                </c:pt>
                <c:pt idx="1097">
                  <c:v>8.2800000000000011</c:v>
                </c:pt>
                <c:pt idx="1098">
                  <c:v>8.27</c:v>
                </c:pt>
                <c:pt idx="1099">
                  <c:v>7.9</c:v>
                </c:pt>
                <c:pt idx="1100">
                  <c:v>7.6499999999999977</c:v>
                </c:pt>
                <c:pt idx="1101">
                  <c:v>7.53</c:v>
                </c:pt>
                <c:pt idx="1102">
                  <c:v>7.42</c:v>
                </c:pt>
                <c:pt idx="1103">
                  <c:v>7.09</c:v>
                </c:pt>
                <c:pt idx="1104">
                  <c:v>7.03</c:v>
                </c:pt>
                <c:pt idx="1105">
                  <c:v>7.34</c:v>
                </c:pt>
                <c:pt idx="1106">
                  <c:v>7.54</c:v>
                </c:pt>
                <c:pt idx="1107">
                  <c:v>7.48</c:v>
                </c:pt>
                <c:pt idx="1108">
                  <c:v>7.39</c:v>
                </c:pt>
                <c:pt idx="1109">
                  <c:v>7.26</c:v>
                </c:pt>
                <c:pt idx="1110">
                  <c:v>6.84</c:v>
                </c:pt>
                <c:pt idx="1111">
                  <c:v>6.59</c:v>
                </c:pt>
                <c:pt idx="1112">
                  <c:v>6.42</c:v>
                </c:pt>
                <c:pt idx="1113">
                  <c:v>6.59</c:v>
                </c:pt>
                <c:pt idx="1114">
                  <c:v>6.87</c:v>
                </c:pt>
                <c:pt idx="1115">
                  <c:v>6.77</c:v>
                </c:pt>
                <c:pt idx="1116">
                  <c:v>6.6</c:v>
                </c:pt>
                <c:pt idx="1117">
                  <c:v>6.26</c:v>
                </c:pt>
                <c:pt idx="1118">
                  <c:v>5.98</c:v>
                </c:pt>
                <c:pt idx="1119">
                  <c:v>5.97</c:v>
                </c:pt>
                <c:pt idx="1120">
                  <c:v>6.04</c:v>
                </c:pt>
                <c:pt idx="1121">
                  <c:v>5.96</c:v>
                </c:pt>
                <c:pt idx="1122">
                  <c:v>5.81</c:v>
                </c:pt>
                <c:pt idx="1123">
                  <c:v>5.68</c:v>
                </c:pt>
                <c:pt idx="1124">
                  <c:v>5.3599999999999977</c:v>
                </c:pt>
                <c:pt idx="1125">
                  <c:v>5.33</c:v>
                </c:pt>
                <c:pt idx="1126">
                  <c:v>5.72</c:v>
                </c:pt>
                <c:pt idx="1127">
                  <c:v>5.77</c:v>
                </c:pt>
                <c:pt idx="1128">
                  <c:v>5.75</c:v>
                </c:pt>
                <c:pt idx="1129">
                  <c:v>5.97</c:v>
                </c:pt>
                <c:pt idx="1130">
                  <c:v>6.48</c:v>
                </c:pt>
                <c:pt idx="1131">
                  <c:v>6.97</c:v>
                </c:pt>
                <c:pt idx="1132">
                  <c:v>7.18</c:v>
                </c:pt>
                <c:pt idx="1133">
                  <c:v>7.1</c:v>
                </c:pt>
                <c:pt idx="1134">
                  <c:v>7.3</c:v>
                </c:pt>
                <c:pt idx="1135">
                  <c:v>7.24</c:v>
                </c:pt>
                <c:pt idx="1136">
                  <c:v>7.46</c:v>
                </c:pt>
                <c:pt idx="1137">
                  <c:v>7.74</c:v>
                </c:pt>
                <c:pt idx="1138">
                  <c:v>7.96</c:v>
                </c:pt>
                <c:pt idx="1139">
                  <c:v>7.81</c:v>
                </c:pt>
                <c:pt idx="1140">
                  <c:v>7.78</c:v>
                </c:pt>
                <c:pt idx="1141">
                  <c:v>7.47</c:v>
                </c:pt>
                <c:pt idx="1142">
                  <c:v>7.2</c:v>
                </c:pt>
                <c:pt idx="1143">
                  <c:v>7.06</c:v>
                </c:pt>
                <c:pt idx="1144">
                  <c:v>6.63</c:v>
                </c:pt>
                <c:pt idx="1145">
                  <c:v>6.17</c:v>
                </c:pt>
                <c:pt idx="1146">
                  <c:v>6.28</c:v>
                </c:pt>
                <c:pt idx="1147">
                  <c:v>6.49</c:v>
                </c:pt>
                <c:pt idx="1148">
                  <c:v>6.2</c:v>
                </c:pt>
                <c:pt idx="1149">
                  <c:v>6.04</c:v>
                </c:pt>
                <c:pt idx="1150">
                  <c:v>5.93</c:v>
                </c:pt>
                <c:pt idx="1151">
                  <c:v>5.71</c:v>
                </c:pt>
                <c:pt idx="1152">
                  <c:v>5.6499999999999977</c:v>
                </c:pt>
                <c:pt idx="1153">
                  <c:v>5.81</c:v>
                </c:pt>
                <c:pt idx="1154">
                  <c:v>6.27</c:v>
                </c:pt>
                <c:pt idx="1155">
                  <c:v>6.51</c:v>
                </c:pt>
                <c:pt idx="1156">
                  <c:v>6.74</c:v>
                </c:pt>
                <c:pt idx="1157">
                  <c:v>6.91</c:v>
                </c:pt>
                <c:pt idx="1158">
                  <c:v>6.87</c:v>
                </c:pt>
                <c:pt idx="1159">
                  <c:v>6.64</c:v>
                </c:pt>
                <c:pt idx="1160">
                  <c:v>6.83</c:v>
                </c:pt>
                <c:pt idx="1161">
                  <c:v>6.53</c:v>
                </c:pt>
                <c:pt idx="1162">
                  <c:v>6.2</c:v>
                </c:pt>
                <c:pt idx="1163">
                  <c:v>6.3</c:v>
                </c:pt>
                <c:pt idx="1164">
                  <c:v>6.58</c:v>
                </c:pt>
                <c:pt idx="1165">
                  <c:v>6.42</c:v>
                </c:pt>
                <c:pt idx="1166">
                  <c:v>6.6899999999999986</c:v>
                </c:pt>
                <c:pt idx="1167">
                  <c:v>6.89</c:v>
                </c:pt>
                <c:pt idx="1168">
                  <c:v>6.71</c:v>
                </c:pt>
                <c:pt idx="1169">
                  <c:v>6.49</c:v>
                </c:pt>
                <c:pt idx="1170">
                  <c:v>6.22</c:v>
                </c:pt>
                <c:pt idx="1171">
                  <c:v>6.3</c:v>
                </c:pt>
                <c:pt idx="1172">
                  <c:v>6.21</c:v>
                </c:pt>
                <c:pt idx="1173">
                  <c:v>6.03</c:v>
                </c:pt>
                <c:pt idx="1174">
                  <c:v>5.88</c:v>
                </c:pt>
                <c:pt idx="1175">
                  <c:v>5.81</c:v>
                </c:pt>
                <c:pt idx="1176">
                  <c:v>5.54</c:v>
                </c:pt>
                <c:pt idx="1177">
                  <c:v>5.57</c:v>
                </c:pt>
                <c:pt idx="1178">
                  <c:v>5.6499999999999977</c:v>
                </c:pt>
                <c:pt idx="1179">
                  <c:v>5.64</c:v>
                </c:pt>
                <c:pt idx="1180">
                  <c:v>5.6499999999999977</c:v>
                </c:pt>
                <c:pt idx="1181">
                  <c:v>5.5</c:v>
                </c:pt>
                <c:pt idx="1182">
                  <c:v>5.46</c:v>
                </c:pt>
                <c:pt idx="1183">
                  <c:v>5.34</c:v>
                </c:pt>
                <c:pt idx="1184">
                  <c:v>4.8099999999999996</c:v>
                </c:pt>
                <c:pt idx="1185">
                  <c:v>4.53</c:v>
                </c:pt>
                <c:pt idx="1186">
                  <c:v>4.83</c:v>
                </c:pt>
                <c:pt idx="1187">
                  <c:v>4.6499999999999977</c:v>
                </c:pt>
                <c:pt idx="1188">
                  <c:v>4.72</c:v>
                </c:pt>
                <c:pt idx="1189">
                  <c:v>5</c:v>
                </c:pt>
                <c:pt idx="1190">
                  <c:v>5.23</c:v>
                </c:pt>
                <c:pt idx="1191">
                  <c:v>5.18</c:v>
                </c:pt>
                <c:pt idx="1192">
                  <c:v>5.54</c:v>
                </c:pt>
                <c:pt idx="1193">
                  <c:v>5.9</c:v>
                </c:pt>
                <c:pt idx="1194">
                  <c:v>5.79</c:v>
                </c:pt>
                <c:pt idx="1195">
                  <c:v>5.94</c:v>
                </c:pt>
                <c:pt idx="1196">
                  <c:v>5.92</c:v>
                </c:pt>
                <c:pt idx="1197">
                  <c:v>6.1099999999999994</c:v>
                </c:pt>
                <c:pt idx="1198">
                  <c:v>6.03</c:v>
                </c:pt>
                <c:pt idx="1199">
                  <c:v>6.28</c:v>
                </c:pt>
                <c:pt idx="1200">
                  <c:v>6.6599999999999984</c:v>
                </c:pt>
                <c:pt idx="1201">
                  <c:v>6.52</c:v>
                </c:pt>
                <c:pt idx="1202">
                  <c:v>6.26</c:v>
                </c:pt>
                <c:pt idx="1203">
                  <c:v>5.99</c:v>
                </c:pt>
                <c:pt idx="1204">
                  <c:v>6.44</c:v>
                </c:pt>
                <c:pt idx="1205">
                  <c:v>6.1</c:v>
                </c:pt>
                <c:pt idx="1206">
                  <c:v>6.05</c:v>
                </c:pt>
                <c:pt idx="1207">
                  <c:v>5.83</c:v>
                </c:pt>
                <c:pt idx="1208">
                  <c:v>5.8</c:v>
                </c:pt>
                <c:pt idx="1209">
                  <c:v>5.74</c:v>
                </c:pt>
                <c:pt idx="1210">
                  <c:v>5.72</c:v>
                </c:pt>
                <c:pt idx="1211">
                  <c:v>5.24</c:v>
                </c:pt>
                <c:pt idx="1212">
                  <c:v>5.1599999999999984</c:v>
                </c:pt>
                <c:pt idx="1213">
                  <c:v>5.0999999999999996</c:v>
                </c:pt>
                <c:pt idx="1214">
                  <c:v>4.8899999999999997</c:v>
                </c:pt>
                <c:pt idx="1215">
                  <c:v>5.14</c:v>
                </c:pt>
                <c:pt idx="1216">
                  <c:v>5.39</c:v>
                </c:pt>
                <c:pt idx="1217">
                  <c:v>5.28</c:v>
                </c:pt>
                <c:pt idx="1218">
                  <c:v>5.24</c:v>
                </c:pt>
                <c:pt idx="1219">
                  <c:v>4.97</c:v>
                </c:pt>
                <c:pt idx="1220">
                  <c:v>4.7300000000000004</c:v>
                </c:pt>
                <c:pt idx="1221">
                  <c:v>4.57</c:v>
                </c:pt>
                <c:pt idx="1222">
                  <c:v>4.6499999999999977</c:v>
                </c:pt>
                <c:pt idx="1223">
                  <c:v>5.09</c:v>
                </c:pt>
                <c:pt idx="1224">
                  <c:v>5.04</c:v>
                </c:pt>
                <c:pt idx="1225">
                  <c:v>4.91</c:v>
                </c:pt>
                <c:pt idx="1226">
                  <c:v>5.28</c:v>
                </c:pt>
                <c:pt idx="1227">
                  <c:v>5.21</c:v>
                </c:pt>
                <c:pt idx="1228">
                  <c:v>5.1599999999999984</c:v>
                </c:pt>
                <c:pt idx="1229">
                  <c:v>4.93</c:v>
                </c:pt>
                <c:pt idx="1230">
                  <c:v>4.6499999999999977</c:v>
                </c:pt>
                <c:pt idx="1231">
                  <c:v>4.26</c:v>
                </c:pt>
                <c:pt idx="1232">
                  <c:v>3.87</c:v>
                </c:pt>
                <c:pt idx="1233">
                  <c:v>3.94</c:v>
                </c:pt>
                <c:pt idx="1234">
                  <c:v>4.05</c:v>
                </c:pt>
                <c:pt idx="1235">
                  <c:v>4.03</c:v>
                </c:pt>
                <c:pt idx="1236">
                  <c:v>4.05</c:v>
                </c:pt>
                <c:pt idx="1237">
                  <c:v>3.9</c:v>
                </c:pt>
                <c:pt idx="1238">
                  <c:v>3.81</c:v>
                </c:pt>
                <c:pt idx="1239">
                  <c:v>3.96</c:v>
                </c:pt>
                <c:pt idx="1240">
                  <c:v>3.57</c:v>
                </c:pt>
                <c:pt idx="1241">
                  <c:v>3.33</c:v>
                </c:pt>
                <c:pt idx="1242">
                  <c:v>3.98</c:v>
                </c:pt>
                <c:pt idx="1243">
                  <c:v>4.45</c:v>
                </c:pt>
                <c:pt idx="1244">
                  <c:v>4.2699999999999996</c:v>
                </c:pt>
                <c:pt idx="1245">
                  <c:v>4.29</c:v>
                </c:pt>
                <c:pt idx="1246">
                  <c:v>4.3</c:v>
                </c:pt>
                <c:pt idx="1247">
                  <c:v>4.2699999999999996</c:v>
                </c:pt>
                <c:pt idx="1248">
                  <c:v>4.1499999999999986</c:v>
                </c:pt>
                <c:pt idx="1249">
                  <c:v>4.08</c:v>
                </c:pt>
                <c:pt idx="1250">
                  <c:v>3.83</c:v>
                </c:pt>
                <c:pt idx="1251">
                  <c:v>4.3499999999999996</c:v>
                </c:pt>
                <c:pt idx="1252">
                  <c:v>4.72</c:v>
                </c:pt>
                <c:pt idx="1253">
                  <c:v>4.7300000000000004</c:v>
                </c:pt>
                <c:pt idx="1254">
                  <c:v>4.5</c:v>
                </c:pt>
                <c:pt idx="1255">
                  <c:v>4.28</c:v>
                </c:pt>
                <c:pt idx="1256">
                  <c:v>4.13</c:v>
                </c:pt>
                <c:pt idx="1257">
                  <c:v>4.0999999999999996</c:v>
                </c:pt>
                <c:pt idx="1258">
                  <c:v>4.1899999999999986</c:v>
                </c:pt>
                <c:pt idx="1259">
                  <c:v>4.2300000000000004</c:v>
                </c:pt>
                <c:pt idx="1260">
                  <c:v>4.22</c:v>
                </c:pt>
                <c:pt idx="1261">
                  <c:v>4.17</c:v>
                </c:pt>
                <c:pt idx="1262">
                  <c:v>4.5</c:v>
                </c:pt>
                <c:pt idx="1263">
                  <c:v>4.34</c:v>
                </c:pt>
                <c:pt idx="1264">
                  <c:v>4.1399999999999997</c:v>
                </c:pt>
                <c:pt idx="1265">
                  <c:v>4</c:v>
                </c:pt>
                <c:pt idx="1266">
                  <c:v>4.18</c:v>
                </c:pt>
                <c:pt idx="1267">
                  <c:v>4.26</c:v>
                </c:pt>
                <c:pt idx="1268">
                  <c:v>4.2</c:v>
                </c:pt>
                <c:pt idx="1269">
                  <c:v>4.46</c:v>
                </c:pt>
                <c:pt idx="1270">
                  <c:v>4.54</c:v>
                </c:pt>
                <c:pt idx="1271">
                  <c:v>4.47</c:v>
                </c:pt>
                <c:pt idx="1272">
                  <c:v>4.42</c:v>
                </c:pt>
                <c:pt idx="1273">
                  <c:v>4.57</c:v>
                </c:pt>
                <c:pt idx="1274">
                  <c:v>4.72</c:v>
                </c:pt>
                <c:pt idx="1275">
                  <c:v>4.99</c:v>
                </c:pt>
                <c:pt idx="1276">
                  <c:v>5.1099999999999994</c:v>
                </c:pt>
                <c:pt idx="1277">
                  <c:v>5.1099999999999994</c:v>
                </c:pt>
                <c:pt idx="1278">
                  <c:v>5.09</c:v>
                </c:pt>
                <c:pt idx="1279">
                  <c:v>4.88</c:v>
                </c:pt>
                <c:pt idx="1280">
                  <c:v>4.72</c:v>
                </c:pt>
                <c:pt idx="1281">
                  <c:v>4.7300000000000004</c:v>
                </c:pt>
                <c:pt idx="1282">
                  <c:v>4.5999999999999996</c:v>
                </c:pt>
                <c:pt idx="1283">
                  <c:v>4.5599999999999996</c:v>
                </c:pt>
                <c:pt idx="1284">
                  <c:v>4.76</c:v>
                </c:pt>
                <c:pt idx="1285">
                  <c:v>4.72</c:v>
                </c:pt>
                <c:pt idx="1286">
                  <c:v>4.5599999999999996</c:v>
                </c:pt>
                <c:pt idx="1287">
                  <c:v>4.6899999999999986</c:v>
                </c:pt>
                <c:pt idx="1288">
                  <c:v>4.75</c:v>
                </c:pt>
                <c:pt idx="1289">
                  <c:v>5.0999999999999996</c:v>
                </c:pt>
                <c:pt idx="1290">
                  <c:v>5</c:v>
                </c:pt>
                <c:pt idx="1291">
                  <c:v>4.67</c:v>
                </c:pt>
                <c:pt idx="1292">
                  <c:v>4.5199999999999996</c:v>
                </c:pt>
                <c:pt idx="1293">
                  <c:v>4.53</c:v>
                </c:pt>
                <c:pt idx="1294">
                  <c:v>4.1499999999999986</c:v>
                </c:pt>
                <c:pt idx="1295">
                  <c:v>4.0999999999999996</c:v>
                </c:pt>
                <c:pt idx="1296">
                  <c:v>3.74</c:v>
                </c:pt>
                <c:pt idx="1297">
                  <c:v>3.74</c:v>
                </c:pt>
                <c:pt idx="1298">
                  <c:v>3.51</c:v>
                </c:pt>
                <c:pt idx="1299">
                  <c:v>3.68</c:v>
                </c:pt>
                <c:pt idx="1300">
                  <c:v>3.88</c:v>
                </c:pt>
                <c:pt idx="1301">
                  <c:v>4.0999999999999996</c:v>
                </c:pt>
                <c:pt idx="1302">
                  <c:v>4.01</c:v>
                </c:pt>
                <c:pt idx="1303">
                  <c:v>3.89</c:v>
                </c:pt>
                <c:pt idx="1304">
                  <c:v>3.69</c:v>
                </c:pt>
                <c:pt idx="1305">
                  <c:v>3.81</c:v>
                </c:pt>
                <c:pt idx="1306">
                  <c:v>3.53</c:v>
                </c:pt>
                <c:pt idx="1307">
                  <c:v>2.42</c:v>
                </c:pt>
                <c:pt idx="1308">
                  <c:v>2.52</c:v>
                </c:pt>
                <c:pt idx="1309">
                  <c:v>2.87</c:v>
                </c:pt>
                <c:pt idx="1310">
                  <c:v>2.82</c:v>
                </c:pt>
                <c:pt idx="1311">
                  <c:v>2.93</c:v>
                </c:pt>
                <c:pt idx="1312">
                  <c:v>3.29</c:v>
                </c:pt>
                <c:pt idx="1313">
                  <c:v>3.72</c:v>
                </c:pt>
                <c:pt idx="1314">
                  <c:v>3.56</c:v>
                </c:pt>
                <c:pt idx="1315">
                  <c:v>3.59</c:v>
                </c:pt>
                <c:pt idx="1316">
                  <c:v>3.4</c:v>
                </c:pt>
                <c:pt idx="1317">
                  <c:v>3.39</c:v>
                </c:pt>
                <c:pt idx="1318">
                  <c:v>3.4</c:v>
                </c:pt>
                <c:pt idx="1319">
                  <c:v>3.59</c:v>
                </c:pt>
                <c:pt idx="1320">
                  <c:v>3.73</c:v>
                </c:pt>
                <c:pt idx="1321">
                  <c:v>3.69</c:v>
                </c:pt>
                <c:pt idx="1322">
                  <c:v>3.73</c:v>
                </c:pt>
                <c:pt idx="1323">
                  <c:v>3.85</c:v>
                </c:pt>
                <c:pt idx="1324">
                  <c:v>3.42</c:v>
                </c:pt>
                <c:pt idx="1325">
                  <c:v>3.2</c:v>
                </c:pt>
                <c:pt idx="1326">
                  <c:v>3.01</c:v>
                </c:pt>
                <c:pt idx="1327">
                  <c:v>2.7</c:v>
                </c:pt>
                <c:pt idx="1328">
                  <c:v>2.65</c:v>
                </c:pt>
                <c:pt idx="1329">
                  <c:v>2.54</c:v>
                </c:pt>
                <c:pt idx="1330">
                  <c:v>2.76</c:v>
                </c:pt>
                <c:pt idx="1331">
                  <c:v>3.29</c:v>
                </c:pt>
                <c:pt idx="1332">
                  <c:v>3.39</c:v>
                </c:pt>
                <c:pt idx="1333">
                  <c:v>3.58</c:v>
                </c:pt>
                <c:pt idx="1334">
                  <c:v>3.41</c:v>
                </c:pt>
                <c:pt idx="1335">
                  <c:v>3.46</c:v>
                </c:pt>
                <c:pt idx="1336">
                  <c:v>3.17</c:v>
                </c:pt>
                <c:pt idx="1337">
                  <c:v>3</c:v>
                </c:pt>
                <c:pt idx="1338">
                  <c:v>3</c:v>
                </c:pt>
                <c:pt idx="1339">
                  <c:v>2.2999999999999998</c:v>
                </c:pt>
                <c:pt idx="1340">
                  <c:v>1.98</c:v>
                </c:pt>
                <c:pt idx="1341">
                  <c:v>2.15</c:v>
                </c:pt>
                <c:pt idx="1342">
                  <c:v>2.0099999999999998</c:v>
                </c:pt>
                <c:pt idx="1343">
                  <c:v>1.98</c:v>
                </c:pt>
                <c:pt idx="1344">
                  <c:v>1.97</c:v>
                </c:pt>
                <c:pt idx="1345">
                  <c:v>1.97</c:v>
                </c:pt>
                <c:pt idx="1346">
                  <c:v>2.17</c:v>
                </c:pt>
                <c:pt idx="1347">
                  <c:v>2.0499999999999998</c:v>
                </c:pt>
                <c:pt idx="1348">
                  <c:v>1.8</c:v>
                </c:pt>
                <c:pt idx="1349">
                  <c:v>1.62</c:v>
                </c:pt>
                <c:pt idx="1350">
                  <c:v>1.53</c:v>
                </c:pt>
                <c:pt idx="1351">
                  <c:v>1.68</c:v>
                </c:pt>
                <c:pt idx="1352">
                  <c:v>1.72</c:v>
                </c:pt>
                <c:pt idx="1353">
                  <c:v>1.75</c:v>
                </c:pt>
                <c:pt idx="1354">
                  <c:v>1.65</c:v>
                </c:pt>
                <c:pt idx="1355">
                  <c:v>1.72</c:v>
                </c:pt>
                <c:pt idx="1356">
                  <c:v>1.91</c:v>
                </c:pt>
                <c:pt idx="1357">
                  <c:v>1.98</c:v>
                </c:pt>
                <c:pt idx="1358">
                  <c:v>1.96</c:v>
                </c:pt>
                <c:pt idx="1359">
                  <c:v>1.76</c:v>
                </c:pt>
                <c:pt idx="1360">
                  <c:v>1.93</c:v>
                </c:pt>
                <c:pt idx="1361">
                  <c:v>2.2999999999999998</c:v>
                </c:pt>
                <c:pt idx="1362">
                  <c:v>2.58</c:v>
                </c:pt>
                <c:pt idx="1363">
                  <c:v>2.74</c:v>
                </c:pt>
                <c:pt idx="1364">
                  <c:v>2.81</c:v>
                </c:pt>
                <c:pt idx="1365">
                  <c:v>2.62</c:v>
                </c:pt>
                <c:pt idx="1366">
                  <c:v>2.72</c:v>
                </c:pt>
                <c:pt idx="1367">
                  <c:v>2.9</c:v>
                </c:pt>
                <c:pt idx="1368">
                  <c:v>2.86</c:v>
                </c:pt>
                <c:pt idx="1369">
                  <c:v>2.71</c:v>
                </c:pt>
                <c:pt idx="1370">
                  <c:v>2.72</c:v>
                </c:pt>
                <c:pt idx="1371">
                  <c:v>2.71</c:v>
                </c:pt>
                <c:pt idx="1372">
                  <c:v>2.56</c:v>
                </c:pt>
                <c:pt idx="1373">
                  <c:v>2.6</c:v>
                </c:pt>
                <c:pt idx="1374">
                  <c:v>2.54</c:v>
                </c:pt>
                <c:pt idx="1375">
                  <c:v>2.42</c:v>
                </c:pt>
                <c:pt idx="1376">
                  <c:v>2.5299999999999998</c:v>
                </c:pt>
                <c:pt idx="1377">
                  <c:v>2.2999999999999998</c:v>
                </c:pt>
                <c:pt idx="1378">
                  <c:v>2.33</c:v>
                </c:pt>
                <c:pt idx="1379">
                  <c:v>2.21</c:v>
                </c:pt>
                <c:pt idx="1380">
                  <c:v>1.88</c:v>
                </c:pt>
                <c:pt idx="1381">
                  <c:v>1.98</c:v>
                </c:pt>
                <c:pt idx="1382">
                  <c:v>2.04</c:v>
                </c:pt>
                <c:pt idx="1383">
                  <c:v>1.94</c:v>
                </c:pt>
                <c:pt idx="1384">
                  <c:v>2.2000000000000002</c:v>
                </c:pt>
                <c:pt idx="1385">
                  <c:v>2.36</c:v>
                </c:pt>
                <c:pt idx="1386">
                  <c:v>2.3199999999999981</c:v>
                </c:pt>
                <c:pt idx="1387">
                  <c:v>2.17</c:v>
                </c:pt>
                <c:pt idx="1388">
                  <c:v>2.17</c:v>
                </c:pt>
                <c:pt idx="1389">
                  <c:v>2.0699999999999998</c:v>
                </c:pt>
                <c:pt idx="1390">
                  <c:v>2.2599999999999998</c:v>
                </c:pt>
                <c:pt idx="1391">
                  <c:v>2.2400000000000002</c:v>
                </c:pt>
                <c:pt idx="1392">
                  <c:v>2.09</c:v>
                </c:pt>
                <c:pt idx="1393">
                  <c:v>1.78</c:v>
                </c:pt>
                <c:pt idx="1394">
                  <c:v>1.89</c:v>
                </c:pt>
                <c:pt idx="1395">
                  <c:v>1.81</c:v>
                </c:pt>
                <c:pt idx="1396">
                  <c:v>1.81</c:v>
                </c:pt>
                <c:pt idx="1397">
                  <c:v>1.64</c:v>
                </c:pt>
                <c:pt idx="1398">
                  <c:v>1.5</c:v>
                </c:pt>
                <c:pt idx="1399">
                  <c:v>1.56</c:v>
                </c:pt>
                <c:pt idx="1400">
                  <c:v>1.63</c:v>
                </c:pt>
                <c:pt idx="1401">
                  <c:v>1.76</c:v>
                </c:pt>
                <c:pt idx="1402">
                  <c:v>2.14</c:v>
                </c:pt>
                <c:pt idx="1403">
                  <c:v>2.4900000000000002</c:v>
                </c:pt>
                <c:pt idx="1404">
                  <c:v>2.4300000000000002</c:v>
                </c:pt>
                <c:pt idx="1405">
                  <c:v>2.42</c:v>
                </c:pt>
                <c:pt idx="1406">
                  <c:v>2.48</c:v>
                </c:pt>
                <c:pt idx="1407">
                  <c:v>2.2999999999999998</c:v>
                </c:pt>
                <c:pt idx="1408">
                  <c:v>2.2999999999999998</c:v>
                </c:pt>
                <c:pt idx="1409">
                  <c:v>2.19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01E-407F-8604-2475182A6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098240"/>
        <c:axId val="143096448"/>
      </c:lineChart>
      <c:dateAx>
        <c:axId val="143072640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3094912"/>
        <c:crosses val="autoZero"/>
        <c:auto val="1"/>
        <c:lblOffset val="100"/>
        <c:baseTimeUnit val="months"/>
        <c:majorUnit val="6"/>
        <c:majorTimeUnit val="years"/>
      </c:dateAx>
      <c:valAx>
        <c:axId val="143094912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3072640"/>
        <c:crosses val="autoZero"/>
        <c:crossBetween val="between"/>
        <c:majorUnit val="10"/>
      </c:valAx>
      <c:valAx>
        <c:axId val="143096448"/>
        <c:scaling>
          <c:orientation val="minMax"/>
        </c:scaling>
        <c:delete val="0"/>
        <c:axPos val="r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3098240"/>
        <c:crosses val="max"/>
        <c:crossBetween val="between"/>
        <c:majorUnit val="3"/>
      </c:valAx>
      <c:dateAx>
        <c:axId val="143098240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143096448"/>
        <c:crosses val="autoZero"/>
        <c:auto val="1"/>
        <c:lblOffset val="100"/>
        <c:baseTimeUnit val="months"/>
      </c:date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7.9996418095647795E-2"/>
          <c:y val="0.12906191349851701"/>
          <c:w val="0.545946355519209"/>
          <c:h val="8.4943109421717802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s-VE" sz="1200" baseline="0" dirty="0">
                <a:solidFill>
                  <a:schemeClr val="bg1">
                    <a:lumMod val="50000"/>
                  </a:schemeClr>
                </a:solidFill>
              </a:rPr>
              <a:t>América Latina: Déficit de la Cuenta Corriente e IED (% PIB)</a:t>
            </a:r>
            <a:endParaRPr lang="es-VE" sz="1200" dirty="0">
              <a:solidFill>
                <a:schemeClr val="bg1">
                  <a:lumMod val="50000"/>
                </a:schemeClr>
              </a:solidFill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7.4847206599175098E-2"/>
          <c:y val="9.9732082219036899E-2"/>
          <c:w val="0.90170693016398995"/>
          <c:h val="0.70326881590924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'cc y fdi'!$S$44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1AB2CD"/>
            </a:solidFill>
            <a:ln>
              <a:noFill/>
            </a:ln>
          </c:spPr>
          <c:invertIfNegative val="0"/>
          <c:cat>
            <c:strRef>
              <c:f>'cc y fdi'!$R$45:$R$59</c:f>
              <c:strCache>
                <c:ptCount val="15"/>
                <c:pt idx="0">
                  <c:v>Argentina</c:v>
                </c:pt>
                <c:pt idx="1">
                  <c:v>Barbados</c:v>
                </c:pt>
                <c:pt idx="2">
                  <c:v>Bolivia</c:v>
                </c:pt>
                <c:pt idx="3">
                  <c:v>Brazil</c:v>
                </c:pt>
                <c:pt idx="4">
                  <c:v>Chile</c:v>
                </c:pt>
                <c:pt idx="5">
                  <c:v>Colombia</c:v>
                </c:pt>
                <c:pt idx="6">
                  <c:v>Ecuador</c:v>
                </c:pt>
                <c:pt idx="7">
                  <c:v>Mexico</c:v>
                </c:pt>
                <c:pt idx="8">
                  <c:v>Panama</c:v>
                </c:pt>
                <c:pt idx="9">
                  <c:v>Paraguay</c:v>
                </c:pt>
                <c:pt idx="10">
                  <c:v>Peru</c:v>
                </c:pt>
                <c:pt idx="11">
                  <c:v>Rep Dominicana</c:v>
                </c:pt>
                <c:pt idx="12">
                  <c:v>T &amp; T</c:v>
                </c:pt>
                <c:pt idx="13">
                  <c:v>Uruguay</c:v>
                </c:pt>
                <c:pt idx="14">
                  <c:v>Venezuela</c:v>
                </c:pt>
              </c:strCache>
            </c:strRef>
          </c:cat>
          <c:val>
            <c:numRef>
              <c:f>'cc y fdi'!$S$45:$S$59</c:f>
              <c:numCache>
                <c:formatCode>0.00%</c:formatCode>
                <c:ptCount val="15"/>
                <c:pt idx="0">
                  <c:v>2.6599999999999999E-2</c:v>
                </c:pt>
                <c:pt idx="1">
                  <c:v>5.917E-2</c:v>
                </c:pt>
                <c:pt idx="2">
                  <c:v>5.577E-2</c:v>
                </c:pt>
                <c:pt idx="3">
                  <c:v>3.2689999999999997E-2</c:v>
                </c:pt>
                <c:pt idx="4">
                  <c:v>1.925E-2</c:v>
                </c:pt>
                <c:pt idx="5">
                  <c:v>6.4420000000000005E-2</c:v>
                </c:pt>
                <c:pt idx="6">
                  <c:v>2.197E-2</c:v>
                </c:pt>
                <c:pt idx="7">
                  <c:v>2.8969999999999999E-2</c:v>
                </c:pt>
                <c:pt idx="8">
                  <c:v>7.2859999999999994E-2</c:v>
                </c:pt>
                <c:pt idx="9">
                  <c:v>1.0540000000000001E-2</c:v>
                </c:pt>
                <c:pt idx="10">
                  <c:v>4.8869999999999997E-2</c:v>
                </c:pt>
                <c:pt idx="11">
                  <c:v>1.958E-2</c:v>
                </c:pt>
                <c:pt idx="12">
                  <c:v>9.5399999999999999E-3</c:v>
                </c:pt>
                <c:pt idx="13">
                  <c:v>2.1080000000000002E-2</c:v>
                </c:pt>
                <c:pt idx="14">
                  <c:v>7.8280000000000002E-2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A-437D-85CC-196ED9CB275A}"/>
            </c:ext>
          </c:extLst>
        </c:ser>
        <c:ser>
          <c:idx val="2"/>
          <c:order val="1"/>
          <c:tx>
            <c:strRef>
              <c:f>'cc y fdi'!$T$44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AB2CD">
                <a:alpha val="59000"/>
              </a:srgbClr>
            </a:solidFill>
            <a:ln>
              <a:noFill/>
            </a:ln>
          </c:spPr>
          <c:invertIfNegative val="0"/>
          <c:cat>
            <c:strRef>
              <c:f>'cc y fdi'!$R$45:$R$59</c:f>
              <c:strCache>
                <c:ptCount val="15"/>
                <c:pt idx="0">
                  <c:v>Argentina</c:v>
                </c:pt>
                <c:pt idx="1">
                  <c:v>Barbados</c:v>
                </c:pt>
                <c:pt idx="2">
                  <c:v>Bolivia</c:v>
                </c:pt>
                <c:pt idx="3">
                  <c:v>Brazil</c:v>
                </c:pt>
                <c:pt idx="4">
                  <c:v>Chile</c:v>
                </c:pt>
                <c:pt idx="5">
                  <c:v>Colombia</c:v>
                </c:pt>
                <c:pt idx="6">
                  <c:v>Ecuador</c:v>
                </c:pt>
                <c:pt idx="7">
                  <c:v>Mexico</c:v>
                </c:pt>
                <c:pt idx="8">
                  <c:v>Panama</c:v>
                </c:pt>
                <c:pt idx="9">
                  <c:v>Paraguay</c:v>
                </c:pt>
                <c:pt idx="10">
                  <c:v>Peru</c:v>
                </c:pt>
                <c:pt idx="11">
                  <c:v>Rep Dominicana</c:v>
                </c:pt>
                <c:pt idx="12">
                  <c:v>T &amp; T</c:v>
                </c:pt>
                <c:pt idx="13">
                  <c:v>Uruguay</c:v>
                </c:pt>
                <c:pt idx="14">
                  <c:v>Venezuela</c:v>
                </c:pt>
              </c:strCache>
            </c:strRef>
          </c:cat>
          <c:val>
            <c:numRef>
              <c:f>'cc y fdi'!$T$45:$T$59</c:f>
              <c:numCache>
                <c:formatCode>0.00%</c:formatCode>
                <c:ptCount val="15"/>
                <c:pt idx="0">
                  <c:v>2.5999999999999999E-2</c:v>
                </c:pt>
                <c:pt idx="1">
                  <c:v>4.4850000000000001E-2</c:v>
                </c:pt>
                <c:pt idx="2">
                  <c:v>5.3859999999999998E-2</c:v>
                </c:pt>
                <c:pt idx="3">
                  <c:v>1.307E-2</c:v>
                </c:pt>
                <c:pt idx="4">
                  <c:v>1.447E-2</c:v>
                </c:pt>
                <c:pt idx="5">
                  <c:v>4.4420000000000001E-2</c:v>
                </c:pt>
                <c:pt idx="6">
                  <c:v>-1.132E-2</c:v>
                </c:pt>
                <c:pt idx="7">
                  <c:v>2.6630000000000001E-2</c:v>
                </c:pt>
                <c:pt idx="8">
                  <c:v>5.3339999999999999E-2</c:v>
                </c:pt>
                <c:pt idx="9">
                  <c:v>-5.77E-3</c:v>
                </c:pt>
                <c:pt idx="10">
                  <c:v>2.7990000000000001E-2</c:v>
                </c:pt>
                <c:pt idx="11">
                  <c:v>1.4760000000000001E-2</c:v>
                </c:pt>
                <c:pt idx="12">
                  <c:v>5.5370000000000003E-2</c:v>
                </c:pt>
                <c:pt idx="13">
                  <c:v>1.0019999999999999E-2</c:v>
                </c:pt>
                <c:pt idx="14">
                  <c:v>2.4170000000000001E-2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A-437D-85CC-196ED9CB275A}"/>
            </c:ext>
          </c:extLst>
        </c:ser>
        <c:ser>
          <c:idx val="3"/>
          <c:order val="2"/>
          <c:tx>
            <c:strRef>
              <c:f>'cc y fdi'!$U$44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1AB2CD">
                <a:alpha val="27000"/>
              </a:srgbClr>
            </a:solidFill>
            <a:ln>
              <a:noFill/>
            </a:ln>
          </c:spPr>
          <c:invertIfNegative val="0"/>
          <c:val>
            <c:numRef>
              <c:f>'cc y fdi'!$U$45:$U$59</c:f>
              <c:numCache>
                <c:formatCode>0.00%</c:formatCode>
                <c:ptCount val="15"/>
                <c:pt idx="0">
                  <c:v>3.2000000000000001E-2</c:v>
                </c:pt>
                <c:pt idx="1">
                  <c:v>4.0370000000000003E-2</c:v>
                </c:pt>
                <c:pt idx="2">
                  <c:v>5.5180364568002599E-2</c:v>
                </c:pt>
                <c:pt idx="3">
                  <c:v>1.0999999999999999E-2</c:v>
                </c:pt>
                <c:pt idx="4">
                  <c:v>1.1602817010693E-2</c:v>
                </c:pt>
                <c:pt idx="5">
                  <c:v>3.4102897574596197E-2</c:v>
                </c:pt>
                <c:pt idx="6">
                  <c:v>-1.4885049660830799E-3</c:v>
                </c:pt>
                <c:pt idx="7">
                  <c:v>2.5999999999999999E-2</c:v>
                </c:pt>
                <c:pt idx="8">
                  <c:v>5.3804779932522397E-2</c:v>
                </c:pt>
                <c:pt idx="9">
                  <c:v>-1.14899986608201E-2</c:v>
                </c:pt>
                <c:pt idx="10">
                  <c:v>1.8338268400156801E-2</c:v>
                </c:pt>
                <c:pt idx="11">
                  <c:v>1.898E-2</c:v>
                </c:pt>
                <c:pt idx="12">
                  <c:v>4.0559999999999999E-2</c:v>
                </c:pt>
                <c:pt idx="13">
                  <c:v>5.0000000000000001E-3</c:v>
                </c:pt>
                <c:pt idx="14">
                  <c:v>6.4935902929679299E-3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3A-437D-85CC-196ED9CB2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40232576"/>
        <c:axId val="140242944"/>
      </c:barChart>
      <c:lineChart>
        <c:grouping val="standard"/>
        <c:varyColors val="0"/>
        <c:ser>
          <c:idx val="1"/>
          <c:order val="3"/>
          <c:tx>
            <c:strRef>
              <c:f>'cc y fdi'!$V$44</c:f>
              <c:strCache>
                <c:ptCount val="1"/>
                <c:pt idx="0">
                  <c:v>IED (2016)</c:v>
                </c:pt>
              </c:strCache>
            </c:strRef>
          </c:tx>
          <c:spPr>
            <a:ln w="6350">
              <a:noFill/>
            </a:ln>
          </c:spPr>
          <c:marker>
            <c:symbol val="dash"/>
            <c:size val="5"/>
            <c:spPr>
              <a:ln w="22225">
                <a:solidFill>
                  <a:srgbClr val="0D4A80"/>
                </a:solidFill>
              </a:ln>
            </c:spPr>
          </c:marker>
          <c:cat>
            <c:strRef>
              <c:f>'cc y fdi'!$R$45:$R$59</c:f>
              <c:strCache>
                <c:ptCount val="15"/>
                <c:pt idx="0">
                  <c:v>Argentina</c:v>
                </c:pt>
                <c:pt idx="1">
                  <c:v>Barbados</c:v>
                </c:pt>
                <c:pt idx="2">
                  <c:v>Bolivia</c:v>
                </c:pt>
                <c:pt idx="3">
                  <c:v>Brazil</c:v>
                </c:pt>
                <c:pt idx="4">
                  <c:v>Chile</c:v>
                </c:pt>
                <c:pt idx="5">
                  <c:v>Colombia</c:v>
                </c:pt>
                <c:pt idx="6">
                  <c:v>Ecuador</c:v>
                </c:pt>
                <c:pt idx="7">
                  <c:v>Mexico</c:v>
                </c:pt>
                <c:pt idx="8">
                  <c:v>Panama</c:v>
                </c:pt>
                <c:pt idx="9">
                  <c:v>Paraguay</c:v>
                </c:pt>
                <c:pt idx="10">
                  <c:v>Peru</c:v>
                </c:pt>
                <c:pt idx="11">
                  <c:v>Rep Dominicana</c:v>
                </c:pt>
                <c:pt idx="12">
                  <c:v>T &amp; T</c:v>
                </c:pt>
                <c:pt idx="13">
                  <c:v>Uruguay</c:v>
                </c:pt>
                <c:pt idx="14">
                  <c:v>Venezuela</c:v>
                </c:pt>
              </c:strCache>
            </c:strRef>
          </c:cat>
          <c:val>
            <c:numRef>
              <c:f>'cc y fdi'!$V$45:$V$59</c:f>
              <c:numCache>
                <c:formatCode>0.00%</c:formatCode>
                <c:ptCount val="15"/>
                <c:pt idx="0">
                  <c:v>3.2241666786109097E-2</c:v>
                </c:pt>
                <c:pt idx="1">
                  <c:v>5.2211121984004301E-2</c:v>
                </c:pt>
                <c:pt idx="2">
                  <c:v>3.4668795559715797E-2</c:v>
                </c:pt>
                <c:pt idx="3">
                  <c:v>2.04710743230915E-2</c:v>
                </c:pt>
                <c:pt idx="4">
                  <c:v>1.3701136178321799E-2</c:v>
                </c:pt>
                <c:pt idx="5">
                  <c:v>2.93573639567274E-2</c:v>
                </c:pt>
                <c:pt idx="6">
                  <c:v>9.2603321610322496E-3</c:v>
                </c:pt>
                <c:pt idx="7">
                  <c:v>2.36481435810049E-2</c:v>
                </c:pt>
                <c:pt idx="8">
                  <c:v>7.4892731792104303E-2</c:v>
                </c:pt>
                <c:pt idx="9">
                  <c:v>1.89919595836416E-2</c:v>
                </c:pt>
                <c:pt idx="10">
                  <c:v>2.60883586705895E-2</c:v>
                </c:pt>
                <c:pt idx="11">
                  <c:v>3.00474700602495E-2</c:v>
                </c:pt>
                <c:pt idx="12">
                  <c:v>1.67583509919275E-2</c:v>
                </c:pt>
                <c:pt idx="13">
                  <c:v>4.2002156494998201E-2</c:v>
                </c:pt>
                <c:pt idx="14">
                  <c:v>6.5111155997984501E-3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53A-437D-85CC-196ED9CB2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32576"/>
        <c:axId val="140242944"/>
      </c:lineChart>
      <c:catAx>
        <c:axId val="140232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3000000" vert="horz"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242944"/>
        <c:crosses val="autoZero"/>
        <c:auto val="1"/>
        <c:lblAlgn val="ctr"/>
        <c:lblOffset val="100"/>
        <c:noMultiLvlLbl val="0"/>
      </c:catAx>
      <c:valAx>
        <c:axId val="1402429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232576"/>
        <c:crosses val="autoZero"/>
        <c:crossBetween val="between"/>
        <c:majorUnit val="0.0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9.6620632755405694E-2"/>
          <c:y val="0.130380976103948"/>
          <c:w val="0.36262439106024602"/>
          <c:h val="0.107996200670996"/>
        </c:manualLayout>
      </c:layout>
      <c:overlay val="0"/>
      <c:txPr>
        <a:bodyPr/>
        <a:lstStyle/>
        <a:p>
          <a:pPr>
            <a:defRPr sz="9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46326644178899E-2"/>
          <c:y val="0.14336853680754999"/>
          <c:w val="0.91610780396938296"/>
          <c:h val="0.64031939406223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inflacion!$S$44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AB2CD"/>
            </a:solidFill>
            <a:ln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49-48D1-9949-EBE61CB85F5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inflacion!$R$45:$R$59</c:f>
              <c:strCache>
                <c:ptCount val="15"/>
                <c:pt idx="0">
                  <c:v>Venezuela</c:v>
                </c:pt>
                <c:pt idx="1">
                  <c:v>Argentina</c:v>
                </c:pt>
                <c:pt idx="2">
                  <c:v>Uruguay</c:v>
                </c:pt>
                <c:pt idx="3">
                  <c:v>Brasil</c:v>
                </c:pt>
                <c:pt idx="4">
                  <c:v>Colombia</c:v>
                </c:pt>
                <c:pt idx="5">
                  <c:v>Bolivia</c:v>
                </c:pt>
                <c:pt idx="6">
                  <c:v>Paraguay</c:v>
                </c:pt>
                <c:pt idx="7">
                  <c:v>T &amp; T</c:v>
                </c:pt>
                <c:pt idx="8">
                  <c:v>Mexico</c:v>
                </c:pt>
                <c:pt idx="9">
                  <c:v>Peru</c:v>
                </c:pt>
                <c:pt idx="10">
                  <c:v>Chile</c:v>
                </c:pt>
                <c:pt idx="11">
                  <c:v>Rep Dominicana</c:v>
                </c:pt>
                <c:pt idx="12">
                  <c:v>Panama</c:v>
                </c:pt>
                <c:pt idx="13">
                  <c:v>Ecuador</c:v>
                </c:pt>
                <c:pt idx="14">
                  <c:v>Barbados</c:v>
                </c:pt>
              </c:strCache>
            </c:strRef>
          </c:cat>
          <c:val>
            <c:numRef>
              <c:f>inflacion!$S$45:$S$59</c:f>
              <c:numCache>
                <c:formatCode>0.00%</c:formatCode>
                <c:ptCount val="15"/>
                <c:pt idx="0">
                  <c:v>2.7435399999999999</c:v>
                </c:pt>
                <c:pt idx="1">
                  <c:v>0.41</c:v>
                </c:pt>
                <c:pt idx="2">
                  <c:v>8.1030000000000005E-2</c:v>
                </c:pt>
                <c:pt idx="3">
                  <c:v>6.2880000000000005E-2</c:v>
                </c:pt>
                <c:pt idx="4">
                  <c:v>5.747E-2</c:v>
                </c:pt>
                <c:pt idx="5">
                  <c:v>4.0009999999999997E-2</c:v>
                </c:pt>
                <c:pt idx="6">
                  <c:v>3.9219999999999998E-2</c:v>
                </c:pt>
                <c:pt idx="7">
                  <c:v>3.4259999999999999E-2</c:v>
                </c:pt>
                <c:pt idx="8">
                  <c:v>3.3599999999999998E-2</c:v>
                </c:pt>
                <c:pt idx="9">
                  <c:v>3.2349999999999997E-2</c:v>
                </c:pt>
                <c:pt idx="10">
                  <c:v>2.7539999999999999E-2</c:v>
                </c:pt>
                <c:pt idx="11">
                  <c:v>1.695E-2</c:v>
                </c:pt>
                <c:pt idx="12">
                  <c:v>1.4630000000000001E-2</c:v>
                </c:pt>
                <c:pt idx="13">
                  <c:v>1.115E-2</c:v>
                </c:pt>
                <c:pt idx="14">
                  <c:v>7.8499999999999993E-3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49-48D1-9949-EBE61CB85F5A}"/>
            </c:ext>
          </c:extLst>
        </c:ser>
        <c:ser>
          <c:idx val="2"/>
          <c:order val="1"/>
          <c:tx>
            <c:strRef>
              <c:f>inflacion!$T$44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FBFBF">
                <a:alpha val="59000"/>
              </a:srgbClr>
            </a:solidFill>
            <a:ln>
              <a:noFill/>
            </a:ln>
          </c:spPr>
          <c:invertIfNegative val="0"/>
          <c:cat>
            <c:strRef>
              <c:f>inflacion!$R$45:$R$59</c:f>
              <c:strCache>
                <c:ptCount val="15"/>
                <c:pt idx="0">
                  <c:v>Venezuela</c:v>
                </c:pt>
                <c:pt idx="1">
                  <c:v>Argentina</c:v>
                </c:pt>
                <c:pt idx="2">
                  <c:v>Uruguay</c:v>
                </c:pt>
                <c:pt idx="3">
                  <c:v>Brasil</c:v>
                </c:pt>
                <c:pt idx="4">
                  <c:v>Colombia</c:v>
                </c:pt>
                <c:pt idx="5">
                  <c:v>Bolivia</c:v>
                </c:pt>
                <c:pt idx="6">
                  <c:v>Paraguay</c:v>
                </c:pt>
                <c:pt idx="7">
                  <c:v>T &amp; T</c:v>
                </c:pt>
                <c:pt idx="8">
                  <c:v>Mexico</c:v>
                </c:pt>
                <c:pt idx="9">
                  <c:v>Peru</c:v>
                </c:pt>
                <c:pt idx="10">
                  <c:v>Chile</c:v>
                </c:pt>
                <c:pt idx="11">
                  <c:v>Rep Dominicana</c:v>
                </c:pt>
                <c:pt idx="12">
                  <c:v>Panama</c:v>
                </c:pt>
                <c:pt idx="13">
                  <c:v>Ecuador</c:v>
                </c:pt>
                <c:pt idx="14">
                  <c:v>Barbados</c:v>
                </c:pt>
              </c:strCache>
            </c:strRef>
          </c:cat>
          <c:val>
            <c:numRef>
              <c:f>inflacion!$T$45:$T$59</c:f>
              <c:numCache>
                <c:formatCode>0.00%</c:formatCode>
                <c:ptCount val="15"/>
                <c:pt idx="0">
                  <c:v>10.726804123711339</c:v>
                </c:pt>
                <c:pt idx="1">
                  <c:v>0.22</c:v>
                </c:pt>
                <c:pt idx="2">
                  <c:v>0.06</c:v>
                </c:pt>
                <c:pt idx="3">
                  <c:v>3.3399999999999999E-2</c:v>
                </c:pt>
                <c:pt idx="4">
                  <c:v>4.3999999999999997E-2</c:v>
                </c:pt>
                <c:pt idx="5">
                  <c:v>3.9E-2</c:v>
                </c:pt>
                <c:pt idx="6">
                  <c:v>0.04</c:v>
                </c:pt>
                <c:pt idx="7">
                  <c:v>3.739E-2</c:v>
                </c:pt>
                <c:pt idx="8">
                  <c:v>5.6000000000000001E-2</c:v>
                </c:pt>
                <c:pt idx="9">
                  <c:v>3.1230162467675598E-2</c:v>
                </c:pt>
                <c:pt idx="10">
                  <c:v>2.9000000000000001E-2</c:v>
                </c:pt>
                <c:pt idx="11">
                  <c:v>4.2999999999999997E-2</c:v>
                </c:pt>
                <c:pt idx="12">
                  <c:v>0.02</c:v>
                </c:pt>
                <c:pt idx="13">
                  <c:v>1.2E-2</c:v>
                </c:pt>
                <c:pt idx="14">
                  <c:v>2.393E-2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49-48D1-9949-EBE61CB85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axId val="130122880"/>
        <c:axId val="130124800"/>
      </c:barChart>
      <c:lineChart>
        <c:grouping val="standard"/>
        <c:varyColors val="0"/>
        <c:ser>
          <c:idx val="1"/>
          <c:order val="2"/>
          <c:tx>
            <c:strRef>
              <c:f>inflacion!$U$44</c:f>
              <c:strCache>
                <c:ptCount val="1"/>
                <c:pt idx="0">
                  <c:v>Objetivo de Inflación</c:v>
                </c:pt>
              </c:strCache>
            </c:strRef>
          </c:tx>
          <c:spPr>
            <a:ln w="6350">
              <a:noFill/>
            </a:ln>
          </c:spPr>
          <c:marker>
            <c:symbol val="dash"/>
            <c:size val="5"/>
            <c:spPr>
              <a:ln w="22225">
                <a:solidFill>
                  <a:srgbClr val="0D4A80"/>
                </a:solidFill>
              </a:ln>
            </c:spPr>
          </c:marker>
          <c:cat>
            <c:strRef>
              <c:f>inflacion!$R$45:$R$59</c:f>
              <c:strCache>
                <c:ptCount val="15"/>
                <c:pt idx="0">
                  <c:v>Venezuela</c:v>
                </c:pt>
                <c:pt idx="1">
                  <c:v>Argentina</c:v>
                </c:pt>
                <c:pt idx="2">
                  <c:v>Uruguay</c:v>
                </c:pt>
                <c:pt idx="3">
                  <c:v>Brasil</c:v>
                </c:pt>
                <c:pt idx="4">
                  <c:v>Colombia</c:v>
                </c:pt>
                <c:pt idx="5">
                  <c:v>Bolivia</c:v>
                </c:pt>
                <c:pt idx="6">
                  <c:v>Paraguay</c:v>
                </c:pt>
                <c:pt idx="7">
                  <c:v>T &amp; T</c:v>
                </c:pt>
                <c:pt idx="8">
                  <c:v>Mexico</c:v>
                </c:pt>
                <c:pt idx="9">
                  <c:v>Peru</c:v>
                </c:pt>
                <c:pt idx="10">
                  <c:v>Chile</c:v>
                </c:pt>
                <c:pt idx="11">
                  <c:v>Rep Dominicana</c:v>
                </c:pt>
                <c:pt idx="12">
                  <c:v>Panama</c:v>
                </c:pt>
                <c:pt idx="13">
                  <c:v>Ecuador</c:v>
                </c:pt>
                <c:pt idx="14">
                  <c:v>Barbados</c:v>
                </c:pt>
              </c:strCache>
            </c:strRef>
          </c:cat>
          <c:val>
            <c:numRef>
              <c:f>inflacion!$U$45:$U$59</c:f>
              <c:numCache>
                <c:formatCode>0.00%</c:formatCode>
                <c:ptCount val="15"/>
                <c:pt idx="1">
                  <c:v>0.17</c:v>
                </c:pt>
                <c:pt idx="2">
                  <c:v>7.0000000000000007E-2</c:v>
                </c:pt>
                <c:pt idx="3">
                  <c:v>4.4999999999999998E-2</c:v>
                </c:pt>
                <c:pt idx="4">
                  <c:v>0.03</c:v>
                </c:pt>
                <c:pt idx="5">
                  <c:v>0.05</c:v>
                </c:pt>
                <c:pt idx="8">
                  <c:v>0.03</c:v>
                </c:pt>
                <c:pt idx="9">
                  <c:v>0.02</c:v>
                </c:pt>
                <c:pt idx="10">
                  <c:v>0.03</c:v>
                </c:pt>
                <c:pt idx="11">
                  <c:v>0.04</c:v>
                </c:pt>
                <c:pt idx="12">
                  <c:v>1.4999999999999999E-2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4E49-48D1-9949-EBE61CB85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22880"/>
        <c:axId val="130124800"/>
      </c:lineChart>
      <c:catAx>
        <c:axId val="13012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300000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124800"/>
        <c:crosses val="autoZero"/>
        <c:auto val="1"/>
        <c:lblAlgn val="ctr"/>
        <c:lblOffset val="100"/>
        <c:noMultiLvlLbl val="0"/>
      </c:catAx>
      <c:valAx>
        <c:axId val="130124800"/>
        <c:scaling>
          <c:orientation val="minMax"/>
          <c:max val="0.3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122880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3431871016122999"/>
          <c:y val="0.172869453550066"/>
          <c:w val="0.60305699287589098"/>
          <c:h val="7.3232739684363501E-2"/>
        </c:manualLayout>
      </c:layout>
      <c:overlay val="0"/>
      <c:txPr>
        <a:bodyPr/>
        <a:lstStyle/>
        <a:p>
          <a:pPr>
            <a:defRPr sz="9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779711746558002E-2"/>
          <c:y val="3.9528324446127701E-2"/>
          <c:w val="0.906489294101395"/>
          <c:h val="0.9223762513108829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1AB2CD"/>
              </a:solidFill>
            </a:ln>
          </c:spPr>
          <c:marker>
            <c:symbol val="none"/>
          </c:marker>
          <c:cat>
            <c:numRef>
              <c:f>'Índice de Difusión'!$B$59:$B$118</c:f>
              <c:numCache>
                <c:formatCode>mmm\-yy</c:formatCode>
                <c:ptCount val="60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  <c:pt idx="23">
                  <c:v>41609</c:v>
                </c:pt>
                <c:pt idx="24">
                  <c:v>41640</c:v>
                </c:pt>
                <c:pt idx="25">
                  <c:v>41671</c:v>
                </c:pt>
                <c:pt idx="26">
                  <c:v>41699</c:v>
                </c:pt>
                <c:pt idx="27">
                  <c:v>41730</c:v>
                </c:pt>
                <c:pt idx="28">
                  <c:v>41760</c:v>
                </c:pt>
                <c:pt idx="29">
                  <c:v>41791</c:v>
                </c:pt>
                <c:pt idx="30">
                  <c:v>41821</c:v>
                </c:pt>
                <c:pt idx="31">
                  <c:v>41852</c:v>
                </c:pt>
                <c:pt idx="32">
                  <c:v>41883</c:v>
                </c:pt>
                <c:pt idx="33">
                  <c:v>41913</c:v>
                </c:pt>
                <c:pt idx="34">
                  <c:v>41944</c:v>
                </c:pt>
                <c:pt idx="35">
                  <c:v>41974</c:v>
                </c:pt>
                <c:pt idx="36">
                  <c:v>42005</c:v>
                </c:pt>
                <c:pt idx="37">
                  <c:v>42036</c:v>
                </c:pt>
                <c:pt idx="38">
                  <c:v>42064</c:v>
                </c:pt>
                <c:pt idx="39">
                  <c:v>42095</c:v>
                </c:pt>
                <c:pt idx="40">
                  <c:v>42125</c:v>
                </c:pt>
                <c:pt idx="41">
                  <c:v>42156</c:v>
                </c:pt>
                <c:pt idx="42">
                  <c:v>42186</c:v>
                </c:pt>
                <c:pt idx="43">
                  <c:v>42217</c:v>
                </c:pt>
                <c:pt idx="44">
                  <c:v>42248</c:v>
                </c:pt>
                <c:pt idx="45">
                  <c:v>42278</c:v>
                </c:pt>
                <c:pt idx="46">
                  <c:v>42309</c:v>
                </c:pt>
                <c:pt idx="47">
                  <c:v>42339</c:v>
                </c:pt>
                <c:pt idx="48">
                  <c:v>42370</c:v>
                </c:pt>
                <c:pt idx="49">
                  <c:v>42401</c:v>
                </c:pt>
                <c:pt idx="50">
                  <c:v>42430</c:v>
                </c:pt>
                <c:pt idx="51">
                  <c:v>42461</c:v>
                </c:pt>
                <c:pt idx="52">
                  <c:v>42491</c:v>
                </c:pt>
                <c:pt idx="53">
                  <c:v>42522</c:v>
                </c:pt>
                <c:pt idx="54">
                  <c:v>42552</c:v>
                </c:pt>
                <c:pt idx="55">
                  <c:v>42583</c:v>
                </c:pt>
                <c:pt idx="56">
                  <c:v>42614</c:v>
                </c:pt>
                <c:pt idx="57">
                  <c:v>42644</c:v>
                </c:pt>
                <c:pt idx="58">
                  <c:v>42675</c:v>
                </c:pt>
                <c:pt idx="59">
                  <c:v>42705</c:v>
                </c:pt>
              </c:numCache>
            </c:numRef>
          </c:cat>
          <c:val>
            <c:numRef>
              <c:f>'Índice de Difusión'!$S$59:$S$118</c:f>
              <c:numCache>
                <c:formatCode>General</c:formatCode>
                <c:ptCount val="60"/>
                <c:pt idx="0">
                  <c:v>-1</c:v>
                </c:pt>
                <c:pt idx="1">
                  <c:v>-1</c:v>
                </c:pt>
                <c:pt idx="2">
                  <c:v>-3</c:v>
                </c:pt>
                <c:pt idx="3">
                  <c:v>0</c:v>
                </c:pt>
                <c:pt idx="4">
                  <c:v>-3</c:v>
                </c:pt>
                <c:pt idx="5">
                  <c:v>-1</c:v>
                </c:pt>
                <c:pt idx="6">
                  <c:v>-4</c:v>
                </c:pt>
                <c:pt idx="7">
                  <c:v>-2</c:v>
                </c:pt>
                <c:pt idx="8">
                  <c:v>-2</c:v>
                </c:pt>
                <c:pt idx="9">
                  <c:v>3</c:v>
                </c:pt>
                <c:pt idx="10">
                  <c:v>2</c:v>
                </c:pt>
                <c:pt idx="11">
                  <c:v>1</c:v>
                </c:pt>
                <c:pt idx="12">
                  <c:v>-3</c:v>
                </c:pt>
                <c:pt idx="13">
                  <c:v>0</c:v>
                </c:pt>
                <c:pt idx="14">
                  <c:v>-1</c:v>
                </c:pt>
                <c:pt idx="15">
                  <c:v>-3</c:v>
                </c:pt>
                <c:pt idx="16">
                  <c:v>4</c:v>
                </c:pt>
                <c:pt idx="17">
                  <c:v>2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-1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  <c:pt idx="25">
                  <c:v>0</c:v>
                </c:pt>
                <c:pt idx="26">
                  <c:v>3</c:v>
                </c:pt>
                <c:pt idx="27">
                  <c:v>0</c:v>
                </c:pt>
                <c:pt idx="28">
                  <c:v>2</c:v>
                </c:pt>
                <c:pt idx="29">
                  <c:v>1</c:v>
                </c:pt>
                <c:pt idx="30">
                  <c:v>-2</c:v>
                </c:pt>
                <c:pt idx="31">
                  <c:v>0</c:v>
                </c:pt>
                <c:pt idx="32">
                  <c:v>1</c:v>
                </c:pt>
                <c:pt idx="33">
                  <c:v>-2</c:v>
                </c:pt>
                <c:pt idx="34">
                  <c:v>-1</c:v>
                </c:pt>
                <c:pt idx="35">
                  <c:v>1</c:v>
                </c:pt>
                <c:pt idx="36">
                  <c:v>-3</c:v>
                </c:pt>
                <c:pt idx="37">
                  <c:v>-1</c:v>
                </c:pt>
                <c:pt idx="38">
                  <c:v>0</c:v>
                </c:pt>
                <c:pt idx="39">
                  <c:v>-3</c:v>
                </c:pt>
                <c:pt idx="40">
                  <c:v>-7</c:v>
                </c:pt>
                <c:pt idx="41">
                  <c:v>-1</c:v>
                </c:pt>
                <c:pt idx="42">
                  <c:v>-7</c:v>
                </c:pt>
                <c:pt idx="43">
                  <c:v>-2</c:v>
                </c:pt>
                <c:pt idx="44">
                  <c:v>3</c:v>
                </c:pt>
                <c:pt idx="45">
                  <c:v>0</c:v>
                </c:pt>
                <c:pt idx="46">
                  <c:v>4</c:v>
                </c:pt>
                <c:pt idx="47">
                  <c:v>6</c:v>
                </c:pt>
                <c:pt idx="48">
                  <c:v>1</c:v>
                </c:pt>
                <c:pt idx="49">
                  <c:v>2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-2</c:v>
                </c:pt>
                <c:pt idx="55">
                  <c:v>-2</c:v>
                </c:pt>
                <c:pt idx="56">
                  <c:v>2</c:v>
                </c:pt>
                <c:pt idx="57">
                  <c:v>-1</c:v>
                </c:pt>
                <c:pt idx="58">
                  <c:v>-2</c:v>
                </c:pt>
                <c:pt idx="59">
                  <c:v>-1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1D0-48C6-BBB1-3E994D802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365440"/>
        <c:axId val="146395904"/>
      </c:lineChart>
      <c:dateAx>
        <c:axId val="14636544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0" vert="horz" anchor="b" anchorCtr="0"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es-419"/>
          </a:p>
        </c:txPr>
        <c:crossAx val="146395904"/>
        <c:crosses val="autoZero"/>
        <c:auto val="1"/>
        <c:lblOffset val="100"/>
        <c:baseTimeUnit val="months"/>
        <c:majorUnit val="1"/>
        <c:majorTimeUnit val="years"/>
      </c:dateAx>
      <c:valAx>
        <c:axId val="14639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defRPr>
            </a:pPr>
            <a:endParaRPr lang="es-419"/>
          </a:p>
        </c:txPr>
        <c:crossAx val="14636544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849518810149"/>
          <c:y val="0.17621864975211399"/>
          <c:w val="0.78542825896762902"/>
          <c:h val="0.714004811898512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'deficit fiscal'!$O$5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strRef>
              <c:f>'deficit fiscal'!$N$6:$N$20</c:f>
              <c:strCache>
                <c:ptCount val="15"/>
                <c:pt idx="0">
                  <c:v>Paraguay</c:v>
                </c:pt>
                <c:pt idx="1">
                  <c:v>Mexico</c:v>
                </c:pt>
                <c:pt idx="2">
                  <c:v>Peru</c:v>
                </c:pt>
                <c:pt idx="3">
                  <c:v>Bolivia</c:v>
                </c:pt>
                <c:pt idx="4">
                  <c:v>Chile</c:v>
                </c:pt>
                <c:pt idx="5">
                  <c:v>Rep Dominicana</c:v>
                </c:pt>
                <c:pt idx="6">
                  <c:v>Ecuador</c:v>
                </c:pt>
                <c:pt idx="7">
                  <c:v>Panama</c:v>
                </c:pt>
                <c:pt idx="8">
                  <c:v>Colombia</c:v>
                </c:pt>
                <c:pt idx="9">
                  <c:v>Argentina</c:v>
                </c:pt>
                <c:pt idx="10">
                  <c:v>T &amp; T</c:v>
                </c:pt>
                <c:pt idx="11">
                  <c:v>Uruguay</c:v>
                </c:pt>
                <c:pt idx="12">
                  <c:v>Brasil</c:v>
                </c:pt>
                <c:pt idx="13">
                  <c:v>Venezuela</c:v>
                </c:pt>
                <c:pt idx="14">
                  <c:v>Barbados</c:v>
                </c:pt>
              </c:strCache>
            </c:strRef>
          </c:cat>
          <c:val>
            <c:numRef>
              <c:f>'deficit fiscal'!$O$6:$O$20</c:f>
              <c:numCache>
                <c:formatCode>General</c:formatCode>
                <c:ptCount val="15"/>
                <c:pt idx="0">
                  <c:v>17.940000000000001</c:v>
                </c:pt>
                <c:pt idx="1">
                  <c:v>20.77</c:v>
                </c:pt>
                <c:pt idx="2">
                  <c:v>29.9</c:v>
                </c:pt>
                <c:pt idx="3">
                  <c:v>38.33</c:v>
                </c:pt>
                <c:pt idx="4">
                  <c:v>14.63</c:v>
                </c:pt>
                <c:pt idx="5">
                  <c:v>17.190000000000001</c:v>
                </c:pt>
                <c:pt idx="6">
                  <c:v>27.2</c:v>
                </c:pt>
                <c:pt idx="7">
                  <c:v>49.96</c:v>
                </c:pt>
                <c:pt idx="8">
                  <c:v>32.369999999999997</c:v>
                </c:pt>
                <c:pt idx="9">
                  <c:v>50.37</c:v>
                </c:pt>
                <c:pt idx="10">
                  <c:v>28.67</c:v>
                </c:pt>
                <c:pt idx="11">
                  <c:v>73.930000000000007</c:v>
                </c:pt>
                <c:pt idx="12">
                  <c:v>63.02</c:v>
                </c:pt>
                <c:pt idx="13">
                  <c:v>19.93</c:v>
                </c:pt>
                <c:pt idx="14">
                  <c:v>51.01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7-49D2-9B3E-F70B0FE716CA}"/>
            </c:ext>
          </c:extLst>
        </c:ser>
        <c:ser>
          <c:idx val="1"/>
          <c:order val="1"/>
          <c:tx>
            <c:strRef>
              <c:f>'deficit fiscal'!$P$5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AB2CD"/>
            </a:solidFill>
            <a:ln>
              <a:noFill/>
            </a:ln>
          </c:spPr>
          <c:invertIfNegative val="0"/>
          <c:cat>
            <c:strRef>
              <c:f>'deficit fiscal'!$N$6:$N$20</c:f>
              <c:strCache>
                <c:ptCount val="15"/>
                <c:pt idx="0">
                  <c:v>Paraguay</c:v>
                </c:pt>
                <c:pt idx="1">
                  <c:v>Mexico</c:v>
                </c:pt>
                <c:pt idx="2">
                  <c:v>Peru</c:v>
                </c:pt>
                <c:pt idx="3">
                  <c:v>Bolivia</c:v>
                </c:pt>
                <c:pt idx="4">
                  <c:v>Chile</c:v>
                </c:pt>
                <c:pt idx="5">
                  <c:v>Rep Dominicana</c:v>
                </c:pt>
                <c:pt idx="6">
                  <c:v>Ecuador</c:v>
                </c:pt>
                <c:pt idx="7">
                  <c:v>Panama</c:v>
                </c:pt>
                <c:pt idx="8">
                  <c:v>Colombia</c:v>
                </c:pt>
                <c:pt idx="9">
                  <c:v>Argentina</c:v>
                </c:pt>
                <c:pt idx="10">
                  <c:v>T &amp; T</c:v>
                </c:pt>
                <c:pt idx="11">
                  <c:v>Uruguay</c:v>
                </c:pt>
                <c:pt idx="12">
                  <c:v>Brasil</c:v>
                </c:pt>
                <c:pt idx="13">
                  <c:v>Venezuela</c:v>
                </c:pt>
                <c:pt idx="14">
                  <c:v>Barbados</c:v>
                </c:pt>
              </c:strCache>
            </c:strRef>
          </c:cat>
          <c:val>
            <c:numRef>
              <c:f>'deficit fiscal'!$P$6:$P$20</c:f>
              <c:numCache>
                <c:formatCode>General</c:formatCode>
                <c:ptCount val="15"/>
                <c:pt idx="0">
                  <c:v>22.88</c:v>
                </c:pt>
                <c:pt idx="1">
                  <c:v>23.48</c:v>
                </c:pt>
                <c:pt idx="2">
                  <c:v>23.81</c:v>
                </c:pt>
                <c:pt idx="3">
                  <c:v>33.5</c:v>
                </c:pt>
                <c:pt idx="4">
                  <c:v>34.869999999999997</c:v>
                </c:pt>
                <c:pt idx="5">
                  <c:v>37.130000000000003</c:v>
                </c:pt>
                <c:pt idx="6">
                  <c:v>37.76</c:v>
                </c:pt>
                <c:pt idx="7">
                  <c:v>41.4</c:v>
                </c:pt>
                <c:pt idx="8">
                  <c:v>43.25</c:v>
                </c:pt>
                <c:pt idx="9">
                  <c:v>52.8</c:v>
                </c:pt>
                <c:pt idx="10">
                  <c:v>54.1</c:v>
                </c:pt>
                <c:pt idx="11">
                  <c:v>63.26</c:v>
                </c:pt>
                <c:pt idx="12">
                  <c:v>77.44</c:v>
                </c:pt>
                <c:pt idx="13">
                  <c:v>89.1</c:v>
                </c:pt>
                <c:pt idx="14">
                  <c:v>106.7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7-49D2-9B3E-F70B0FE71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61728"/>
        <c:axId val="140363264"/>
      </c:barChart>
      <c:catAx>
        <c:axId val="140361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363264"/>
        <c:crosses val="autoZero"/>
        <c:auto val="1"/>
        <c:lblAlgn val="ctr"/>
        <c:lblOffset val="100"/>
        <c:noMultiLvlLbl val="0"/>
      </c:catAx>
      <c:valAx>
        <c:axId val="14036326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36172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41178608923884502"/>
          <c:y val="0.106481481481482"/>
          <c:w val="0.215316491688539"/>
          <c:h val="7.8996427529892096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08228511530394E-2"/>
          <c:y val="8.7105624142661195E-2"/>
          <c:w val="0.86311242138364797"/>
          <c:h val="0.77551406035665305"/>
        </c:manualLayout>
      </c:layout>
      <c:lineChart>
        <c:grouping val="standard"/>
        <c:varyColors val="0"/>
        <c:ser>
          <c:idx val="5"/>
          <c:order val="0"/>
          <c:tx>
            <c:strRef>
              <c:f>weo!$B$2</c:f>
              <c:strCache>
                <c:ptCount val="1"/>
                <c:pt idx="0">
                  <c:v>Crecimiento PIB</c:v>
                </c:pt>
              </c:strCache>
            </c:strRef>
          </c:tx>
          <c:spPr>
            <a:ln w="31750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weo!$A$49:$A$88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weo!$B$49:$B$88</c:f>
              <c:numCache>
                <c:formatCode>0.00%</c:formatCode>
                <c:ptCount val="40"/>
                <c:pt idx="0">
                  <c:v>2.112E-2</c:v>
                </c:pt>
                <c:pt idx="1">
                  <c:v>1.8780000000000002E-2</c:v>
                </c:pt>
                <c:pt idx="2">
                  <c:v>6.96E-3</c:v>
                </c:pt>
                <c:pt idx="3">
                  <c:v>2.6960000000000001E-2</c:v>
                </c:pt>
                <c:pt idx="4">
                  <c:v>4.6489999999999997E-2</c:v>
                </c:pt>
                <c:pt idx="5">
                  <c:v>3.814E-2</c:v>
                </c:pt>
                <c:pt idx="6">
                  <c:v>3.6470000000000002E-2</c:v>
                </c:pt>
                <c:pt idx="7">
                  <c:v>3.8550000000000001E-2</c:v>
                </c:pt>
                <c:pt idx="8">
                  <c:v>4.7469999999999998E-2</c:v>
                </c:pt>
                <c:pt idx="9">
                  <c:v>3.8559999999999997E-2</c:v>
                </c:pt>
                <c:pt idx="10">
                  <c:v>3.4360000000000002E-2</c:v>
                </c:pt>
                <c:pt idx="11">
                  <c:v>2.623E-2</c:v>
                </c:pt>
                <c:pt idx="12">
                  <c:v>2.2769999999999999E-2</c:v>
                </c:pt>
                <c:pt idx="13">
                  <c:v>2.0729999999999998E-2</c:v>
                </c:pt>
                <c:pt idx="14">
                  <c:v>3.236E-2</c:v>
                </c:pt>
                <c:pt idx="15">
                  <c:v>3.3820000000000003E-2</c:v>
                </c:pt>
                <c:pt idx="16">
                  <c:v>3.9050000000000001E-2</c:v>
                </c:pt>
                <c:pt idx="17">
                  <c:v>4.0009999999999997E-2</c:v>
                </c:pt>
                <c:pt idx="18">
                  <c:v>2.5479999999999999E-2</c:v>
                </c:pt>
                <c:pt idx="19">
                  <c:v>3.5889999999999998E-2</c:v>
                </c:pt>
                <c:pt idx="20">
                  <c:v>4.8210000000000003E-2</c:v>
                </c:pt>
                <c:pt idx="21">
                  <c:v>2.4840000000000001E-2</c:v>
                </c:pt>
                <c:pt idx="22">
                  <c:v>2.9569999999999999E-2</c:v>
                </c:pt>
                <c:pt idx="23">
                  <c:v>4.2779999999999999E-2</c:v>
                </c:pt>
                <c:pt idx="24">
                  <c:v>5.4059999999999997E-2</c:v>
                </c:pt>
                <c:pt idx="25">
                  <c:v>4.8579999999999998E-2</c:v>
                </c:pt>
                <c:pt idx="26">
                  <c:v>5.4579999999999997E-2</c:v>
                </c:pt>
                <c:pt idx="27">
                  <c:v>5.6160000000000002E-2</c:v>
                </c:pt>
                <c:pt idx="28">
                  <c:v>3.0179999999999998E-2</c:v>
                </c:pt>
                <c:pt idx="29">
                  <c:v>-1.0499999999999999E-3</c:v>
                </c:pt>
                <c:pt idx="30">
                  <c:v>5.4019999999999999E-2</c:v>
                </c:pt>
                <c:pt idx="31">
                  <c:v>4.233E-2</c:v>
                </c:pt>
                <c:pt idx="32">
                  <c:v>3.533E-2</c:v>
                </c:pt>
                <c:pt idx="33">
                  <c:v>3.4349999999999999E-2</c:v>
                </c:pt>
                <c:pt idx="34">
                  <c:v>3.4950000000000002E-2</c:v>
                </c:pt>
                <c:pt idx="35">
                  <c:v>3.354E-2</c:v>
                </c:pt>
                <c:pt idx="36">
                  <c:v>3.107E-2</c:v>
                </c:pt>
                <c:pt idx="37">
                  <c:v>3.4599999999999999E-2</c:v>
                </c:pt>
                <c:pt idx="38">
                  <c:v>3.6470000000000002E-2</c:v>
                </c:pt>
                <c:pt idx="39">
                  <c:v>3.678E-2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2AE-46F6-9397-A448E372C9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388544"/>
        <c:axId val="133410816"/>
      </c:lineChart>
      <c:catAx>
        <c:axId val="1333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0" vert="horz"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410816"/>
        <c:crosses val="autoZero"/>
        <c:auto val="1"/>
        <c:lblAlgn val="ctr"/>
        <c:lblOffset val="100"/>
        <c:tickLblSkip val="3"/>
        <c:noMultiLvlLbl val="0"/>
      </c:catAx>
      <c:valAx>
        <c:axId val="1334108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388544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849518810149"/>
          <c:y val="0.21788531641878101"/>
          <c:w val="0.78542825896762902"/>
          <c:h val="0.65622018228399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'deficit fiscal'!$O$5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</c:spPr>
          <c:invertIfNegative val="0"/>
          <c:cat>
            <c:strRef>
              <c:f>'deficit fiscal'!$N$24:$N$38</c:f>
              <c:strCache>
                <c:ptCount val="15"/>
                <c:pt idx="0">
                  <c:v>Venezuela</c:v>
                </c:pt>
                <c:pt idx="1">
                  <c:v>T &amp; T</c:v>
                </c:pt>
                <c:pt idx="2">
                  <c:v>Brasil</c:v>
                </c:pt>
                <c:pt idx="3">
                  <c:v>Ecuador</c:v>
                </c:pt>
                <c:pt idx="4">
                  <c:v>Argentina</c:v>
                </c:pt>
                <c:pt idx="5">
                  <c:v>Bolivia</c:v>
                </c:pt>
                <c:pt idx="6">
                  <c:v>Barbados</c:v>
                </c:pt>
                <c:pt idx="7">
                  <c:v>Colombia</c:v>
                </c:pt>
                <c:pt idx="8">
                  <c:v>Uruguay</c:v>
                </c:pt>
                <c:pt idx="9">
                  <c:v>Mexico</c:v>
                </c:pt>
                <c:pt idx="10">
                  <c:v>Chile</c:v>
                </c:pt>
                <c:pt idx="11">
                  <c:v>Peru</c:v>
                </c:pt>
                <c:pt idx="12">
                  <c:v>Panama</c:v>
                </c:pt>
                <c:pt idx="13">
                  <c:v>Rep Dominicana</c:v>
                </c:pt>
                <c:pt idx="14">
                  <c:v>Paraguay</c:v>
                </c:pt>
              </c:strCache>
            </c:strRef>
          </c:cat>
          <c:val>
            <c:numRef>
              <c:f>'deficit fiscal'!$O$24:$O$38</c:f>
              <c:numCache>
                <c:formatCode>General</c:formatCode>
                <c:ptCount val="15"/>
                <c:pt idx="0">
                  <c:v>-2.9</c:v>
                </c:pt>
                <c:pt idx="1">
                  <c:v>1.75</c:v>
                </c:pt>
                <c:pt idx="2">
                  <c:v>-2.74</c:v>
                </c:pt>
                <c:pt idx="3">
                  <c:v>1.901929334978685</c:v>
                </c:pt>
                <c:pt idx="4">
                  <c:v>0.56016845692232498</c:v>
                </c:pt>
                <c:pt idx="5">
                  <c:v>1.733208860002404</c:v>
                </c:pt>
                <c:pt idx="6">
                  <c:v>-8.73</c:v>
                </c:pt>
                <c:pt idx="7">
                  <c:v>-2.9633884072956729</c:v>
                </c:pt>
                <c:pt idx="8">
                  <c:v>-4.4819256754681E-2</c:v>
                </c:pt>
                <c:pt idx="9">
                  <c:v>0</c:v>
                </c:pt>
                <c:pt idx="10">
                  <c:v>7.7974930705306198</c:v>
                </c:pt>
                <c:pt idx="11">
                  <c:v>3.065012718779669</c:v>
                </c:pt>
                <c:pt idx="12">
                  <c:v>3.5</c:v>
                </c:pt>
                <c:pt idx="13">
                  <c:v>0.2</c:v>
                </c:pt>
                <c:pt idx="14">
                  <c:v>1.008866497706715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0-4A6F-96DA-729D2515678B}"/>
            </c:ext>
          </c:extLst>
        </c:ser>
        <c:ser>
          <c:idx val="1"/>
          <c:order val="1"/>
          <c:tx>
            <c:strRef>
              <c:f>'deficit fiscal'!$P$5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1AB2CD"/>
            </a:solidFill>
            <a:ln>
              <a:noFill/>
            </a:ln>
          </c:spPr>
          <c:invertIfNegative val="0"/>
          <c:cat>
            <c:strRef>
              <c:f>'deficit fiscal'!$N$24:$N$38</c:f>
              <c:strCache>
                <c:ptCount val="15"/>
                <c:pt idx="0">
                  <c:v>Venezuela</c:v>
                </c:pt>
                <c:pt idx="1">
                  <c:v>T &amp; T</c:v>
                </c:pt>
                <c:pt idx="2">
                  <c:v>Brasil</c:v>
                </c:pt>
                <c:pt idx="3">
                  <c:v>Ecuador</c:v>
                </c:pt>
                <c:pt idx="4">
                  <c:v>Argentina</c:v>
                </c:pt>
                <c:pt idx="5">
                  <c:v>Bolivia</c:v>
                </c:pt>
                <c:pt idx="6">
                  <c:v>Barbados</c:v>
                </c:pt>
                <c:pt idx="7">
                  <c:v>Colombia</c:v>
                </c:pt>
                <c:pt idx="8">
                  <c:v>Uruguay</c:v>
                </c:pt>
                <c:pt idx="9">
                  <c:v>Mexico</c:v>
                </c:pt>
                <c:pt idx="10">
                  <c:v>Chile</c:v>
                </c:pt>
                <c:pt idx="11">
                  <c:v>Peru</c:v>
                </c:pt>
                <c:pt idx="12">
                  <c:v>Panama</c:v>
                </c:pt>
                <c:pt idx="13">
                  <c:v>Rep Dominicana</c:v>
                </c:pt>
                <c:pt idx="14">
                  <c:v>Paraguay</c:v>
                </c:pt>
              </c:strCache>
            </c:strRef>
          </c:cat>
          <c:val>
            <c:numRef>
              <c:f>'deficit fiscal'!$P$24:$P$38</c:f>
              <c:numCache>
                <c:formatCode>General</c:formatCode>
                <c:ptCount val="15"/>
                <c:pt idx="0">
                  <c:v>-14.81393449625892</c:v>
                </c:pt>
                <c:pt idx="1">
                  <c:v>-10.9</c:v>
                </c:pt>
                <c:pt idx="2">
                  <c:v>-8.9</c:v>
                </c:pt>
                <c:pt idx="3">
                  <c:v>-7.4779024130829459</c:v>
                </c:pt>
                <c:pt idx="4">
                  <c:v>-6.9059077545795748</c:v>
                </c:pt>
                <c:pt idx="5">
                  <c:v>-6.5771543504824868</c:v>
                </c:pt>
                <c:pt idx="6">
                  <c:v>-6.4</c:v>
                </c:pt>
                <c:pt idx="7">
                  <c:v>-4.0484539368823711</c:v>
                </c:pt>
                <c:pt idx="8">
                  <c:v>-3.9200784673190312</c:v>
                </c:pt>
                <c:pt idx="9">
                  <c:v>-2.9</c:v>
                </c:pt>
                <c:pt idx="10">
                  <c:v>-2.7700652983057128</c:v>
                </c:pt>
                <c:pt idx="11">
                  <c:v>-2.5687115939250318</c:v>
                </c:pt>
                <c:pt idx="12">
                  <c:v>-2.5</c:v>
                </c:pt>
                <c:pt idx="13">
                  <c:v>-2.44</c:v>
                </c:pt>
                <c:pt idx="14">
                  <c:v>-1.4243184068573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0-4A6F-96DA-729D25156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26496"/>
        <c:axId val="146436480"/>
      </c:barChart>
      <c:catAx>
        <c:axId val="1464264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6436480"/>
        <c:crosses val="autoZero"/>
        <c:auto val="1"/>
        <c:lblAlgn val="ctr"/>
        <c:lblOffset val="100"/>
        <c:noMultiLvlLbl val="0"/>
      </c:catAx>
      <c:valAx>
        <c:axId val="14643648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6426496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41178608923884502"/>
          <c:y val="0.134259259259259"/>
          <c:w val="0.215316491688539"/>
          <c:h val="7.8996427529892096E-2"/>
        </c:manualLayout>
      </c:layout>
      <c:overlay val="0"/>
      <c:txPr>
        <a:bodyPr/>
        <a:lstStyle/>
        <a:p>
          <a:pPr>
            <a:defRPr sz="800"/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21781668165601E-2"/>
          <c:y val="0.16714129483814499"/>
          <c:w val="0.84515413410015106"/>
          <c:h val="0.63354549431321106"/>
        </c:manualLayout>
      </c:layout>
      <c:scatterChart>
        <c:scatterStyle val="lineMarker"/>
        <c:varyColors val="0"/>
        <c:ser>
          <c:idx val="1"/>
          <c:order val="0"/>
          <c:tx>
            <c:strRef>
              <c:f>TAX_DEBT!$K$6</c:f>
              <c:strCache>
                <c:ptCount val="1"/>
                <c:pt idx="0">
                  <c:v>ARG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TAX_DEBT!$L$6</c:f>
              <c:numCache>
                <c:formatCode>General</c:formatCode>
                <c:ptCount val="1"/>
                <c:pt idx="0">
                  <c:v>32.052999999999997</c:v>
                </c:pt>
              </c:numCache>
            </c:numRef>
          </c:xVal>
          <c:yVal>
            <c:numRef>
              <c:f>TAX_DEBT!$M$6</c:f>
              <c:numCache>
                <c:formatCode>General</c:formatCode>
                <c:ptCount val="1"/>
                <c:pt idx="0">
                  <c:v>35.979999999999997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D5A-4C0E-8054-59CDABFEFD14}"/>
            </c:ext>
          </c:extLst>
        </c:ser>
        <c:ser>
          <c:idx val="0"/>
          <c:order val="1"/>
          <c:tx>
            <c:strRef>
              <c:f>TAX_DEBT!$K$7</c:f>
              <c:strCache>
                <c:ptCount val="1"/>
                <c:pt idx="0">
                  <c:v>BAR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1AB2CD"/>
              </a:solidFill>
              <a:ln>
                <a:noFill/>
              </a:ln>
            </c:spPr>
          </c:marker>
          <c:dPt>
            <c:idx val="0"/>
            <c:marker>
              <c:symbol val="circle"/>
              <c:size val="9"/>
            </c:marker>
            <c:bubble3D val="0"/>
            <c:extLst>
              <c:ext xmlns:c16="http://schemas.microsoft.com/office/drawing/2014/chart" uri="{C3380CC4-5D6E-409C-BE32-E72D297353CC}">
                <c16:uniqueId val="{00000001-7D5A-4C0E-8054-59CDABFEFD1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TAX_DEBT!$L$7</c:f>
              <c:numCache>
                <c:formatCode>General</c:formatCode>
                <c:ptCount val="1"/>
                <c:pt idx="0">
                  <c:v>31.289000000000001</c:v>
                </c:pt>
              </c:numCache>
            </c:numRef>
          </c:xVal>
          <c:yVal>
            <c:numRef>
              <c:f>TAX_DEBT!$M$7</c:f>
              <c:numCache>
                <c:formatCode>General</c:formatCode>
                <c:ptCount val="1"/>
                <c:pt idx="0">
                  <c:v>104.15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D5A-4C0E-8054-59CDABFEFD14}"/>
            </c:ext>
          </c:extLst>
        </c:ser>
        <c:ser>
          <c:idx val="2"/>
          <c:order val="2"/>
          <c:tx>
            <c:strRef>
              <c:f>TAX_DEBT!$K$8</c:f>
              <c:strCache>
                <c:ptCount val="1"/>
                <c:pt idx="0">
                  <c:v>BOL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1.85185185185185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TAX_DEBT!$L$8</c:f>
              <c:numCache>
                <c:formatCode>General</c:formatCode>
                <c:ptCount val="1"/>
                <c:pt idx="0">
                  <c:v>24.66</c:v>
                </c:pt>
              </c:numCache>
            </c:numRef>
          </c:xVal>
          <c:yVal>
            <c:numRef>
              <c:f>TAX_DEBT!$M$8</c:f>
              <c:numCache>
                <c:formatCode>General</c:formatCode>
                <c:ptCount val="1"/>
                <c:pt idx="0">
                  <c:v>29.35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5A-4C0E-8054-59CDABFEFD14}"/>
            </c:ext>
          </c:extLst>
        </c:ser>
        <c:ser>
          <c:idx val="3"/>
          <c:order val="3"/>
          <c:tx>
            <c:strRef>
              <c:f>TAX_DEBT!$K$9</c:f>
              <c:strCache>
                <c:ptCount val="1"/>
                <c:pt idx="0">
                  <c:v>BRA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TAX_DEBT!$L$9</c:f>
              <c:numCache>
                <c:formatCode>General</c:formatCode>
                <c:ptCount val="1"/>
                <c:pt idx="0">
                  <c:v>32.045000000000002</c:v>
                </c:pt>
              </c:numCache>
            </c:numRef>
          </c:xVal>
          <c:yVal>
            <c:numRef>
              <c:f>TAX_DEBT!$M$9</c:f>
              <c:numCache>
                <c:formatCode>General</c:formatCode>
                <c:ptCount val="1"/>
                <c:pt idx="0">
                  <c:v>71.42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D5A-4C0E-8054-59CDABFEFD14}"/>
            </c:ext>
          </c:extLst>
        </c:ser>
        <c:ser>
          <c:idx val="4"/>
          <c:order val="4"/>
          <c:tx>
            <c:strRef>
              <c:f>TAX_DEBT!$K$10</c:f>
              <c:strCache>
                <c:ptCount val="1"/>
                <c:pt idx="0">
                  <c:v>CHL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8.3333333333333297E-3"/>
                  <c:y val="9.259259259259260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TAX_DEBT!$L$10</c:f>
              <c:numCache>
                <c:formatCode>General</c:formatCode>
                <c:ptCount val="1"/>
                <c:pt idx="0">
                  <c:v>20.649000000000001</c:v>
                </c:pt>
              </c:numCache>
            </c:numRef>
          </c:xVal>
          <c:yVal>
            <c:numRef>
              <c:f>TAX_DEBT!$M$10</c:f>
              <c:numCache>
                <c:formatCode>General</c:formatCode>
                <c:ptCount val="1"/>
                <c:pt idx="0">
                  <c:v>27.96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D5A-4C0E-8054-59CDABFEFD14}"/>
            </c:ext>
          </c:extLst>
        </c:ser>
        <c:ser>
          <c:idx val="5"/>
          <c:order val="5"/>
          <c:tx>
            <c:strRef>
              <c:f>TAX_DEBT!$K$11</c:f>
              <c:strCache>
                <c:ptCount val="1"/>
                <c:pt idx="0">
                  <c:v>COL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38888888888889E-2"/>
                  <c:y val="-2.777777777777780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TAX_DEBT!$L$11</c:f>
              <c:numCache>
                <c:formatCode>General</c:formatCode>
                <c:ptCount val="1"/>
                <c:pt idx="0">
                  <c:v>20.760999999999999</c:v>
                </c:pt>
              </c:numCache>
            </c:numRef>
          </c:xVal>
          <c:yVal>
            <c:numRef>
              <c:f>TAX_DEBT!$M$11</c:f>
              <c:numCache>
                <c:formatCode>General</c:formatCode>
                <c:ptCount val="1"/>
                <c:pt idx="0">
                  <c:v>42.06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7D5A-4C0E-8054-59CDABFEFD14}"/>
            </c:ext>
          </c:extLst>
        </c:ser>
        <c:ser>
          <c:idx val="6"/>
          <c:order val="6"/>
          <c:tx>
            <c:strRef>
              <c:f>TAX_DEBT!$K$12</c:f>
              <c:strCache>
                <c:ptCount val="1"/>
                <c:pt idx="0">
                  <c:v>ECU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-9.259259259259260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TAX_DEBT!$L$12</c:f>
              <c:numCache>
                <c:formatCode>General</c:formatCode>
                <c:ptCount val="1"/>
                <c:pt idx="0">
                  <c:v>20.995000000000001</c:v>
                </c:pt>
              </c:numCache>
            </c:numRef>
          </c:xVal>
          <c:yVal>
            <c:numRef>
              <c:f>TAX_DEBT!$M$12</c:f>
              <c:numCache>
                <c:formatCode>General</c:formatCode>
                <c:ptCount val="1"/>
                <c:pt idx="0">
                  <c:v>32.090000000000003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7D5A-4C0E-8054-59CDABFEFD14}"/>
            </c:ext>
          </c:extLst>
        </c:ser>
        <c:ser>
          <c:idx val="7"/>
          <c:order val="7"/>
          <c:tx>
            <c:strRef>
              <c:f>TAX_DEBT!$K$13</c:f>
              <c:strCache>
                <c:ptCount val="1"/>
                <c:pt idx="0">
                  <c:v>MEX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3.05555555555556E-2"/>
                  <c:y val="-4.16666666666666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xVal>
            <c:numRef>
              <c:f>TAX_DEBT!$L$13</c:f>
              <c:numCache>
                <c:formatCode>General</c:formatCode>
                <c:ptCount val="1"/>
                <c:pt idx="0">
                  <c:v>17.437999999999999</c:v>
                </c:pt>
              </c:numCache>
            </c:numRef>
          </c:xVal>
          <c:yVal>
            <c:numRef>
              <c:f>TAX_DEBT!$M$13</c:f>
              <c:numCache>
                <c:formatCode>General</c:formatCode>
                <c:ptCount val="1"/>
                <c:pt idx="0">
                  <c:v>26.24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7D5A-4C0E-8054-59CDABFEFD14}"/>
            </c:ext>
          </c:extLst>
        </c:ser>
        <c:ser>
          <c:idx val="8"/>
          <c:order val="8"/>
          <c:tx>
            <c:strRef>
              <c:f>TAX_DEBT!$K$14</c:f>
              <c:strCache>
                <c:ptCount val="1"/>
                <c:pt idx="0">
                  <c:v>PAN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1.6666666666666701E-2"/>
                  <c:y val="-6.481481481481479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TAX_DEBT!$L$14</c:f>
              <c:numCache>
                <c:formatCode>General</c:formatCode>
                <c:ptCount val="1"/>
                <c:pt idx="0">
                  <c:v>16.202000000000002</c:v>
                </c:pt>
              </c:numCache>
            </c:numRef>
          </c:xVal>
          <c:yVal>
            <c:numRef>
              <c:f>TAX_DEBT!$M$14</c:f>
              <c:numCache>
                <c:formatCode>General</c:formatCode>
                <c:ptCount val="1"/>
                <c:pt idx="0">
                  <c:v>34.97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7D5A-4C0E-8054-59CDABFEFD14}"/>
            </c:ext>
          </c:extLst>
        </c:ser>
        <c:ser>
          <c:idx val="9"/>
          <c:order val="9"/>
          <c:tx>
            <c:strRef>
              <c:f>TAX_DEBT!$K$15</c:f>
              <c:strCache>
                <c:ptCount val="1"/>
                <c:pt idx="0">
                  <c:v>PAR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5555555555555003E-3"/>
                  <c:y val="1.388888888888899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TAX_DEBT!$L$15</c:f>
              <c:numCache>
                <c:formatCode>General</c:formatCode>
                <c:ptCount val="1"/>
                <c:pt idx="0">
                  <c:v>17.908999999999999</c:v>
                </c:pt>
              </c:numCache>
            </c:numRef>
          </c:xVal>
          <c:yVal>
            <c:numRef>
              <c:f>TAX_DEBT!$M$15</c:f>
              <c:numCache>
                <c:formatCode>General</c:formatCode>
                <c:ptCount val="1"/>
                <c:pt idx="0">
                  <c:v>19.57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7D5A-4C0E-8054-59CDABFEFD14}"/>
            </c:ext>
          </c:extLst>
        </c:ser>
        <c:ser>
          <c:idx val="10"/>
          <c:order val="10"/>
          <c:tx>
            <c:strRef>
              <c:f>TAX_DEBT!$K$16</c:f>
              <c:strCache>
                <c:ptCount val="1"/>
                <c:pt idx="0">
                  <c:v>PER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</c:spPr>
          </c:marker>
          <c:dLbls>
            <c:dLbl>
              <c:idx val="0"/>
              <c:layout>
                <c:manualLayout>
                  <c:x val="-7.3140858362574598E-2"/>
                  <c:y val="7.2942296633577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TAX_DEBT!$L$16</c:f>
              <c:numCache>
                <c:formatCode>General</c:formatCode>
                <c:ptCount val="1"/>
                <c:pt idx="0">
                  <c:v>17.081</c:v>
                </c:pt>
              </c:numCache>
            </c:numRef>
          </c:xVal>
          <c:yVal>
            <c:numRef>
              <c:f>TAX_DEBT!$M$16</c:f>
              <c:numCache>
                <c:formatCode>General</c:formatCode>
                <c:ptCount val="1"/>
                <c:pt idx="0">
                  <c:v>23.31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7D5A-4C0E-8054-59CDABFEFD14}"/>
            </c:ext>
          </c:extLst>
        </c:ser>
        <c:ser>
          <c:idx val="11"/>
          <c:order val="11"/>
          <c:tx>
            <c:strRef>
              <c:f>TAX_DEBT!$K$17</c:f>
              <c:strCache>
                <c:ptCount val="1"/>
                <c:pt idx="0">
                  <c:v>R.DOM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8.3333333333333301E-2"/>
                  <c:y val="-9.722222222222219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D5A-4C0E-8054-59CDABFEFD1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TAX_DEBT!$L$17</c:f>
              <c:numCache>
                <c:formatCode>General</c:formatCode>
                <c:ptCount val="1"/>
                <c:pt idx="0">
                  <c:v>13.702999999999999</c:v>
                </c:pt>
              </c:numCache>
            </c:numRef>
          </c:xVal>
          <c:yVal>
            <c:numRef>
              <c:f>TAX_DEBT!$M$17</c:f>
              <c:numCache>
                <c:formatCode>General</c:formatCode>
                <c:ptCount val="1"/>
                <c:pt idx="0">
                  <c:v>35.47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7D5A-4C0E-8054-59CDABFEFD14}"/>
            </c:ext>
          </c:extLst>
        </c:ser>
        <c:ser>
          <c:idx val="12"/>
          <c:order val="12"/>
          <c:tx>
            <c:strRef>
              <c:f>TAX_DEBT!$K$18</c:f>
              <c:strCache>
                <c:ptCount val="1"/>
                <c:pt idx="0">
                  <c:v>T &amp; T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TAX_DEBT!$L$18</c:f>
              <c:numCache>
                <c:formatCode>General</c:formatCode>
                <c:ptCount val="1"/>
                <c:pt idx="0">
                  <c:v>30.872</c:v>
                </c:pt>
              </c:numCache>
            </c:numRef>
          </c:xVal>
          <c:yVal>
            <c:numRef>
              <c:f>TAX_DEBT!$M$18</c:f>
              <c:numCache>
                <c:formatCode>General</c:formatCode>
                <c:ptCount val="1"/>
                <c:pt idx="0">
                  <c:v>49.38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7D5A-4C0E-8054-59CDABFEFD14}"/>
            </c:ext>
          </c:extLst>
        </c:ser>
        <c:ser>
          <c:idx val="13"/>
          <c:order val="13"/>
          <c:tx>
            <c:strRef>
              <c:f>TAX_DEBT!$K$19</c:f>
              <c:strCache>
                <c:ptCount val="1"/>
                <c:pt idx="0">
                  <c:v>URU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TAX_DEBT!$L$19</c:f>
              <c:numCache>
                <c:formatCode>General</c:formatCode>
                <c:ptCount val="1"/>
                <c:pt idx="0">
                  <c:v>26.957999999999991</c:v>
                </c:pt>
              </c:numCache>
            </c:numRef>
          </c:xVal>
          <c:yVal>
            <c:numRef>
              <c:f>TAX_DEBT!$M$19</c:f>
              <c:numCache>
                <c:formatCode>General</c:formatCode>
                <c:ptCount val="1"/>
                <c:pt idx="0">
                  <c:v>58.58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7D5A-4C0E-8054-59CDABFEFD14}"/>
            </c:ext>
          </c:extLst>
        </c:ser>
        <c:ser>
          <c:idx val="14"/>
          <c:order val="14"/>
          <c:tx>
            <c:strRef>
              <c:f>TAX_DEBT!$K$20</c:f>
              <c:strCache>
                <c:ptCount val="1"/>
                <c:pt idx="0">
                  <c:v>VEN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1AB2CD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TAX_DEBT!$L$20</c:f>
              <c:numCache>
                <c:formatCode>General</c:formatCode>
                <c:ptCount val="1"/>
                <c:pt idx="0">
                  <c:v>20.913</c:v>
                </c:pt>
              </c:numCache>
            </c:numRef>
          </c:xVal>
          <c:yVal>
            <c:numRef>
              <c:f>TAX_DEBT!$M$20</c:f>
              <c:numCache>
                <c:formatCode>General</c:formatCode>
                <c:ptCount val="1"/>
                <c:pt idx="0">
                  <c:v>78.290000000000006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7D5A-4C0E-8054-59CDABFEF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71968"/>
        <c:axId val="165586432"/>
      </c:scatterChart>
      <c:valAx>
        <c:axId val="165571968"/>
        <c:scaling>
          <c:orientation val="minMax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s-VE">
                    <a:solidFill>
                      <a:schemeClr val="bg1">
                        <a:lumMod val="50000"/>
                      </a:schemeClr>
                    </a:solidFill>
                  </a:rPr>
                  <a:t>Impuestos como % del</a:t>
                </a:r>
                <a:r>
                  <a:rPr lang="es-VE" baseline="0">
                    <a:solidFill>
                      <a:schemeClr val="bg1">
                        <a:lumMod val="50000"/>
                      </a:schemeClr>
                    </a:solidFill>
                  </a:rPr>
                  <a:t> PIB</a:t>
                </a:r>
                <a:endParaRPr lang="es-VE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09677401477053"/>
              <c:y val="0.882922311151334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586432"/>
        <c:crosses val="autoZero"/>
        <c:crossBetween val="midCat"/>
      </c:valAx>
      <c:valAx>
        <c:axId val="165586432"/>
        <c:scaling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s-VE">
                    <a:solidFill>
                      <a:schemeClr val="bg1">
                        <a:lumMod val="50000"/>
                      </a:schemeClr>
                    </a:solidFill>
                  </a:rPr>
                  <a:t>Deuda como % del PIB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571968"/>
        <c:crosses val="autoZero"/>
        <c:crossBetween val="midCat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9.4066269841269895E-2"/>
          <c:y val="0.21338383838383801"/>
          <c:w val="0.88038648293963195"/>
          <c:h val="0.57897944575109905"/>
        </c:manualLayout>
      </c:layout>
      <c:lineChart>
        <c:grouping val="standard"/>
        <c:varyColors val="0"/>
        <c:ser>
          <c:idx val="0"/>
          <c:order val="0"/>
          <c:tx>
            <c:strRef>
              <c:f>productividad!$B$2</c:f>
              <c:strCache>
                <c:ptCount val="1"/>
                <c:pt idx="0">
                  <c:v>Argentina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productividad!$A$25:$A$97</c:f>
              <c:numCache>
                <c:formatCode>mmm\-yy</c:formatCode>
                <c:ptCount val="73"/>
                <c:pt idx="0">
                  <c:v>36249.080459770172</c:v>
                </c:pt>
                <c:pt idx="1">
                  <c:v>36340.402298850597</c:v>
                </c:pt>
                <c:pt idx="2">
                  <c:v>36431.724137931</c:v>
                </c:pt>
                <c:pt idx="3">
                  <c:v>36523.045977011418</c:v>
                </c:pt>
                <c:pt idx="4">
                  <c:v>36614.367816091981</c:v>
                </c:pt>
                <c:pt idx="5">
                  <c:v>36705.689655172413</c:v>
                </c:pt>
                <c:pt idx="6">
                  <c:v>36797.011494252831</c:v>
                </c:pt>
                <c:pt idx="7">
                  <c:v>36888.333333333372</c:v>
                </c:pt>
                <c:pt idx="8">
                  <c:v>36979.655172413783</c:v>
                </c:pt>
                <c:pt idx="9">
                  <c:v>37070.977011494222</c:v>
                </c:pt>
                <c:pt idx="10">
                  <c:v>37162.298850574763</c:v>
                </c:pt>
                <c:pt idx="11">
                  <c:v>37253.620689655167</c:v>
                </c:pt>
                <c:pt idx="12">
                  <c:v>37344.942528735613</c:v>
                </c:pt>
                <c:pt idx="13">
                  <c:v>37436.264367816017</c:v>
                </c:pt>
                <c:pt idx="14">
                  <c:v>37527.586206896602</c:v>
                </c:pt>
                <c:pt idx="15">
                  <c:v>37618.908045977012</c:v>
                </c:pt>
                <c:pt idx="16">
                  <c:v>37710.229885057423</c:v>
                </c:pt>
                <c:pt idx="17">
                  <c:v>37801.551724137971</c:v>
                </c:pt>
                <c:pt idx="18">
                  <c:v>37892.873563218403</c:v>
                </c:pt>
                <c:pt idx="19">
                  <c:v>37984.195402298821</c:v>
                </c:pt>
                <c:pt idx="20">
                  <c:v>38075.517241379363</c:v>
                </c:pt>
                <c:pt idx="21">
                  <c:v>38166.839080459788</c:v>
                </c:pt>
                <c:pt idx="22">
                  <c:v>38258.160919540212</c:v>
                </c:pt>
                <c:pt idx="23">
                  <c:v>38349.482758620637</c:v>
                </c:pt>
                <c:pt idx="24">
                  <c:v>38440.804597701179</c:v>
                </c:pt>
                <c:pt idx="25">
                  <c:v>38532.126436781589</c:v>
                </c:pt>
                <c:pt idx="26">
                  <c:v>38623.448275862029</c:v>
                </c:pt>
                <c:pt idx="27">
                  <c:v>38714.77011494257</c:v>
                </c:pt>
                <c:pt idx="28">
                  <c:v>38806.091954023002</c:v>
                </c:pt>
                <c:pt idx="29">
                  <c:v>38897.41379310342</c:v>
                </c:pt>
                <c:pt idx="30">
                  <c:v>38988.73563218394</c:v>
                </c:pt>
                <c:pt idx="31">
                  <c:v>39080.057471264387</c:v>
                </c:pt>
                <c:pt idx="32">
                  <c:v>39171.379310344812</c:v>
                </c:pt>
                <c:pt idx="33">
                  <c:v>39262.701149425222</c:v>
                </c:pt>
                <c:pt idx="34">
                  <c:v>39354.022988505763</c:v>
                </c:pt>
                <c:pt idx="35">
                  <c:v>39445.344827586203</c:v>
                </c:pt>
                <c:pt idx="36">
                  <c:v>39536.666666666613</c:v>
                </c:pt>
                <c:pt idx="37">
                  <c:v>39627.988505747169</c:v>
                </c:pt>
                <c:pt idx="38">
                  <c:v>39719.310344827602</c:v>
                </c:pt>
                <c:pt idx="39">
                  <c:v>39810.632183907997</c:v>
                </c:pt>
                <c:pt idx="40">
                  <c:v>39901.954022988561</c:v>
                </c:pt>
                <c:pt idx="41">
                  <c:v>39993.275862068993</c:v>
                </c:pt>
                <c:pt idx="42">
                  <c:v>40084.597701149403</c:v>
                </c:pt>
                <c:pt idx="43">
                  <c:v>40175.919540229843</c:v>
                </c:pt>
                <c:pt idx="44">
                  <c:v>40267.241379310377</c:v>
                </c:pt>
                <c:pt idx="45">
                  <c:v>40358.563218390802</c:v>
                </c:pt>
                <c:pt idx="46">
                  <c:v>40449.885057471227</c:v>
                </c:pt>
                <c:pt idx="47">
                  <c:v>40541.206896551746</c:v>
                </c:pt>
                <c:pt idx="48">
                  <c:v>40632.528735632193</c:v>
                </c:pt>
                <c:pt idx="49">
                  <c:v>40723.850574712618</c:v>
                </c:pt>
                <c:pt idx="50">
                  <c:v>40815.17241379316</c:v>
                </c:pt>
                <c:pt idx="51">
                  <c:v>40906.494252873599</c:v>
                </c:pt>
                <c:pt idx="52">
                  <c:v>40997.81609195401</c:v>
                </c:pt>
                <c:pt idx="53">
                  <c:v>41089.137931034427</c:v>
                </c:pt>
                <c:pt idx="54">
                  <c:v>41180.459770114983</c:v>
                </c:pt>
                <c:pt idx="55">
                  <c:v>41271.781609195401</c:v>
                </c:pt>
                <c:pt idx="56">
                  <c:v>41363.103448275833</c:v>
                </c:pt>
                <c:pt idx="57">
                  <c:v>41454.425287356367</c:v>
                </c:pt>
                <c:pt idx="58">
                  <c:v>41545.747126436792</c:v>
                </c:pt>
                <c:pt idx="59">
                  <c:v>41637.068965517188</c:v>
                </c:pt>
                <c:pt idx="60">
                  <c:v>41728.390804597759</c:v>
                </c:pt>
                <c:pt idx="61">
                  <c:v>41819.712643678198</c:v>
                </c:pt>
                <c:pt idx="62">
                  <c:v>41911.034482758587</c:v>
                </c:pt>
                <c:pt idx="63">
                  <c:v>42002.356321839041</c:v>
                </c:pt>
                <c:pt idx="64">
                  <c:v>42093.678160919582</c:v>
                </c:pt>
                <c:pt idx="65">
                  <c:v>42185</c:v>
                </c:pt>
                <c:pt idx="66">
                  <c:v>42276.034479166658</c:v>
                </c:pt>
                <c:pt idx="67">
                  <c:v>42367.356319444472</c:v>
                </c:pt>
                <c:pt idx="68">
                  <c:v>42459.678159722222</c:v>
                </c:pt>
                <c:pt idx="69">
                  <c:v>42551</c:v>
                </c:pt>
                <c:pt idx="70">
                  <c:v>42642.034479166658</c:v>
                </c:pt>
                <c:pt idx="71">
                  <c:v>42733.356319444472</c:v>
                </c:pt>
                <c:pt idx="72">
                  <c:v>42824.678159722222</c:v>
                </c:pt>
              </c:numCache>
            </c:numRef>
          </c:cat>
          <c:val>
            <c:numRef>
              <c:f>productividad!$B$25:$B$97</c:f>
              <c:numCache>
                <c:formatCode>0.00%</c:formatCode>
                <c:ptCount val="73"/>
                <c:pt idx="0">
                  <c:v>3.0600247407808E-2</c:v>
                </c:pt>
                <c:pt idx="1">
                  <c:v>2.89243306276541E-2</c:v>
                </c:pt>
                <c:pt idx="2">
                  <c:v>2.5205389049239801E-2</c:v>
                </c:pt>
                <c:pt idx="3">
                  <c:v>2.1653917685204801E-2</c:v>
                </c:pt>
                <c:pt idx="4">
                  <c:v>2.0492998714437601E-2</c:v>
                </c:pt>
                <c:pt idx="5">
                  <c:v>1.9681576107119399E-2</c:v>
                </c:pt>
                <c:pt idx="6">
                  <c:v>1.8650629891599799E-2</c:v>
                </c:pt>
                <c:pt idx="7">
                  <c:v>1.82307525149813E-2</c:v>
                </c:pt>
                <c:pt idx="8">
                  <c:v>1.64956898368551E-2</c:v>
                </c:pt>
                <c:pt idx="9">
                  <c:v>1.5728208331745999E-2</c:v>
                </c:pt>
                <c:pt idx="10">
                  <c:v>1.6396576872416298E-2</c:v>
                </c:pt>
                <c:pt idx="11">
                  <c:v>1.64448470743166E-2</c:v>
                </c:pt>
                <c:pt idx="12">
                  <c:v>1.5225384736122E-2</c:v>
                </c:pt>
                <c:pt idx="13">
                  <c:v>1.2604020139558201E-2</c:v>
                </c:pt>
                <c:pt idx="14">
                  <c:v>1.13047014307624E-2</c:v>
                </c:pt>
                <c:pt idx="15">
                  <c:v>1.1232029512088701E-2</c:v>
                </c:pt>
                <c:pt idx="16">
                  <c:v>1.19481076840718E-2</c:v>
                </c:pt>
                <c:pt idx="17">
                  <c:v>1.24686709969959E-2</c:v>
                </c:pt>
                <c:pt idx="18">
                  <c:v>1.3269476346464399E-2</c:v>
                </c:pt>
                <c:pt idx="19">
                  <c:v>1.3866043356310099E-2</c:v>
                </c:pt>
                <c:pt idx="20">
                  <c:v>1.51293727354433E-2</c:v>
                </c:pt>
                <c:pt idx="21">
                  <c:v>1.6489482824210599E-2</c:v>
                </c:pt>
                <c:pt idx="22">
                  <c:v>1.45945819320237E-2</c:v>
                </c:pt>
                <c:pt idx="23">
                  <c:v>1.3096301954615201E-2</c:v>
                </c:pt>
                <c:pt idx="24">
                  <c:v>1.54471079483912E-2</c:v>
                </c:pt>
                <c:pt idx="25">
                  <c:v>1.9659653017896399E-2</c:v>
                </c:pt>
                <c:pt idx="26">
                  <c:v>2.8545359954332099E-2</c:v>
                </c:pt>
                <c:pt idx="27">
                  <c:v>3.5468875430544201E-2</c:v>
                </c:pt>
                <c:pt idx="28">
                  <c:v>3.8838524455798003E-2</c:v>
                </c:pt>
                <c:pt idx="29">
                  <c:v>4.2340542218736503E-2</c:v>
                </c:pt>
                <c:pt idx="30">
                  <c:v>4.4587613274723298E-2</c:v>
                </c:pt>
                <c:pt idx="31">
                  <c:v>4.8356402180091698E-2</c:v>
                </c:pt>
                <c:pt idx="32">
                  <c:v>5.3462677568126997E-2</c:v>
                </c:pt>
                <c:pt idx="33">
                  <c:v>5.67588911103898E-2</c:v>
                </c:pt>
                <c:pt idx="34">
                  <c:v>6.0131597734799397E-2</c:v>
                </c:pt>
                <c:pt idx="35">
                  <c:v>6.3337287044007998E-2</c:v>
                </c:pt>
                <c:pt idx="36">
                  <c:v>6.7774700992256395E-2</c:v>
                </c:pt>
                <c:pt idx="37">
                  <c:v>7.1008355481160204E-2</c:v>
                </c:pt>
                <c:pt idx="38">
                  <c:v>7.0722874014156306E-2</c:v>
                </c:pt>
                <c:pt idx="39">
                  <c:v>7.01007375193448E-2</c:v>
                </c:pt>
                <c:pt idx="40">
                  <c:v>6.5002260726567507E-2</c:v>
                </c:pt>
                <c:pt idx="41">
                  <c:v>6.1687615761931103E-2</c:v>
                </c:pt>
                <c:pt idx="42">
                  <c:v>5.67344461297608E-2</c:v>
                </c:pt>
                <c:pt idx="43">
                  <c:v>5.3134614167683801E-2</c:v>
                </c:pt>
                <c:pt idx="44">
                  <c:v>5.1797034540557403E-2</c:v>
                </c:pt>
                <c:pt idx="45">
                  <c:v>5.1595300435692402E-2</c:v>
                </c:pt>
                <c:pt idx="46">
                  <c:v>5.7882021619677197E-2</c:v>
                </c:pt>
                <c:pt idx="47">
                  <c:v>6.0953252815514301E-2</c:v>
                </c:pt>
                <c:pt idx="48">
                  <c:v>5.99903799700773E-2</c:v>
                </c:pt>
                <c:pt idx="49">
                  <c:v>5.6522464380438099E-2</c:v>
                </c:pt>
                <c:pt idx="50">
                  <c:v>4.8879106504695798E-2</c:v>
                </c:pt>
                <c:pt idx="51">
                  <c:v>4.4214062523635703E-2</c:v>
                </c:pt>
                <c:pt idx="52">
                  <c:v>4.1625738192925199E-2</c:v>
                </c:pt>
                <c:pt idx="53">
                  <c:v>3.8457102169486897E-2</c:v>
                </c:pt>
                <c:pt idx="54">
                  <c:v>3.3507900209692701E-2</c:v>
                </c:pt>
                <c:pt idx="55">
                  <c:v>2.8482593269292599E-2</c:v>
                </c:pt>
                <c:pt idx="56">
                  <c:v>2.30608201396773E-2</c:v>
                </c:pt>
                <c:pt idx="57">
                  <c:v>1.9016413149962101E-2</c:v>
                </c:pt>
                <c:pt idx="58">
                  <c:v>1.6240282916103899E-2</c:v>
                </c:pt>
                <c:pt idx="59">
                  <c:v>1.3411242865392701E-2</c:v>
                </c:pt>
                <c:pt idx="60">
                  <c:v>9.4361677161621405E-3</c:v>
                </c:pt>
                <c:pt idx="61">
                  <c:v>5.54760328899488E-3</c:v>
                </c:pt>
                <c:pt idx="62">
                  <c:v>3.4407833700074199E-3</c:v>
                </c:pt>
                <c:pt idx="63">
                  <c:v>-1.1449228260737401E-3</c:v>
                </c:pt>
                <c:pt idx="64">
                  <c:v>-8.8802370252934703E-4</c:v>
                </c:pt>
                <c:pt idx="65">
                  <c:v>-1.1272427975041301E-3</c:v>
                </c:pt>
                <c:pt idx="66">
                  <c:v>1.63955613254278E-3</c:v>
                </c:pt>
                <c:pt idx="67">
                  <c:v>2.8698595026840699E-3</c:v>
                </c:pt>
                <c:pt idx="68">
                  <c:v>7.2938027500901704E-4</c:v>
                </c:pt>
                <c:pt idx="69">
                  <c:v>-1.78155828380611E-3</c:v>
                </c:pt>
                <c:pt idx="70">
                  <c:v>-1.12214313713206E-2</c:v>
                </c:pt>
                <c:pt idx="71">
                  <c:v>-1.6200122781320599E-2</c:v>
                </c:pt>
                <c:pt idx="72">
                  <c:v>-1.84239127591047E-2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A78-4D84-A4A5-B96827CFF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08928"/>
        <c:axId val="165710464"/>
      </c:lineChart>
      <c:dateAx>
        <c:axId val="1657089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710464"/>
        <c:crosses val="autoZero"/>
        <c:auto val="1"/>
        <c:lblOffset val="100"/>
        <c:baseTimeUnit val="months"/>
      </c:dateAx>
      <c:valAx>
        <c:axId val="165710464"/>
        <c:scaling>
          <c:orientation val="minMax"/>
          <c:max val="0.1"/>
          <c:min val="-0.0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708928"/>
        <c:crosses val="autoZero"/>
        <c:crossBetween val="between"/>
        <c:majorUnit val="0.05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9057961504811906E-2"/>
          <c:y val="0.165277777777778"/>
          <c:w val="0.88038648293963195"/>
          <c:h val="0.57897944575109905"/>
        </c:manualLayout>
      </c:layout>
      <c:lineChart>
        <c:grouping val="standard"/>
        <c:varyColors val="0"/>
        <c:ser>
          <c:idx val="0"/>
          <c:order val="0"/>
          <c:tx>
            <c:strRef>
              <c:f>productividad!$C$2</c:f>
              <c:strCache>
                <c:ptCount val="1"/>
                <c:pt idx="0">
                  <c:v>Brazil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productividad!$A$38:$A$97</c:f>
              <c:numCache>
                <c:formatCode>mmm\-yy</c:formatCode>
                <c:ptCount val="60"/>
                <c:pt idx="0">
                  <c:v>37436.264367816017</c:v>
                </c:pt>
                <c:pt idx="1">
                  <c:v>37527.586206896602</c:v>
                </c:pt>
                <c:pt idx="2">
                  <c:v>37618.908045977012</c:v>
                </c:pt>
                <c:pt idx="3">
                  <c:v>37710.229885057423</c:v>
                </c:pt>
                <c:pt idx="4">
                  <c:v>37801.551724137971</c:v>
                </c:pt>
                <c:pt idx="5">
                  <c:v>37892.873563218403</c:v>
                </c:pt>
                <c:pt idx="6">
                  <c:v>37984.195402298821</c:v>
                </c:pt>
                <c:pt idx="7">
                  <c:v>38075.517241379363</c:v>
                </c:pt>
                <c:pt idx="8">
                  <c:v>38166.839080459788</c:v>
                </c:pt>
                <c:pt idx="9">
                  <c:v>38258.160919540212</c:v>
                </c:pt>
                <c:pt idx="10">
                  <c:v>38349.482758620637</c:v>
                </c:pt>
                <c:pt idx="11">
                  <c:v>38440.804597701179</c:v>
                </c:pt>
                <c:pt idx="12">
                  <c:v>38532.126436781589</c:v>
                </c:pt>
                <c:pt idx="13">
                  <c:v>38623.448275862029</c:v>
                </c:pt>
                <c:pt idx="14">
                  <c:v>38714.77011494257</c:v>
                </c:pt>
                <c:pt idx="15">
                  <c:v>38806.091954023002</c:v>
                </c:pt>
                <c:pt idx="16">
                  <c:v>38897.41379310342</c:v>
                </c:pt>
                <c:pt idx="17">
                  <c:v>38988.73563218394</c:v>
                </c:pt>
                <c:pt idx="18">
                  <c:v>39080.057471264387</c:v>
                </c:pt>
                <c:pt idx="19">
                  <c:v>39171.379310344812</c:v>
                </c:pt>
                <c:pt idx="20">
                  <c:v>39262.701149425222</c:v>
                </c:pt>
                <c:pt idx="21">
                  <c:v>39354.022988505763</c:v>
                </c:pt>
                <c:pt idx="22">
                  <c:v>39445.344827586203</c:v>
                </c:pt>
                <c:pt idx="23">
                  <c:v>39536.666666666613</c:v>
                </c:pt>
                <c:pt idx="24">
                  <c:v>39627.988505747169</c:v>
                </c:pt>
                <c:pt idx="25">
                  <c:v>39719.310344827602</c:v>
                </c:pt>
                <c:pt idx="26">
                  <c:v>39810.632183907997</c:v>
                </c:pt>
                <c:pt idx="27">
                  <c:v>39901.954022988561</c:v>
                </c:pt>
                <c:pt idx="28">
                  <c:v>39993.275862068993</c:v>
                </c:pt>
                <c:pt idx="29">
                  <c:v>40084.597701149403</c:v>
                </c:pt>
                <c:pt idx="30">
                  <c:v>40175.919540229843</c:v>
                </c:pt>
                <c:pt idx="31">
                  <c:v>40267.241379310377</c:v>
                </c:pt>
                <c:pt idx="32">
                  <c:v>40358.563218390802</c:v>
                </c:pt>
                <c:pt idx="33">
                  <c:v>40449.885057471227</c:v>
                </c:pt>
                <c:pt idx="34">
                  <c:v>40541.206896551746</c:v>
                </c:pt>
                <c:pt idx="35">
                  <c:v>40632.528735632193</c:v>
                </c:pt>
                <c:pt idx="36">
                  <c:v>40723.850574712618</c:v>
                </c:pt>
                <c:pt idx="37">
                  <c:v>40815.17241379316</c:v>
                </c:pt>
                <c:pt idx="38">
                  <c:v>40906.494252873599</c:v>
                </c:pt>
                <c:pt idx="39">
                  <c:v>40997.81609195401</c:v>
                </c:pt>
                <c:pt idx="40">
                  <c:v>41089.137931034427</c:v>
                </c:pt>
                <c:pt idx="41">
                  <c:v>41180.459770114983</c:v>
                </c:pt>
                <c:pt idx="42">
                  <c:v>41271.781609195401</c:v>
                </c:pt>
                <c:pt idx="43">
                  <c:v>41363.103448275833</c:v>
                </c:pt>
                <c:pt idx="44">
                  <c:v>41454.425287356367</c:v>
                </c:pt>
                <c:pt idx="45">
                  <c:v>41545.747126436792</c:v>
                </c:pt>
                <c:pt idx="46">
                  <c:v>41637.068965517188</c:v>
                </c:pt>
                <c:pt idx="47">
                  <c:v>41728.390804597759</c:v>
                </c:pt>
                <c:pt idx="48">
                  <c:v>41819.712643678198</c:v>
                </c:pt>
                <c:pt idx="49">
                  <c:v>41911.034482758587</c:v>
                </c:pt>
                <c:pt idx="50">
                  <c:v>42002.356321839041</c:v>
                </c:pt>
                <c:pt idx="51">
                  <c:v>42093.678160919582</c:v>
                </c:pt>
                <c:pt idx="52">
                  <c:v>42185</c:v>
                </c:pt>
                <c:pt idx="53">
                  <c:v>42276.034479166658</c:v>
                </c:pt>
                <c:pt idx="54">
                  <c:v>42367.356319444472</c:v>
                </c:pt>
                <c:pt idx="55">
                  <c:v>42459.678159722222</c:v>
                </c:pt>
                <c:pt idx="56">
                  <c:v>42551</c:v>
                </c:pt>
                <c:pt idx="57">
                  <c:v>42642.034479166658</c:v>
                </c:pt>
                <c:pt idx="58">
                  <c:v>42733.356319444472</c:v>
                </c:pt>
                <c:pt idx="59">
                  <c:v>42824.678159722222</c:v>
                </c:pt>
              </c:numCache>
            </c:numRef>
          </c:cat>
          <c:val>
            <c:numRef>
              <c:f>productividad!$C$38:$C$97</c:f>
              <c:numCache>
                <c:formatCode>0.00%</c:formatCode>
                <c:ptCount val="60"/>
                <c:pt idx="0">
                  <c:v>3.0245355791112899E-2</c:v>
                </c:pt>
                <c:pt idx="1">
                  <c:v>1.4235243867540799E-2</c:v>
                </c:pt>
                <c:pt idx="2">
                  <c:v>1.5043024462458201E-2</c:v>
                </c:pt>
                <c:pt idx="3">
                  <c:v>1.48235494596011E-2</c:v>
                </c:pt>
                <c:pt idx="4">
                  <c:v>1.45536255009355E-2</c:v>
                </c:pt>
                <c:pt idx="5">
                  <c:v>1.4809485398414601E-2</c:v>
                </c:pt>
                <c:pt idx="6">
                  <c:v>1.5173266898621999E-2</c:v>
                </c:pt>
                <c:pt idx="7">
                  <c:v>1.4974144132398601E-2</c:v>
                </c:pt>
                <c:pt idx="8">
                  <c:v>1.7253459884816798E-2</c:v>
                </c:pt>
                <c:pt idx="9">
                  <c:v>2.02326066089328E-2</c:v>
                </c:pt>
                <c:pt idx="10">
                  <c:v>2.4905363938520102E-2</c:v>
                </c:pt>
                <c:pt idx="11">
                  <c:v>2.88110507136746E-2</c:v>
                </c:pt>
                <c:pt idx="12">
                  <c:v>3.2128522091662899E-2</c:v>
                </c:pt>
                <c:pt idx="13">
                  <c:v>3.54823607159084E-2</c:v>
                </c:pt>
                <c:pt idx="14">
                  <c:v>3.6861692549237497E-2</c:v>
                </c:pt>
                <c:pt idx="15">
                  <c:v>3.8818091438111303E-2</c:v>
                </c:pt>
                <c:pt idx="16">
                  <c:v>4.0409282263576402E-2</c:v>
                </c:pt>
                <c:pt idx="17">
                  <c:v>4.1283185857378599E-2</c:v>
                </c:pt>
                <c:pt idx="18">
                  <c:v>4.1679961453990902E-2</c:v>
                </c:pt>
                <c:pt idx="19">
                  <c:v>4.2911650546431E-2</c:v>
                </c:pt>
                <c:pt idx="20">
                  <c:v>4.3552090541415303E-2</c:v>
                </c:pt>
                <c:pt idx="21">
                  <c:v>4.4140356965824301E-2</c:v>
                </c:pt>
                <c:pt idx="22">
                  <c:v>4.6169822039598601E-2</c:v>
                </c:pt>
                <c:pt idx="23">
                  <c:v>4.7815695604292302E-2</c:v>
                </c:pt>
                <c:pt idx="24">
                  <c:v>5.1270490508956101E-2</c:v>
                </c:pt>
                <c:pt idx="25">
                  <c:v>5.4108038930091501E-2</c:v>
                </c:pt>
                <c:pt idx="26">
                  <c:v>5.36062732540033E-2</c:v>
                </c:pt>
                <c:pt idx="27">
                  <c:v>5.2927211478530099E-2</c:v>
                </c:pt>
                <c:pt idx="28">
                  <c:v>5.1457960390857899E-2</c:v>
                </c:pt>
                <c:pt idx="29">
                  <c:v>5.0854966901277499E-2</c:v>
                </c:pt>
                <c:pt idx="30">
                  <c:v>5.2274261463982799E-2</c:v>
                </c:pt>
                <c:pt idx="31">
                  <c:v>5.3619936621723201E-2</c:v>
                </c:pt>
                <c:pt idx="32">
                  <c:v>5.4383456501962503E-2</c:v>
                </c:pt>
                <c:pt idx="33">
                  <c:v>5.5175225783837399E-2</c:v>
                </c:pt>
                <c:pt idx="34">
                  <c:v>5.6152615723068601E-2</c:v>
                </c:pt>
                <c:pt idx="35">
                  <c:v>5.6309081366586702E-2</c:v>
                </c:pt>
                <c:pt idx="36">
                  <c:v>5.5827068490956998E-2</c:v>
                </c:pt>
                <c:pt idx="37">
                  <c:v>5.30764926377797E-2</c:v>
                </c:pt>
                <c:pt idx="38">
                  <c:v>5.0098356959262097E-2</c:v>
                </c:pt>
                <c:pt idx="39">
                  <c:v>4.7387119551505298E-2</c:v>
                </c:pt>
                <c:pt idx="40">
                  <c:v>4.51530545327119E-2</c:v>
                </c:pt>
                <c:pt idx="41">
                  <c:v>4.4802673343363998E-2</c:v>
                </c:pt>
                <c:pt idx="42">
                  <c:v>4.3910219783090502E-2</c:v>
                </c:pt>
                <c:pt idx="43">
                  <c:v>4.2409725926947903E-2</c:v>
                </c:pt>
                <c:pt idx="44">
                  <c:v>4.0539433871430101E-2</c:v>
                </c:pt>
                <c:pt idx="45">
                  <c:v>3.8368813232032201E-2</c:v>
                </c:pt>
                <c:pt idx="46">
                  <c:v>3.5552562043070002E-2</c:v>
                </c:pt>
                <c:pt idx="47">
                  <c:v>3.3689830142476701E-2</c:v>
                </c:pt>
                <c:pt idx="48">
                  <c:v>3.1651055088916698E-2</c:v>
                </c:pt>
                <c:pt idx="49">
                  <c:v>2.8649830313789901E-2</c:v>
                </c:pt>
                <c:pt idx="50">
                  <c:v>2.6156765370253701E-2</c:v>
                </c:pt>
                <c:pt idx="51">
                  <c:v>2.2569370094720102E-2</c:v>
                </c:pt>
                <c:pt idx="52">
                  <c:v>1.8385333380679401E-2</c:v>
                </c:pt>
                <c:pt idx="53">
                  <c:v>1.5668398231614901E-2</c:v>
                </c:pt>
                <c:pt idx="54">
                  <c:v>1.22470110215528E-2</c:v>
                </c:pt>
                <c:pt idx="55">
                  <c:v>8.9071244449774496E-3</c:v>
                </c:pt>
                <c:pt idx="56">
                  <c:v>5.5833253896991203E-3</c:v>
                </c:pt>
                <c:pt idx="57">
                  <c:v>1.9620076491386998E-3</c:v>
                </c:pt>
                <c:pt idx="58">
                  <c:v>-1.5423484454869199E-3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B87-4639-B145-E93CBC166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18272"/>
        <c:axId val="165736448"/>
      </c:lineChart>
      <c:dateAx>
        <c:axId val="16571827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736448"/>
        <c:crosses val="autoZero"/>
        <c:auto val="1"/>
        <c:lblOffset val="100"/>
        <c:baseTimeUnit val="months"/>
      </c:dateAx>
      <c:valAx>
        <c:axId val="165736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718272"/>
        <c:crosses val="autoZero"/>
        <c:crossBetween val="between"/>
        <c:majorUnit val="0.05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9057961504811906E-2"/>
          <c:y val="0.165277777777778"/>
          <c:w val="0.88038648293963195"/>
          <c:h val="0.57897944575109905"/>
        </c:manualLayout>
      </c:layout>
      <c:lineChart>
        <c:grouping val="standard"/>
        <c:varyColors val="0"/>
        <c:ser>
          <c:idx val="0"/>
          <c:order val="0"/>
          <c:tx>
            <c:strRef>
              <c:f>productividad!$D$2</c:f>
              <c:strCache>
                <c:ptCount val="1"/>
                <c:pt idx="0">
                  <c:v>Chile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productividad!$A$34:$A$97</c:f>
              <c:numCache>
                <c:formatCode>mmm\-yy</c:formatCode>
                <c:ptCount val="64"/>
                <c:pt idx="0">
                  <c:v>37070.977011494222</c:v>
                </c:pt>
                <c:pt idx="1">
                  <c:v>37162.298850574763</c:v>
                </c:pt>
                <c:pt idx="2">
                  <c:v>37253.620689655167</c:v>
                </c:pt>
                <c:pt idx="3">
                  <c:v>37344.942528735613</c:v>
                </c:pt>
                <c:pt idx="4">
                  <c:v>37436.264367816017</c:v>
                </c:pt>
                <c:pt idx="5">
                  <c:v>37527.586206896602</c:v>
                </c:pt>
                <c:pt idx="6">
                  <c:v>37618.908045977012</c:v>
                </c:pt>
                <c:pt idx="7">
                  <c:v>37710.229885057423</c:v>
                </c:pt>
                <c:pt idx="8">
                  <c:v>37801.551724137971</c:v>
                </c:pt>
                <c:pt idx="9">
                  <c:v>37892.873563218403</c:v>
                </c:pt>
                <c:pt idx="10">
                  <c:v>37984.195402298821</c:v>
                </c:pt>
                <c:pt idx="11">
                  <c:v>38075.517241379363</c:v>
                </c:pt>
                <c:pt idx="12">
                  <c:v>38166.839080459788</c:v>
                </c:pt>
                <c:pt idx="13">
                  <c:v>38258.160919540212</c:v>
                </c:pt>
                <c:pt idx="14">
                  <c:v>38349.482758620637</c:v>
                </c:pt>
                <c:pt idx="15">
                  <c:v>38440.804597701179</c:v>
                </c:pt>
                <c:pt idx="16">
                  <c:v>38532.126436781589</c:v>
                </c:pt>
                <c:pt idx="17">
                  <c:v>38623.448275862029</c:v>
                </c:pt>
                <c:pt idx="18">
                  <c:v>38714.77011494257</c:v>
                </c:pt>
                <c:pt idx="19">
                  <c:v>38806.091954023002</c:v>
                </c:pt>
                <c:pt idx="20">
                  <c:v>38897.41379310342</c:v>
                </c:pt>
                <c:pt idx="21">
                  <c:v>38988.73563218394</c:v>
                </c:pt>
                <c:pt idx="22">
                  <c:v>39080.057471264387</c:v>
                </c:pt>
                <c:pt idx="23">
                  <c:v>39171.379310344812</c:v>
                </c:pt>
                <c:pt idx="24">
                  <c:v>39262.701149425222</c:v>
                </c:pt>
                <c:pt idx="25">
                  <c:v>39354.022988505763</c:v>
                </c:pt>
                <c:pt idx="26">
                  <c:v>39445.344827586203</c:v>
                </c:pt>
                <c:pt idx="27">
                  <c:v>39536.666666666613</c:v>
                </c:pt>
                <c:pt idx="28">
                  <c:v>39627.988505747169</c:v>
                </c:pt>
                <c:pt idx="29">
                  <c:v>39719.310344827602</c:v>
                </c:pt>
                <c:pt idx="30">
                  <c:v>39810.632183907997</c:v>
                </c:pt>
                <c:pt idx="31">
                  <c:v>39901.954022988561</c:v>
                </c:pt>
                <c:pt idx="32">
                  <c:v>39993.275862068993</c:v>
                </c:pt>
                <c:pt idx="33">
                  <c:v>40084.597701149403</c:v>
                </c:pt>
                <c:pt idx="34">
                  <c:v>40175.919540229843</c:v>
                </c:pt>
                <c:pt idx="35">
                  <c:v>40267.241379310377</c:v>
                </c:pt>
                <c:pt idx="36">
                  <c:v>40358.563218390802</c:v>
                </c:pt>
                <c:pt idx="37">
                  <c:v>40449.885057471227</c:v>
                </c:pt>
                <c:pt idx="38">
                  <c:v>40541.206896551746</c:v>
                </c:pt>
                <c:pt idx="39">
                  <c:v>40632.528735632193</c:v>
                </c:pt>
                <c:pt idx="40">
                  <c:v>40723.850574712618</c:v>
                </c:pt>
                <c:pt idx="41">
                  <c:v>40815.17241379316</c:v>
                </c:pt>
                <c:pt idx="42">
                  <c:v>40906.494252873599</c:v>
                </c:pt>
                <c:pt idx="43">
                  <c:v>40997.81609195401</c:v>
                </c:pt>
                <c:pt idx="44">
                  <c:v>41089.137931034427</c:v>
                </c:pt>
                <c:pt idx="45">
                  <c:v>41180.459770114983</c:v>
                </c:pt>
                <c:pt idx="46">
                  <c:v>41271.781609195401</c:v>
                </c:pt>
                <c:pt idx="47">
                  <c:v>41363.103448275833</c:v>
                </c:pt>
                <c:pt idx="48">
                  <c:v>41454.425287356367</c:v>
                </c:pt>
                <c:pt idx="49">
                  <c:v>41545.747126436792</c:v>
                </c:pt>
                <c:pt idx="50">
                  <c:v>41637.068965517188</c:v>
                </c:pt>
                <c:pt idx="51">
                  <c:v>41728.390804597759</c:v>
                </c:pt>
                <c:pt idx="52">
                  <c:v>41819.712643678198</c:v>
                </c:pt>
                <c:pt idx="53">
                  <c:v>41911.034482758587</c:v>
                </c:pt>
                <c:pt idx="54">
                  <c:v>42002.356321839041</c:v>
                </c:pt>
                <c:pt idx="55">
                  <c:v>42093.678160919582</c:v>
                </c:pt>
                <c:pt idx="56">
                  <c:v>42185</c:v>
                </c:pt>
                <c:pt idx="57">
                  <c:v>42276.034479166658</c:v>
                </c:pt>
                <c:pt idx="58">
                  <c:v>42367.356319444472</c:v>
                </c:pt>
                <c:pt idx="59">
                  <c:v>42459.678159722222</c:v>
                </c:pt>
                <c:pt idx="60">
                  <c:v>42551</c:v>
                </c:pt>
                <c:pt idx="61">
                  <c:v>42642.034479166658</c:v>
                </c:pt>
                <c:pt idx="62">
                  <c:v>42733.356319444472</c:v>
                </c:pt>
                <c:pt idx="63">
                  <c:v>42824.678159722222</c:v>
                </c:pt>
              </c:numCache>
            </c:numRef>
          </c:cat>
          <c:val>
            <c:numRef>
              <c:f>productividad!$D$34:$D$97</c:f>
              <c:numCache>
                <c:formatCode>0.00%</c:formatCode>
                <c:ptCount val="64"/>
                <c:pt idx="0">
                  <c:v>5.0752657602622098E-2</c:v>
                </c:pt>
                <c:pt idx="1">
                  <c:v>4.9326513123088597E-2</c:v>
                </c:pt>
                <c:pt idx="2">
                  <c:v>4.8336856327922298E-2</c:v>
                </c:pt>
                <c:pt idx="3">
                  <c:v>4.7698761443130497E-2</c:v>
                </c:pt>
                <c:pt idx="4">
                  <c:v>4.6441105661629803E-2</c:v>
                </c:pt>
                <c:pt idx="5">
                  <c:v>4.6382997773359302E-2</c:v>
                </c:pt>
                <c:pt idx="6">
                  <c:v>4.4806522280081799E-2</c:v>
                </c:pt>
                <c:pt idx="7">
                  <c:v>4.2121851114447502E-2</c:v>
                </c:pt>
                <c:pt idx="8">
                  <c:v>3.9354076025918401E-2</c:v>
                </c:pt>
                <c:pt idx="9">
                  <c:v>3.7430925013367297E-2</c:v>
                </c:pt>
                <c:pt idx="10">
                  <c:v>3.6125349893834501E-2</c:v>
                </c:pt>
                <c:pt idx="11">
                  <c:v>3.7494362702938301E-2</c:v>
                </c:pt>
                <c:pt idx="12">
                  <c:v>4.2119376713797202E-2</c:v>
                </c:pt>
                <c:pt idx="13">
                  <c:v>4.7891886468906401E-2</c:v>
                </c:pt>
                <c:pt idx="14">
                  <c:v>5.46823376706769E-2</c:v>
                </c:pt>
                <c:pt idx="15">
                  <c:v>5.70475376950055E-2</c:v>
                </c:pt>
                <c:pt idx="16">
                  <c:v>5.5515160757385301E-2</c:v>
                </c:pt>
                <c:pt idx="17">
                  <c:v>5.4227856886784997E-2</c:v>
                </c:pt>
                <c:pt idx="18">
                  <c:v>5.2399274370363298E-2</c:v>
                </c:pt>
                <c:pt idx="19">
                  <c:v>5.2543616354590199E-2</c:v>
                </c:pt>
                <c:pt idx="20">
                  <c:v>5.4415772098922101E-2</c:v>
                </c:pt>
                <c:pt idx="21">
                  <c:v>5.49111266420143E-2</c:v>
                </c:pt>
                <c:pt idx="22">
                  <c:v>5.57558164992095E-2</c:v>
                </c:pt>
                <c:pt idx="23">
                  <c:v>5.7795902975571502E-2</c:v>
                </c:pt>
                <c:pt idx="24">
                  <c:v>5.9047561254527099E-2</c:v>
                </c:pt>
                <c:pt idx="25">
                  <c:v>5.9478835930379802E-2</c:v>
                </c:pt>
                <c:pt idx="26">
                  <c:v>5.9952726505094103E-2</c:v>
                </c:pt>
                <c:pt idx="27">
                  <c:v>5.9594897239969503E-2</c:v>
                </c:pt>
                <c:pt idx="28">
                  <c:v>5.8391358407363599E-2</c:v>
                </c:pt>
                <c:pt idx="29">
                  <c:v>5.58810775938706E-2</c:v>
                </c:pt>
                <c:pt idx="30">
                  <c:v>5.1424901084867601E-2</c:v>
                </c:pt>
                <c:pt idx="31">
                  <c:v>4.5505020887701503E-2</c:v>
                </c:pt>
                <c:pt idx="32">
                  <c:v>4.0133078504938399E-2</c:v>
                </c:pt>
                <c:pt idx="33">
                  <c:v>3.6252640348938103E-2</c:v>
                </c:pt>
                <c:pt idx="34">
                  <c:v>3.3094441791801897E-2</c:v>
                </c:pt>
                <c:pt idx="35">
                  <c:v>2.8930426752232102E-2</c:v>
                </c:pt>
                <c:pt idx="36">
                  <c:v>2.69518653331597E-2</c:v>
                </c:pt>
                <c:pt idx="37">
                  <c:v>2.75303706846458E-2</c:v>
                </c:pt>
                <c:pt idx="38">
                  <c:v>2.8421023737983699E-2</c:v>
                </c:pt>
                <c:pt idx="39">
                  <c:v>3.0500513204526E-2</c:v>
                </c:pt>
                <c:pt idx="40">
                  <c:v>3.0841423205218502E-2</c:v>
                </c:pt>
                <c:pt idx="41">
                  <c:v>2.8534204535020698E-2</c:v>
                </c:pt>
                <c:pt idx="42">
                  <c:v>2.6420783636359999E-2</c:v>
                </c:pt>
                <c:pt idx="43">
                  <c:v>2.5194673009785399E-2</c:v>
                </c:pt>
                <c:pt idx="44">
                  <c:v>2.3484766732838301E-2</c:v>
                </c:pt>
                <c:pt idx="45">
                  <c:v>2.1532729775277398E-2</c:v>
                </c:pt>
                <c:pt idx="46">
                  <c:v>1.98878964705161E-2</c:v>
                </c:pt>
                <c:pt idx="47">
                  <c:v>1.8858490834701799E-2</c:v>
                </c:pt>
                <c:pt idx="48">
                  <c:v>1.7336123428767201E-2</c:v>
                </c:pt>
                <c:pt idx="49">
                  <c:v>1.6538944419853499E-2</c:v>
                </c:pt>
                <c:pt idx="50">
                  <c:v>1.67222636437016E-2</c:v>
                </c:pt>
                <c:pt idx="51">
                  <c:v>1.7613246053364E-2</c:v>
                </c:pt>
                <c:pt idx="52">
                  <c:v>2.00727903068415E-2</c:v>
                </c:pt>
                <c:pt idx="53">
                  <c:v>2.3539264263941598E-2</c:v>
                </c:pt>
                <c:pt idx="54">
                  <c:v>2.585582531395E-2</c:v>
                </c:pt>
                <c:pt idx="55">
                  <c:v>2.6801709432687199E-2</c:v>
                </c:pt>
                <c:pt idx="56">
                  <c:v>2.6375396264347699E-2</c:v>
                </c:pt>
                <c:pt idx="57">
                  <c:v>2.5723582268113099E-2</c:v>
                </c:pt>
                <c:pt idx="58">
                  <c:v>2.2265809946951699E-2</c:v>
                </c:pt>
                <c:pt idx="59">
                  <c:v>1.8080319938548299E-2</c:v>
                </c:pt>
                <c:pt idx="60">
                  <c:v>1.37082716586174E-2</c:v>
                </c:pt>
                <c:pt idx="61">
                  <c:v>8.7886240480664901E-3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BF5-458F-B51D-607B362FA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44000"/>
        <c:axId val="165758080"/>
      </c:lineChart>
      <c:dateAx>
        <c:axId val="16574400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758080"/>
        <c:crosses val="autoZero"/>
        <c:auto val="1"/>
        <c:lblOffset val="100"/>
        <c:baseTimeUnit val="months"/>
      </c:dateAx>
      <c:valAx>
        <c:axId val="165758080"/>
        <c:scaling>
          <c:orientation val="minMax"/>
          <c:min val="-0.0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5744000"/>
        <c:crosses val="autoZero"/>
        <c:crossBetween val="between"/>
        <c:majorUnit val="0.05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9057961504811906E-2"/>
          <c:y val="0.165277777777778"/>
          <c:w val="0.88038648293963195"/>
          <c:h val="0.57897944575109905"/>
        </c:manualLayout>
      </c:layout>
      <c:lineChart>
        <c:grouping val="standard"/>
        <c:varyColors val="0"/>
        <c:ser>
          <c:idx val="0"/>
          <c:order val="0"/>
          <c:tx>
            <c:strRef>
              <c:f>productividad!$E$2</c:f>
              <c:strCache>
                <c:ptCount val="1"/>
                <c:pt idx="0">
                  <c:v>Colombia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productividad!$A$51:$A$97</c:f>
              <c:numCache>
                <c:formatCode>mmm\-yy</c:formatCode>
                <c:ptCount val="47"/>
                <c:pt idx="0">
                  <c:v>38623.448275862029</c:v>
                </c:pt>
                <c:pt idx="1">
                  <c:v>38714.77011494257</c:v>
                </c:pt>
                <c:pt idx="2">
                  <c:v>38806.091954023002</c:v>
                </c:pt>
                <c:pt idx="3">
                  <c:v>38897.41379310342</c:v>
                </c:pt>
                <c:pt idx="4">
                  <c:v>38988.73563218394</c:v>
                </c:pt>
                <c:pt idx="5">
                  <c:v>39080.057471264387</c:v>
                </c:pt>
                <c:pt idx="6">
                  <c:v>39171.379310344812</c:v>
                </c:pt>
                <c:pt idx="7">
                  <c:v>39262.701149425222</c:v>
                </c:pt>
                <c:pt idx="8">
                  <c:v>39354.022988505763</c:v>
                </c:pt>
                <c:pt idx="9">
                  <c:v>39445.344827586203</c:v>
                </c:pt>
                <c:pt idx="10">
                  <c:v>39536.666666666613</c:v>
                </c:pt>
                <c:pt idx="11">
                  <c:v>39627.988505747169</c:v>
                </c:pt>
                <c:pt idx="12">
                  <c:v>39719.310344827602</c:v>
                </c:pt>
                <c:pt idx="13">
                  <c:v>39810.632183907997</c:v>
                </c:pt>
                <c:pt idx="14">
                  <c:v>39901.954022988561</c:v>
                </c:pt>
                <c:pt idx="15">
                  <c:v>39993.275862068993</c:v>
                </c:pt>
                <c:pt idx="16">
                  <c:v>40084.597701149403</c:v>
                </c:pt>
                <c:pt idx="17">
                  <c:v>40175.919540229843</c:v>
                </c:pt>
                <c:pt idx="18">
                  <c:v>40267.241379310377</c:v>
                </c:pt>
                <c:pt idx="19">
                  <c:v>40358.563218390802</c:v>
                </c:pt>
                <c:pt idx="20">
                  <c:v>40449.885057471227</c:v>
                </c:pt>
                <c:pt idx="21">
                  <c:v>40541.206896551746</c:v>
                </c:pt>
                <c:pt idx="22">
                  <c:v>40632.528735632193</c:v>
                </c:pt>
                <c:pt idx="23">
                  <c:v>40723.850574712618</c:v>
                </c:pt>
                <c:pt idx="24">
                  <c:v>40815.17241379316</c:v>
                </c:pt>
                <c:pt idx="25">
                  <c:v>40906.494252873599</c:v>
                </c:pt>
                <c:pt idx="26">
                  <c:v>40997.81609195401</c:v>
                </c:pt>
                <c:pt idx="27">
                  <c:v>41089.137931034427</c:v>
                </c:pt>
                <c:pt idx="28">
                  <c:v>41180.459770114983</c:v>
                </c:pt>
                <c:pt idx="29">
                  <c:v>41271.781609195401</c:v>
                </c:pt>
                <c:pt idx="30">
                  <c:v>41363.103448275833</c:v>
                </c:pt>
                <c:pt idx="31">
                  <c:v>41454.425287356367</c:v>
                </c:pt>
                <c:pt idx="32">
                  <c:v>41545.747126436792</c:v>
                </c:pt>
                <c:pt idx="33">
                  <c:v>41637.068965517188</c:v>
                </c:pt>
                <c:pt idx="34">
                  <c:v>41728.390804597759</c:v>
                </c:pt>
                <c:pt idx="35">
                  <c:v>41819.712643678198</c:v>
                </c:pt>
                <c:pt idx="36">
                  <c:v>41911.034482758587</c:v>
                </c:pt>
                <c:pt idx="37">
                  <c:v>42002.356321839041</c:v>
                </c:pt>
                <c:pt idx="38">
                  <c:v>42093.678160919582</c:v>
                </c:pt>
                <c:pt idx="39">
                  <c:v>42185</c:v>
                </c:pt>
                <c:pt idx="40">
                  <c:v>42276.034479166658</c:v>
                </c:pt>
                <c:pt idx="41">
                  <c:v>42367.356319444472</c:v>
                </c:pt>
                <c:pt idx="42">
                  <c:v>42459.678159722222</c:v>
                </c:pt>
                <c:pt idx="43">
                  <c:v>42551</c:v>
                </c:pt>
                <c:pt idx="44">
                  <c:v>42642.034479166658</c:v>
                </c:pt>
                <c:pt idx="45">
                  <c:v>42733.356319444472</c:v>
                </c:pt>
                <c:pt idx="46">
                  <c:v>42824.678159722222</c:v>
                </c:pt>
              </c:numCache>
            </c:numRef>
          </c:cat>
          <c:val>
            <c:numRef>
              <c:f>productividad!$E$51:$E$97</c:f>
              <c:numCache>
                <c:formatCode>0,000</c:formatCode>
                <c:ptCount val="47"/>
                <c:pt idx="0" formatCode="0.00%">
                  <c:v>5.5928221638113798E-2</c:v>
                </c:pt>
                <c:pt idx="1">
                  <c:v>4.9521954907213901E-2</c:v>
                </c:pt>
                <c:pt idx="2">
                  <c:v>4.9598345912139401E-2</c:v>
                </c:pt>
                <c:pt idx="3">
                  <c:v>5.0184083042191498E-2</c:v>
                </c:pt>
                <c:pt idx="4">
                  <c:v>5.1150403856226198E-2</c:v>
                </c:pt>
                <c:pt idx="5">
                  <c:v>5.2216296939871801E-2</c:v>
                </c:pt>
                <c:pt idx="6">
                  <c:v>5.3185355813282202E-2</c:v>
                </c:pt>
                <c:pt idx="7">
                  <c:v>5.3890846704649498E-2</c:v>
                </c:pt>
                <c:pt idx="8">
                  <c:v>5.4261794318455098E-2</c:v>
                </c:pt>
                <c:pt idx="9">
                  <c:v>5.5282086694293603E-2</c:v>
                </c:pt>
                <c:pt idx="10">
                  <c:v>5.5664969420723999E-2</c:v>
                </c:pt>
                <c:pt idx="11">
                  <c:v>5.5180338613751399E-2</c:v>
                </c:pt>
                <c:pt idx="12">
                  <c:v>5.3754392075283298E-2</c:v>
                </c:pt>
                <c:pt idx="13">
                  <c:v>5.1710545651298602E-2</c:v>
                </c:pt>
                <c:pt idx="14">
                  <c:v>4.9294093620793303E-2</c:v>
                </c:pt>
                <c:pt idx="15">
                  <c:v>4.6742034571229697E-2</c:v>
                </c:pt>
                <c:pt idx="16">
                  <c:v>4.4259968126818899E-2</c:v>
                </c:pt>
                <c:pt idx="17">
                  <c:v>4.1907052398624599E-2</c:v>
                </c:pt>
                <c:pt idx="18">
                  <c:v>3.9918256327768097E-2</c:v>
                </c:pt>
                <c:pt idx="19">
                  <c:v>3.8277098445942702E-2</c:v>
                </c:pt>
                <c:pt idx="20">
                  <c:v>3.7008475686101501E-2</c:v>
                </c:pt>
                <c:pt idx="21">
                  <c:v>3.6066226902846298E-2</c:v>
                </c:pt>
                <c:pt idx="22">
                  <c:v>3.5294006261074998E-2</c:v>
                </c:pt>
                <c:pt idx="23">
                  <c:v>3.4917214324083103E-2</c:v>
                </c:pt>
                <c:pt idx="24">
                  <c:v>3.4725152017735801E-2</c:v>
                </c:pt>
                <c:pt idx="25">
                  <c:v>3.44397085961725E-2</c:v>
                </c:pt>
                <c:pt idx="26">
                  <c:v>3.3753692433511999E-2</c:v>
                </c:pt>
                <c:pt idx="27">
                  <c:v>3.2190766925742499E-2</c:v>
                </c:pt>
                <c:pt idx="28">
                  <c:v>2.9874734647559499E-2</c:v>
                </c:pt>
                <c:pt idx="29">
                  <c:v>2.72372784383213E-2</c:v>
                </c:pt>
                <c:pt idx="30">
                  <c:v>2.4794347085074699E-2</c:v>
                </c:pt>
                <c:pt idx="31">
                  <c:v>2.28075348618243E-2</c:v>
                </c:pt>
                <c:pt idx="32">
                  <c:v>2.1444586667779299E-2</c:v>
                </c:pt>
                <c:pt idx="33">
                  <c:v>2.0569516231111001E-2</c:v>
                </c:pt>
                <c:pt idx="34">
                  <c:v>1.9883910016217098E-2</c:v>
                </c:pt>
                <c:pt idx="35">
                  <c:v>1.9677717667906599E-2</c:v>
                </c:pt>
                <c:pt idx="36">
                  <c:v>1.9871445990916201E-2</c:v>
                </c:pt>
                <c:pt idx="37">
                  <c:v>2.02928517986691E-2</c:v>
                </c:pt>
                <c:pt idx="38">
                  <c:v>2.10222343204528E-2</c:v>
                </c:pt>
                <c:pt idx="39">
                  <c:v>2.1706198056849701E-2</c:v>
                </c:pt>
                <c:pt idx="40">
                  <c:v>2.20699636358467E-2</c:v>
                </c:pt>
                <c:pt idx="41">
                  <c:v>2.2062692328222899E-2</c:v>
                </c:pt>
                <c:pt idx="42">
                  <c:v>2.1523183195080699E-2</c:v>
                </c:pt>
                <c:pt idx="43">
                  <c:v>2.0389433253189999E-2</c:v>
                </c:pt>
                <c:pt idx="44">
                  <c:v>1.9944029003850498E-2</c:v>
                </c:pt>
                <c:pt idx="45">
                  <c:v>1.9264833271237399E-2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969-4B8C-8097-A005E156B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200832"/>
        <c:axId val="166202368"/>
      </c:lineChart>
      <c:dateAx>
        <c:axId val="16620083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202368"/>
        <c:crosses val="autoZero"/>
        <c:auto val="1"/>
        <c:lblOffset val="100"/>
        <c:baseTimeUnit val="months"/>
      </c:dateAx>
      <c:valAx>
        <c:axId val="166202368"/>
        <c:scaling>
          <c:orientation val="minMax"/>
          <c:min val="-0.0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200832"/>
        <c:crosses val="autoZero"/>
        <c:crossBetween val="between"/>
        <c:majorUnit val="0.05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9057961504811906E-2"/>
          <c:y val="0.165277777777778"/>
          <c:w val="0.88038648293963195"/>
          <c:h val="0.57897944575109905"/>
        </c:manualLayout>
      </c:layout>
      <c:lineChart>
        <c:grouping val="standard"/>
        <c:varyColors val="0"/>
        <c:ser>
          <c:idx val="0"/>
          <c:order val="0"/>
          <c:tx>
            <c:strRef>
              <c:f>productividad!$F$2</c:f>
              <c:strCache>
                <c:ptCount val="1"/>
                <c:pt idx="0">
                  <c:v>Mexico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productividad!$A$23:$A$97</c:f>
              <c:numCache>
                <c:formatCode>mmm\-yy</c:formatCode>
                <c:ptCount val="75"/>
                <c:pt idx="0">
                  <c:v>36066.436781609184</c:v>
                </c:pt>
                <c:pt idx="1">
                  <c:v>36157.758620689623</c:v>
                </c:pt>
                <c:pt idx="2">
                  <c:v>36249.080459770172</c:v>
                </c:pt>
                <c:pt idx="3">
                  <c:v>36340.402298850597</c:v>
                </c:pt>
                <c:pt idx="4">
                  <c:v>36431.724137931</c:v>
                </c:pt>
                <c:pt idx="5">
                  <c:v>36523.045977011418</c:v>
                </c:pt>
                <c:pt idx="6">
                  <c:v>36614.367816091981</c:v>
                </c:pt>
                <c:pt idx="7">
                  <c:v>36705.689655172413</c:v>
                </c:pt>
                <c:pt idx="8">
                  <c:v>36797.011494252831</c:v>
                </c:pt>
                <c:pt idx="9">
                  <c:v>36888.333333333372</c:v>
                </c:pt>
                <c:pt idx="10">
                  <c:v>36979.655172413783</c:v>
                </c:pt>
                <c:pt idx="11">
                  <c:v>37070.977011494222</c:v>
                </c:pt>
                <c:pt idx="12">
                  <c:v>37162.298850574763</c:v>
                </c:pt>
                <c:pt idx="13">
                  <c:v>37253.620689655167</c:v>
                </c:pt>
                <c:pt idx="14">
                  <c:v>37344.942528735613</c:v>
                </c:pt>
                <c:pt idx="15">
                  <c:v>37436.264367816017</c:v>
                </c:pt>
                <c:pt idx="16">
                  <c:v>37527.586206896602</c:v>
                </c:pt>
                <c:pt idx="17">
                  <c:v>37618.908045977012</c:v>
                </c:pt>
                <c:pt idx="18">
                  <c:v>37710.229885057423</c:v>
                </c:pt>
                <c:pt idx="19">
                  <c:v>37801.551724137971</c:v>
                </c:pt>
                <c:pt idx="20">
                  <c:v>37892.873563218403</c:v>
                </c:pt>
                <c:pt idx="21">
                  <c:v>37984.195402298821</c:v>
                </c:pt>
                <c:pt idx="22">
                  <c:v>38075.517241379363</c:v>
                </c:pt>
                <c:pt idx="23">
                  <c:v>38166.839080459788</c:v>
                </c:pt>
                <c:pt idx="24">
                  <c:v>38258.160919540212</c:v>
                </c:pt>
                <c:pt idx="25">
                  <c:v>38349.482758620637</c:v>
                </c:pt>
                <c:pt idx="26">
                  <c:v>38440.804597701179</c:v>
                </c:pt>
                <c:pt idx="27">
                  <c:v>38532.126436781589</c:v>
                </c:pt>
                <c:pt idx="28">
                  <c:v>38623.448275862029</c:v>
                </c:pt>
                <c:pt idx="29">
                  <c:v>38714.77011494257</c:v>
                </c:pt>
                <c:pt idx="30">
                  <c:v>38806.091954023002</c:v>
                </c:pt>
                <c:pt idx="31">
                  <c:v>38897.41379310342</c:v>
                </c:pt>
                <c:pt idx="32">
                  <c:v>38988.73563218394</c:v>
                </c:pt>
                <c:pt idx="33">
                  <c:v>39080.057471264387</c:v>
                </c:pt>
                <c:pt idx="34">
                  <c:v>39171.379310344812</c:v>
                </c:pt>
                <c:pt idx="35">
                  <c:v>39262.701149425222</c:v>
                </c:pt>
                <c:pt idx="36">
                  <c:v>39354.022988505763</c:v>
                </c:pt>
                <c:pt idx="37">
                  <c:v>39445.344827586203</c:v>
                </c:pt>
                <c:pt idx="38">
                  <c:v>39536.666666666613</c:v>
                </c:pt>
                <c:pt idx="39">
                  <c:v>39627.988505747169</c:v>
                </c:pt>
                <c:pt idx="40">
                  <c:v>39719.310344827602</c:v>
                </c:pt>
                <c:pt idx="41">
                  <c:v>39810.632183907997</c:v>
                </c:pt>
                <c:pt idx="42">
                  <c:v>39901.954022988561</c:v>
                </c:pt>
                <c:pt idx="43">
                  <c:v>39993.275862068993</c:v>
                </c:pt>
                <c:pt idx="44">
                  <c:v>40084.597701149403</c:v>
                </c:pt>
                <c:pt idx="45">
                  <c:v>40175.919540229843</c:v>
                </c:pt>
                <c:pt idx="46">
                  <c:v>40267.241379310377</c:v>
                </c:pt>
                <c:pt idx="47">
                  <c:v>40358.563218390802</c:v>
                </c:pt>
                <c:pt idx="48">
                  <c:v>40449.885057471227</c:v>
                </c:pt>
                <c:pt idx="49">
                  <c:v>40541.206896551746</c:v>
                </c:pt>
                <c:pt idx="50">
                  <c:v>40632.528735632193</c:v>
                </c:pt>
                <c:pt idx="51">
                  <c:v>40723.850574712618</c:v>
                </c:pt>
                <c:pt idx="52">
                  <c:v>40815.17241379316</c:v>
                </c:pt>
                <c:pt idx="53">
                  <c:v>40906.494252873599</c:v>
                </c:pt>
                <c:pt idx="54">
                  <c:v>40997.81609195401</c:v>
                </c:pt>
                <c:pt idx="55">
                  <c:v>41089.137931034427</c:v>
                </c:pt>
                <c:pt idx="56">
                  <c:v>41180.459770114983</c:v>
                </c:pt>
                <c:pt idx="57">
                  <c:v>41271.781609195401</c:v>
                </c:pt>
                <c:pt idx="58">
                  <c:v>41363.103448275833</c:v>
                </c:pt>
                <c:pt idx="59">
                  <c:v>41454.425287356367</c:v>
                </c:pt>
                <c:pt idx="60">
                  <c:v>41545.747126436792</c:v>
                </c:pt>
                <c:pt idx="61">
                  <c:v>41637.068965517188</c:v>
                </c:pt>
                <c:pt idx="62">
                  <c:v>41728.390804597759</c:v>
                </c:pt>
                <c:pt idx="63">
                  <c:v>41819.712643678198</c:v>
                </c:pt>
                <c:pt idx="64">
                  <c:v>41911.034482758587</c:v>
                </c:pt>
                <c:pt idx="65">
                  <c:v>42002.356321839041</c:v>
                </c:pt>
                <c:pt idx="66">
                  <c:v>42093.678160919582</c:v>
                </c:pt>
                <c:pt idx="67">
                  <c:v>42185</c:v>
                </c:pt>
                <c:pt idx="68">
                  <c:v>42276.034479166658</c:v>
                </c:pt>
                <c:pt idx="69">
                  <c:v>42367.356319444472</c:v>
                </c:pt>
                <c:pt idx="70">
                  <c:v>42459.678159722222</c:v>
                </c:pt>
                <c:pt idx="71">
                  <c:v>42551</c:v>
                </c:pt>
                <c:pt idx="72">
                  <c:v>42642.034479166658</c:v>
                </c:pt>
                <c:pt idx="73">
                  <c:v>42733.356319444472</c:v>
                </c:pt>
                <c:pt idx="74">
                  <c:v>42824.678159722222</c:v>
                </c:pt>
              </c:numCache>
            </c:numRef>
          </c:cat>
          <c:val>
            <c:numRef>
              <c:f>productividad!$F$23:$F$97</c:f>
              <c:numCache>
                <c:formatCode>0.00%</c:formatCode>
                <c:ptCount val="75"/>
                <c:pt idx="0">
                  <c:v>4.0835376702751301E-2</c:v>
                </c:pt>
                <c:pt idx="1">
                  <c:v>4.1115683811621402E-2</c:v>
                </c:pt>
                <c:pt idx="2">
                  <c:v>4.0879475833798598E-2</c:v>
                </c:pt>
                <c:pt idx="3">
                  <c:v>4.06016528508878E-2</c:v>
                </c:pt>
                <c:pt idx="4">
                  <c:v>4.0603013605406101E-2</c:v>
                </c:pt>
                <c:pt idx="5">
                  <c:v>4.1073733206854E-2</c:v>
                </c:pt>
                <c:pt idx="6">
                  <c:v>4.1891590181065398E-2</c:v>
                </c:pt>
                <c:pt idx="7">
                  <c:v>4.2694844860893699E-2</c:v>
                </c:pt>
                <c:pt idx="8">
                  <c:v>4.4604117394307703E-2</c:v>
                </c:pt>
                <c:pt idx="9">
                  <c:v>4.7193383113392801E-2</c:v>
                </c:pt>
                <c:pt idx="10">
                  <c:v>5.03948585707822E-2</c:v>
                </c:pt>
                <c:pt idx="11">
                  <c:v>5.3313399866512498E-2</c:v>
                </c:pt>
                <c:pt idx="12">
                  <c:v>5.43990264513486E-2</c:v>
                </c:pt>
                <c:pt idx="13">
                  <c:v>5.3559020372256502E-2</c:v>
                </c:pt>
                <c:pt idx="14">
                  <c:v>5.0964736427666898E-2</c:v>
                </c:pt>
                <c:pt idx="15">
                  <c:v>4.73371831979418E-2</c:v>
                </c:pt>
                <c:pt idx="16">
                  <c:v>4.3799761465733798E-2</c:v>
                </c:pt>
                <c:pt idx="17">
                  <c:v>4.0404129389038902E-2</c:v>
                </c:pt>
                <c:pt idx="18">
                  <c:v>3.71687018533014E-2</c:v>
                </c:pt>
                <c:pt idx="19">
                  <c:v>3.4188928335550699E-2</c:v>
                </c:pt>
                <c:pt idx="20">
                  <c:v>3.15978254623153E-2</c:v>
                </c:pt>
                <c:pt idx="21">
                  <c:v>2.9626286648312999E-2</c:v>
                </c:pt>
                <c:pt idx="22">
                  <c:v>2.8491715435923898E-2</c:v>
                </c:pt>
                <c:pt idx="23">
                  <c:v>2.8235714713232302E-2</c:v>
                </c:pt>
                <c:pt idx="24">
                  <c:v>2.8462220610818899E-2</c:v>
                </c:pt>
                <c:pt idx="25">
                  <c:v>2.8832345442653999E-2</c:v>
                </c:pt>
                <c:pt idx="26">
                  <c:v>2.8957565199480999E-2</c:v>
                </c:pt>
                <c:pt idx="27">
                  <c:v>2.8489080995823899E-2</c:v>
                </c:pt>
                <c:pt idx="28">
                  <c:v>2.74657435206625E-2</c:v>
                </c:pt>
                <c:pt idx="29">
                  <c:v>2.6308558451888599E-2</c:v>
                </c:pt>
                <c:pt idx="30">
                  <c:v>2.5353396253103001E-2</c:v>
                </c:pt>
                <c:pt idx="31">
                  <c:v>2.49452297955578E-2</c:v>
                </c:pt>
                <c:pt idx="32">
                  <c:v>2.52998272028255E-2</c:v>
                </c:pt>
                <c:pt idx="33">
                  <c:v>2.6181577371015601E-2</c:v>
                </c:pt>
                <c:pt idx="34">
                  <c:v>2.74325708843021E-2</c:v>
                </c:pt>
                <c:pt idx="35">
                  <c:v>2.8935743292570999E-2</c:v>
                </c:pt>
                <c:pt idx="36">
                  <c:v>3.0351993049022401E-2</c:v>
                </c:pt>
                <c:pt idx="37">
                  <c:v>3.1378387592954103E-2</c:v>
                </c:pt>
                <c:pt idx="38">
                  <c:v>3.1815392263709302E-2</c:v>
                </c:pt>
                <c:pt idx="39">
                  <c:v>3.10201032426441E-2</c:v>
                </c:pt>
                <c:pt idx="40">
                  <c:v>2.8578501325231501E-2</c:v>
                </c:pt>
                <c:pt idx="41">
                  <c:v>2.4446480932091799E-2</c:v>
                </c:pt>
                <c:pt idx="42">
                  <c:v>1.88883192961232E-2</c:v>
                </c:pt>
                <c:pt idx="43">
                  <c:v>1.30186115243934E-2</c:v>
                </c:pt>
                <c:pt idx="44">
                  <c:v>8.0928373654110698E-3</c:v>
                </c:pt>
                <c:pt idx="45">
                  <c:v>5.0068830114944297E-3</c:v>
                </c:pt>
                <c:pt idx="46">
                  <c:v>3.6850782851863498E-3</c:v>
                </c:pt>
                <c:pt idx="47">
                  <c:v>3.4763213467275999E-3</c:v>
                </c:pt>
                <c:pt idx="48">
                  <c:v>3.8047343926809899E-3</c:v>
                </c:pt>
                <c:pt idx="49">
                  <c:v>4.0685037559424998E-3</c:v>
                </c:pt>
                <c:pt idx="50">
                  <c:v>4.3863491074078598E-3</c:v>
                </c:pt>
                <c:pt idx="51">
                  <c:v>4.8477894150781402E-3</c:v>
                </c:pt>
                <c:pt idx="52">
                  <c:v>5.2448862814238797E-3</c:v>
                </c:pt>
                <c:pt idx="53">
                  <c:v>5.6991316888140098E-3</c:v>
                </c:pt>
                <c:pt idx="54">
                  <c:v>5.95188725570827E-3</c:v>
                </c:pt>
                <c:pt idx="55">
                  <c:v>6.0338071225303899E-3</c:v>
                </c:pt>
                <c:pt idx="56">
                  <c:v>6.10433444756179E-3</c:v>
                </c:pt>
                <c:pt idx="57">
                  <c:v>5.9310692815280801E-3</c:v>
                </c:pt>
                <c:pt idx="58">
                  <c:v>5.6814674989133099E-3</c:v>
                </c:pt>
                <c:pt idx="59">
                  <c:v>5.4159305909188696E-3</c:v>
                </c:pt>
                <c:pt idx="60">
                  <c:v>5.1422772778930599E-3</c:v>
                </c:pt>
                <c:pt idx="61">
                  <c:v>5.2836388598971598E-3</c:v>
                </c:pt>
                <c:pt idx="62">
                  <c:v>6.1650679698822099E-3</c:v>
                </c:pt>
                <c:pt idx="63">
                  <c:v>8.2017495330411905E-3</c:v>
                </c:pt>
                <c:pt idx="64">
                  <c:v>1.18129284227938E-2</c:v>
                </c:pt>
                <c:pt idx="65">
                  <c:v>1.6501267849085701E-2</c:v>
                </c:pt>
                <c:pt idx="66">
                  <c:v>2.1260792478063801E-2</c:v>
                </c:pt>
                <c:pt idx="67">
                  <c:v>2.50374524920377E-2</c:v>
                </c:pt>
                <c:pt idx="68">
                  <c:v>2.6818283334472202E-2</c:v>
                </c:pt>
                <c:pt idx="69">
                  <c:v>2.67464616455503E-2</c:v>
                </c:pt>
                <c:pt idx="70">
                  <c:v>2.5733756653544201E-2</c:v>
                </c:pt>
                <c:pt idx="71">
                  <c:v>2.4453473794957801E-2</c:v>
                </c:pt>
                <c:pt idx="72">
                  <c:v>2.3540104925613599E-2</c:v>
                </c:pt>
                <c:pt idx="73">
                  <c:v>2.2891339715364601E-2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501-4CC4-8DDC-6A244C2D2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210176"/>
        <c:axId val="166216064"/>
      </c:lineChart>
      <c:dateAx>
        <c:axId val="1662101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216064"/>
        <c:crosses val="autoZero"/>
        <c:auto val="1"/>
        <c:lblOffset val="100"/>
        <c:baseTimeUnit val="months"/>
      </c:dateAx>
      <c:valAx>
        <c:axId val="166216064"/>
        <c:scaling>
          <c:orientation val="minMax"/>
          <c:min val="-0.0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210176"/>
        <c:crosses val="autoZero"/>
        <c:crossBetween val="between"/>
        <c:majorUnit val="0.05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9057961504811906E-2"/>
          <c:y val="0.165277777777778"/>
          <c:w val="0.88038648293963195"/>
          <c:h val="0.57897944575109905"/>
        </c:manualLayout>
      </c:layout>
      <c:lineChart>
        <c:grouping val="standard"/>
        <c:varyColors val="0"/>
        <c:ser>
          <c:idx val="0"/>
          <c:order val="0"/>
          <c:tx>
            <c:strRef>
              <c:f>productividad!$G$2</c:f>
              <c:strCache>
                <c:ptCount val="1"/>
                <c:pt idx="0">
                  <c:v>Peru</c:v>
                </c:pt>
              </c:strCache>
            </c:strRef>
          </c:tx>
          <c:spPr>
            <a:ln w="2222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productividad!$A$10:$A$97</c:f>
              <c:numCache>
                <c:formatCode>mmm\-yy</c:formatCode>
                <c:ptCount val="88"/>
                <c:pt idx="0">
                  <c:v>34879.252873563193</c:v>
                </c:pt>
                <c:pt idx="1">
                  <c:v>34970.574712643633</c:v>
                </c:pt>
                <c:pt idx="2">
                  <c:v>35061.896551724181</c:v>
                </c:pt>
                <c:pt idx="3">
                  <c:v>35153.218390804599</c:v>
                </c:pt>
                <c:pt idx="4">
                  <c:v>35244.540229885031</c:v>
                </c:pt>
                <c:pt idx="5">
                  <c:v>35335.862068965573</c:v>
                </c:pt>
                <c:pt idx="6">
                  <c:v>35427.183908045998</c:v>
                </c:pt>
                <c:pt idx="7">
                  <c:v>35518.505747126423</c:v>
                </c:pt>
                <c:pt idx="8">
                  <c:v>35609.82758620684</c:v>
                </c:pt>
                <c:pt idx="9">
                  <c:v>35701.14942528736</c:v>
                </c:pt>
                <c:pt idx="10">
                  <c:v>35792.471264367807</c:v>
                </c:pt>
                <c:pt idx="11">
                  <c:v>35883.79310344821</c:v>
                </c:pt>
                <c:pt idx="12">
                  <c:v>35975.114942528773</c:v>
                </c:pt>
                <c:pt idx="13">
                  <c:v>36066.436781609184</c:v>
                </c:pt>
                <c:pt idx="14">
                  <c:v>36157.758620689623</c:v>
                </c:pt>
                <c:pt idx="15">
                  <c:v>36249.080459770172</c:v>
                </c:pt>
                <c:pt idx="16">
                  <c:v>36340.402298850597</c:v>
                </c:pt>
                <c:pt idx="17">
                  <c:v>36431.724137931</c:v>
                </c:pt>
                <c:pt idx="18">
                  <c:v>36523.045977011418</c:v>
                </c:pt>
                <c:pt idx="19">
                  <c:v>36614.367816091981</c:v>
                </c:pt>
                <c:pt idx="20">
                  <c:v>36705.689655172413</c:v>
                </c:pt>
                <c:pt idx="21">
                  <c:v>36797.011494252831</c:v>
                </c:pt>
                <c:pt idx="22">
                  <c:v>36888.333333333372</c:v>
                </c:pt>
                <c:pt idx="23">
                  <c:v>36979.655172413783</c:v>
                </c:pt>
                <c:pt idx="24">
                  <c:v>37070.977011494222</c:v>
                </c:pt>
                <c:pt idx="25">
                  <c:v>37162.298850574763</c:v>
                </c:pt>
                <c:pt idx="26">
                  <c:v>37253.620689655167</c:v>
                </c:pt>
                <c:pt idx="27">
                  <c:v>37344.942528735613</c:v>
                </c:pt>
                <c:pt idx="28">
                  <c:v>37436.264367816017</c:v>
                </c:pt>
                <c:pt idx="29">
                  <c:v>37527.586206896602</c:v>
                </c:pt>
                <c:pt idx="30">
                  <c:v>37618.908045977012</c:v>
                </c:pt>
                <c:pt idx="31">
                  <c:v>37710.229885057423</c:v>
                </c:pt>
                <c:pt idx="32">
                  <c:v>37801.551724137971</c:v>
                </c:pt>
                <c:pt idx="33">
                  <c:v>37892.873563218403</c:v>
                </c:pt>
                <c:pt idx="34">
                  <c:v>37984.195402298821</c:v>
                </c:pt>
                <c:pt idx="35">
                  <c:v>38075.517241379363</c:v>
                </c:pt>
                <c:pt idx="36">
                  <c:v>38166.839080459788</c:v>
                </c:pt>
                <c:pt idx="37">
                  <c:v>38258.160919540212</c:v>
                </c:pt>
                <c:pt idx="38">
                  <c:v>38349.482758620637</c:v>
                </c:pt>
                <c:pt idx="39">
                  <c:v>38440.804597701179</c:v>
                </c:pt>
                <c:pt idx="40">
                  <c:v>38532.126436781589</c:v>
                </c:pt>
                <c:pt idx="41">
                  <c:v>38623.448275862029</c:v>
                </c:pt>
                <c:pt idx="42">
                  <c:v>38714.77011494257</c:v>
                </c:pt>
                <c:pt idx="43">
                  <c:v>38806.091954023002</c:v>
                </c:pt>
                <c:pt idx="44">
                  <c:v>38897.41379310342</c:v>
                </c:pt>
                <c:pt idx="45">
                  <c:v>38988.73563218394</c:v>
                </c:pt>
                <c:pt idx="46">
                  <c:v>39080.057471264387</c:v>
                </c:pt>
                <c:pt idx="47">
                  <c:v>39171.379310344812</c:v>
                </c:pt>
                <c:pt idx="48">
                  <c:v>39262.701149425222</c:v>
                </c:pt>
                <c:pt idx="49">
                  <c:v>39354.022988505763</c:v>
                </c:pt>
                <c:pt idx="50">
                  <c:v>39445.344827586203</c:v>
                </c:pt>
                <c:pt idx="51">
                  <c:v>39536.666666666613</c:v>
                </c:pt>
                <c:pt idx="52">
                  <c:v>39627.988505747169</c:v>
                </c:pt>
                <c:pt idx="53">
                  <c:v>39719.310344827602</c:v>
                </c:pt>
                <c:pt idx="54">
                  <c:v>39810.632183907997</c:v>
                </c:pt>
                <c:pt idx="55">
                  <c:v>39901.954022988561</c:v>
                </c:pt>
                <c:pt idx="56">
                  <c:v>39993.275862068993</c:v>
                </c:pt>
                <c:pt idx="57">
                  <c:v>40084.597701149403</c:v>
                </c:pt>
                <c:pt idx="58">
                  <c:v>40175.919540229843</c:v>
                </c:pt>
                <c:pt idx="59">
                  <c:v>40267.241379310377</c:v>
                </c:pt>
                <c:pt idx="60">
                  <c:v>40358.563218390802</c:v>
                </c:pt>
                <c:pt idx="61">
                  <c:v>40449.885057471227</c:v>
                </c:pt>
                <c:pt idx="62">
                  <c:v>40541.206896551746</c:v>
                </c:pt>
                <c:pt idx="63">
                  <c:v>40632.528735632193</c:v>
                </c:pt>
                <c:pt idx="64">
                  <c:v>40723.850574712618</c:v>
                </c:pt>
                <c:pt idx="65">
                  <c:v>40815.17241379316</c:v>
                </c:pt>
                <c:pt idx="66">
                  <c:v>40906.494252873599</c:v>
                </c:pt>
                <c:pt idx="67">
                  <c:v>40997.81609195401</c:v>
                </c:pt>
                <c:pt idx="68">
                  <c:v>41089.137931034427</c:v>
                </c:pt>
                <c:pt idx="69">
                  <c:v>41180.459770114983</c:v>
                </c:pt>
                <c:pt idx="70">
                  <c:v>41271.781609195401</c:v>
                </c:pt>
                <c:pt idx="71">
                  <c:v>41363.103448275833</c:v>
                </c:pt>
                <c:pt idx="72">
                  <c:v>41454.425287356367</c:v>
                </c:pt>
                <c:pt idx="73">
                  <c:v>41545.747126436792</c:v>
                </c:pt>
                <c:pt idx="74">
                  <c:v>41637.068965517188</c:v>
                </c:pt>
                <c:pt idx="75">
                  <c:v>41728.390804597759</c:v>
                </c:pt>
                <c:pt idx="76">
                  <c:v>41819.712643678198</c:v>
                </c:pt>
                <c:pt idx="77">
                  <c:v>41911.034482758587</c:v>
                </c:pt>
                <c:pt idx="78">
                  <c:v>42002.356321839041</c:v>
                </c:pt>
                <c:pt idx="79">
                  <c:v>42093.678160919582</c:v>
                </c:pt>
                <c:pt idx="80">
                  <c:v>42185</c:v>
                </c:pt>
                <c:pt idx="81">
                  <c:v>42276.034479166658</c:v>
                </c:pt>
                <c:pt idx="82">
                  <c:v>42367.356319444472</c:v>
                </c:pt>
                <c:pt idx="83">
                  <c:v>42459.678159722222</c:v>
                </c:pt>
                <c:pt idx="84">
                  <c:v>42551</c:v>
                </c:pt>
                <c:pt idx="85">
                  <c:v>42642.034479166658</c:v>
                </c:pt>
                <c:pt idx="86">
                  <c:v>42733.356319444472</c:v>
                </c:pt>
                <c:pt idx="87">
                  <c:v>42824.678159722222</c:v>
                </c:pt>
              </c:numCache>
            </c:numRef>
          </c:cat>
          <c:val>
            <c:numRef>
              <c:f>productividad!$G$10:$G$97</c:f>
              <c:numCache>
                <c:formatCode>0.00%</c:formatCode>
                <c:ptCount val="88"/>
                <c:pt idx="0">
                  <c:v>6.5412551442851005E-2</c:v>
                </c:pt>
                <c:pt idx="1">
                  <c:v>6.5486805576151594E-2</c:v>
                </c:pt>
                <c:pt idx="2">
                  <c:v>6.3116838583419696E-2</c:v>
                </c:pt>
                <c:pt idx="3">
                  <c:v>6.15721612807602E-2</c:v>
                </c:pt>
                <c:pt idx="4">
                  <c:v>6.0355398759765498E-2</c:v>
                </c:pt>
                <c:pt idx="5">
                  <c:v>5.8457899457815599E-2</c:v>
                </c:pt>
                <c:pt idx="6">
                  <c:v>5.8514550609885002E-2</c:v>
                </c:pt>
                <c:pt idx="7">
                  <c:v>5.3279351190131198E-2</c:v>
                </c:pt>
                <c:pt idx="8">
                  <c:v>5.1468420777167401E-2</c:v>
                </c:pt>
                <c:pt idx="9">
                  <c:v>4.82800232646882E-2</c:v>
                </c:pt>
                <c:pt idx="10">
                  <c:v>4.7447628755444303E-2</c:v>
                </c:pt>
                <c:pt idx="11">
                  <c:v>4.7240312669916601E-2</c:v>
                </c:pt>
                <c:pt idx="12">
                  <c:v>4.4714207675736597E-2</c:v>
                </c:pt>
                <c:pt idx="13">
                  <c:v>4.4342303028518201E-2</c:v>
                </c:pt>
                <c:pt idx="14">
                  <c:v>4.1876403078145399E-2</c:v>
                </c:pt>
                <c:pt idx="15">
                  <c:v>3.6543186835091397E-2</c:v>
                </c:pt>
                <c:pt idx="16">
                  <c:v>3.4019876497946099E-2</c:v>
                </c:pt>
                <c:pt idx="17">
                  <c:v>2.9887913772722902E-2</c:v>
                </c:pt>
                <c:pt idx="18">
                  <c:v>2.64806973875777E-2</c:v>
                </c:pt>
                <c:pt idx="19">
                  <c:v>2.6932229269971599E-2</c:v>
                </c:pt>
                <c:pt idx="20">
                  <c:v>2.4550950940898E-2</c:v>
                </c:pt>
                <c:pt idx="21">
                  <c:v>2.0910922730154501E-2</c:v>
                </c:pt>
                <c:pt idx="22">
                  <c:v>1.8228951631252301E-2</c:v>
                </c:pt>
                <c:pt idx="23">
                  <c:v>1.50020976320009E-2</c:v>
                </c:pt>
                <c:pt idx="24">
                  <c:v>1.4157393171493201E-2</c:v>
                </c:pt>
                <c:pt idx="25">
                  <c:v>1.6811613835221399E-2</c:v>
                </c:pt>
                <c:pt idx="26">
                  <c:v>2.01072067665201E-2</c:v>
                </c:pt>
                <c:pt idx="27">
                  <c:v>2.3207676259939001E-2</c:v>
                </c:pt>
                <c:pt idx="28">
                  <c:v>2.5904499994104501E-2</c:v>
                </c:pt>
                <c:pt idx="29">
                  <c:v>2.73468862704393E-2</c:v>
                </c:pt>
                <c:pt idx="30">
                  <c:v>2.6699904140970499E-2</c:v>
                </c:pt>
                <c:pt idx="31">
                  <c:v>2.84510315070854E-2</c:v>
                </c:pt>
                <c:pt idx="32">
                  <c:v>3.0560546110260399E-2</c:v>
                </c:pt>
                <c:pt idx="33">
                  <c:v>3.4152341111274E-2</c:v>
                </c:pt>
                <c:pt idx="34">
                  <c:v>4.1683364598201302E-2</c:v>
                </c:pt>
                <c:pt idx="35">
                  <c:v>4.5224780727247699E-2</c:v>
                </c:pt>
                <c:pt idx="36">
                  <c:v>4.7951829837905302E-2</c:v>
                </c:pt>
                <c:pt idx="37">
                  <c:v>5.0208500688722499E-2</c:v>
                </c:pt>
                <c:pt idx="38">
                  <c:v>5.1951303466283502E-2</c:v>
                </c:pt>
                <c:pt idx="39">
                  <c:v>5.6231753982676803E-2</c:v>
                </c:pt>
                <c:pt idx="40">
                  <c:v>5.7815888607355301E-2</c:v>
                </c:pt>
                <c:pt idx="41">
                  <c:v>5.8252058488288003E-2</c:v>
                </c:pt>
                <c:pt idx="42">
                  <c:v>5.8247448281009501E-2</c:v>
                </c:pt>
                <c:pt idx="43">
                  <c:v>5.7735731225717297E-2</c:v>
                </c:pt>
                <c:pt idx="44">
                  <c:v>6.14135526043873E-2</c:v>
                </c:pt>
                <c:pt idx="45">
                  <c:v>6.5281908025127205E-2</c:v>
                </c:pt>
                <c:pt idx="46">
                  <c:v>6.7094035810588898E-2</c:v>
                </c:pt>
                <c:pt idx="47">
                  <c:v>6.7405000909947596E-2</c:v>
                </c:pt>
                <c:pt idx="48">
                  <c:v>6.7390816651155497E-2</c:v>
                </c:pt>
                <c:pt idx="49">
                  <c:v>6.6852012119647697E-2</c:v>
                </c:pt>
                <c:pt idx="50">
                  <c:v>6.56557610936324E-2</c:v>
                </c:pt>
                <c:pt idx="51">
                  <c:v>6.5667241852320896E-2</c:v>
                </c:pt>
                <c:pt idx="52">
                  <c:v>6.4462591817398995E-2</c:v>
                </c:pt>
                <c:pt idx="53">
                  <c:v>6.3264314043974798E-2</c:v>
                </c:pt>
                <c:pt idx="54">
                  <c:v>6.0741583269127299E-2</c:v>
                </c:pt>
                <c:pt idx="55">
                  <c:v>5.8208928358176697E-2</c:v>
                </c:pt>
                <c:pt idx="56">
                  <c:v>5.5386784933647001E-2</c:v>
                </c:pt>
                <c:pt idx="57">
                  <c:v>5.2242709218824297E-2</c:v>
                </c:pt>
                <c:pt idx="58">
                  <c:v>5.0544874357890998E-2</c:v>
                </c:pt>
                <c:pt idx="59">
                  <c:v>4.9937911638795497E-2</c:v>
                </c:pt>
                <c:pt idx="60">
                  <c:v>4.89604371613531E-2</c:v>
                </c:pt>
                <c:pt idx="61">
                  <c:v>4.7926469267367003E-2</c:v>
                </c:pt>
                <c:pt idx="62">
                  <c:v>4.8184682497048902E-2</c:v>
                </c:pt>
                <c:pt idx="63">
                  <c:v>4.7343808932607E-2</c:v>
                </c:pt>
                <c:pt idx="64">
                  <c:v>4.6455053282709997E-2</c:v>
                </c:pt>
                <c:pt idx="65">
                  <c:v>4.4743650327268701E-2</c:v>
                </c:pt>
                <c:pt idx="66">
                  <c:v>4.2584923384363899E-2</c:v>
                </c:pt>
                <c:pt idx="67">
                  <c:v>3.9476684706699301E-2</c:v>
                </c:pt>
                <c:pt idx="68">
                  <c:v>3.7604583088058002E-2</c:v>
                </c:pt>
                <c:pt idx="69">
                  <c:v>3.5456064951244599E-2</c:v>
                </c:pt>
                <c:pt idx="70">
                  <c:v>3.2770663637394698E-2</c:v>
                </c:pt>
                <c:pt idx="71">
                  <c:v>2.9880458833751899E-2</c:v>
                </c:pt>
                <c:pt idx="72">
                  <c:v>2.62232713911019E-2</c:v>
                </c:pt>
                <c:pt idx="73">
                  <c:v>2.4792504823500101E-2</c:v>
                </c:pt>
                <c:pt idx="74">
                  <c:v>2.2468109209796201E-2</c:v>
                </c:pt>
                <c:pt idx="75">
                  <c:v>1.9687596257858399E-2</c:v>
                </c:pt>
                <c:pt idx="76">
                  <c:v>1.7660171123146402E-2</c:v>
                </c:pt>
                <c:pt idx="77">
                  <c:v>1.6232257741531999E-2</c:v>
                </c:pt>
                <c:pt idx="78">
                  <c:v>1.6490222227922999E-2</c:v>
                </c:pt>
                <c:pt idx="79">
                  <c:v>1.8576874949454099E-2</c:v>
                </c:pt>
                <c:pt idx="80">
                  <c:v>1.9670315115128401E-2</c:v>
                </c:pt>
                <c:pt idx="81">
                  <c:v>2.0113765808030901E-2</c:v>
                </c:pt>
                <c:pt idx="82">
                  <c:v>1.9303635495268801E-2</c:v>
                </c:pt>
                <c:pt idx="83">
                  <c:v>1.7909133211511202E-2</c:v>
                </c:pt>
                <c:pt idx="84">
                  <c:v>1.7580151998100601E-2</c:v>
                </c:pt>
                <c:pt idx="85">
                  <c:v>1.5687108510728302E-2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FFA-4A2E-B465-459A6EFDD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236928"/>
        <c:axId val="166238464"/>
      </c:lineChart>
      <c:dateAx>
        <c:axId val="1662369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238464"/>
        <c:crosses val="autoZero"/>
        <c:auto val="1"/>
        <c:lblOffset val="100"/>
        <c:baseTimeUnit val="months"/>
      </c:dateAx>
      <c:valAx>
        <c:axId val="166238464"/>
        <c:scaling>
          <c:orientation val="minMax"/>
          <c:min val="-0.05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236928"/>
        <c:crosses val="autoZero"/>
        <c:crossBetween val="between"/>
        <c:majorUnit val="0.05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564258864476896E-2"/>
          <c:y val="0.12621602647678301"/>
          <c:w val="0.89943521229946999"/>
          <c:h val="0.7603547346127299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'Growth Accounting2'!$A$18:$H$18</c:f>
              <c:strCache>
                <c:ptCount val="1"/>
                <c:pt idx="0">
                  <c:v>K</c:v>
                </c:pt>
              </c:strCache>
            </c:strRef>
          </c:tx>
          <c:spPr>
            <a:solidFill>
              <a:srgbClr val="2B4A89"/>
            </a:solidFill>
            <a:ln>
              <a:noFill/>
            </a:ln>
          </c:spPr>
          <c:invertIfNegative val="0"/>
          <c:cat>
            <c:strRef>
              <c:f>'Growth Accounting2'!$B$51:$H$51</c:f>
              <c:strCache>
                <c:ptCount val="7"/>
                <c:pt idx="0">
                  <c:v>80-85</c:v>
                </c:pt>
                <c:pt idx="1">
                  <c:v>85-90</c:v>
                </c:pt>
                <c:pt idx="2">
                  <c:v>90-95</c:v>
                </c:pt>
                <c:pt idx="3">
                  <c:v>95-00</c:v>
                </c:pt>
                <c:pt idx="4">
                  <c:v>00-05</c:v>
                </c:pt>
                <c:pt idx="5">
                  <c:v>05-10</c:v>
                </c:pt>
                <c:pt idx="6">
                  <c:v>10-15</c:v>
                </c:pt>
              </c:strCache>
            </c:strRef>
          </c:cat>
          <c:val>
            <c:numRef>
              <c:f>'Growth Accounting2'!$B$32:$H$32</c:f>
              <c:numCache>
                <c:formatCode>#,#00%</c:formatCode>
                <c:ptCount val="7"/>
                <c:pt idx="0">
                  <c:v>1.7174778743756499E-2</c:v>
                </c:pt>
                <c:pt idx="1">
                  <c:v>1.1152895003476699E-2</c:v>
                </c:pt>
                <c:pt idx="2">
                  <c:v>1.3383213011911799E-2</c:v>
                </c:pt>
                <c:pt idx="3">
                  <c:v>1.6057583688035101E-2</c:v>
                </c:pt>
                <c:pt idx="4">
                  <c:v>1.18036412875637E-2</c:v>
                </c:pt>
                <c:pt idx="5">
                  <c:v>1.9249455370679701E-2</c:v>
                </c:pt>
                <c:pt idx="6">
                  <c:v>2.02222344611129E-2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CD-409F-8645-791976D30DD9}"/>
            </c:ext>
          </c:extLst>
        </c:ser>
        <c:ser>
          <c:idx val="2"/>
          <c:order val="2"/>
          <c:tx>
            <c:strRef>
              <c:f>'Growth Accounting2'!$A$34:$H$34</c:f>
              <c:strCache>
                <c:ptCount val="1"/>
                <c:pt idx="0">
                  <c:v>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'Growth Accounting2'!$B$51:$H$51</c:f>
              <c:strCache>
                <c:ptCount val="7"/>
                <c:pt idx="0">
                  <c:v>80-85</c:v>
                </c:pt>
                <c:pt idx="1">
                  <c:v>85-90</c:v>
                </c:pt>
                <c:pt idx="2">
                  <c:v>90-95</c:v>
                </c:pt>
                <c:pt idx="3">
                  <c:v>95-00</c:v>
                </c:pt>
                <c:pt idx="4">
                  <c:v>00-05</c:v>
                </c:pt>
                <c:pt idx="5">
                  <c:v>05-10</c:v>
                </c:pt>
                <c:pt idx="6">
                  <c:v>10-15</c:v>
                </c:pt>
              </c:strCache>
            </c:strRef>
          </c:cat>
          <c:val>
            <c:numRef>
              <c:f>'Growth Accounting2'!$B$48:$H$48</c:f>
              <c:numCache>
                <c:formatCode>#,#00%</c:formatCode>
                <c:ptCount val="7"/>
                <c:pt idx="0">
                  <c:v>3.1365813839982902E-2</c:v>
                </c:pt>
                <c:pt idx="1">
                  <c:v>2.4800946398545E-2</c:v>
                </c:pt>
                <c:pt idx="2">
                  <c:v>2.6369642105984602E-2</c:v>
                </c:pt>
                <c:pt idx="3">
                  <c:v>2.02994398283163E-2</c:v>
                </c:pt>
                <c:pt idx="4">
                  <c:v>1.4826760820136E-2</c:v>
                </c:pt>
                <c:pt idx="5">
                  <c:v>6.6304659014938001E-3</c:v>
                </c:pt>
                <c:pt idx="6">
                  <c:v>1.1263465976724899E-2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CD-409F-8645-791976D30DD9}"/>
            </c:ext>
          </c:extLst>
        </c:ser>
        <c:ser>
          <c:idx val="3"/>
          <c:order val="3"/>
          <c:tx>
            <c:strRef>
              <c:f>'Growth Accounting2'!$A$50:$H$50</c:f>
              <c:strCache>
                <c:ptCount val="1"/>
                <c:pt idx="0">
                  <c:v>PTF</c:v>
                </c:pt>
              </c:strCache>
            </c:strRef>
          </c:tx>
          <c:spPr>
            <a:solidFill>
              <a:srgbClr val="4AC7E0"/>
            </a:solidFill>
            <a:ln>
              <a:noFill/>
            </a:ln>
          </c:spPr>
          <c:invertIfNegative val="0"/>
          <c:cat>
            <c:strRef>
              <c:f>'Growth Accounting2'!$B$51:$H$51</c:f>
              <c:strCache>
                <c:ptCount val="7"/>
                <c:pt idx="0">
                  <c:v>80-85</c:v>
                </c:pt>
                <c:pt idx="1">
                  <c:v>85-90</c:v>
                </c:pt>
                <c:pt idx="2">
                  <c:v>90-95</c:v>
                </c:pt>
                <c:pt idx="3">
                  <c:v>95-00</c:v>
                </c:pt>
                <c:pt idx="4">
                  <c:v>00-05</c:v>
                </c:pt>
                <c:pt idx="5">
                  <c:v>05-10</c:v>
                </c:pt>
                <c:pt idx="6">
                  <c:v>10-15</c:v>
                </c:pt>
              </c:strCache>
            </c:strRef>
          </c:cat>
          <c:val>
            <c:numRef>
              <c:f>'Growth Accounting2'!$B$64:$H$64</c:f>
              <c:numCache>
                <c:formatCode>#,#00%</c:formatCode>
                <c:ptCount val="7"/>
                <c:pt idx="0">
                  <c:v>-3.8898052077776503E-2</c:v>
                </c:pt>
                <c:pt idx="1">
                  <c:v>-1.7779970059666E-2</c:v>
                </c:pt>
                <c:pt idx="2">
                  <c:v>-4.9617668893586798E-3</c:v>
                </c:pt>
                <c:pt idx="3">
                  <c:v>-7.0035199208783204E-3</c:v>
                </c:pt>
                <c:pt idx="4">
                  <c:v>2.01203645495954E-4</c:v>
                </c:pt>
                <c:pt idx="5">
                  <c:v>1.31892896781223E-2</c:v>
                </c:pt>
                <c:pt idx="6">
                  <c:v>-9.0869114180862406E-3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CD-409F-8645-791976D30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292096"/>
        <c:axId val="140293632"/>
      </c:barChart>
      <c:lineChart>
        <c:grouping val="standard"/>
        <c:varyColors val="0"/>
        <c:ser>
          <c:idx val="0"/>
          <c:order val="0"/>
          <c:tx>
            <c:strRef>
              <c:f>'Growth Accounting2'!$A$2:$H$2</c:f>
              <c:strCache>
                <c:ptCount val="1"/>
                <c:pt idx="0">
                  <c:v>Y</c:v>
                </c:pt>
              </c:strCache>
            </c:strRef>
          </c:tx>
          <c:spPr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'Growth Accounting2'!$B$51:$H$51</c:f>
              <c:strCache>
                <c:ptCount val="7"/>
                <c:pt idx="0">
                  <c:v>80-85</c:v>
                </c:pt>
                <c:pt idx="1">
                  <c:v>85-90</c:v>
                </c:pt>
                <c:pt idx="2">
                  <c:v>90-95</c:v>
                </c:pt>
                <c:pt idx="3">
                  <c:v>95-00</c:v>
                </c:pt>
                <c:pt idx="4">
                  <c:v>00-05</c:v>
                </c:pt>
                <c:pt idx="5">
                  <c:v>05-10</c:v>
                </c:pt>
                <c:pt idx="6">
                  <c:v>10-15</c:v>
                </c:pt>
              </c:strCache>
            </c:strRef>
          </c:cat>
          <c:val>
            <c:numRef>
              <c:f>'Growth Accounting2'!$B$16:$H$16</c:f>
              <c:numCache>
                <c:formatCode>#,#00%</c:formatCode>
                <c:ptCount val="7"/>
                <c:pt idx="0">
                  <c:v>9.6425405059628409E-3</c:v>
                </c:pt>
                <c:pt idx="1">
                  <c:v>1.8173871342355801E-2</c:v>
                </c:pt>
                <c:pt idx="2">
                  <c:v>3.47910882285377E-2</c:v>
                </c:pt>
                <c:pt idx="3">
                  <c:v>2.9353503595473101E-2</c:v>
                </c:pt>
                <c:pt idx="4">
                  <c:v>2.6831605753195702E-2</c:v>
                </c:pt>
                <c:pt idx="5">
                  <c:v>3.90692109502958E-2</c:v>
                </c:pt>
                <c:pt idx="6">
                  <c:v>2.2398789019751501E-2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7CD-409F-8645-791976D30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292096"/>
        <c:axId val="140293632"/>
      </c:lineChart>
      <c:catAx>
        <c:axId val="140292096"/>
        <c:scaling>
          <c:orientation val="minMax"/>
        </c:scaling>
        <c:delete val="0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900" b="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293632"/>
        <c:crosses val="autoZero"/>
        <c:auto val="1"/>
        <c:lblAlgn val="ctr"/>
        <c:lblOffset val="0"/>
        <c:noMultiLvlLbl val="0"/>
      </c:catAx>
      <c:valAx>
        <c:axId val="140293632"/>
        <c:scaling>
          <c:orientation val="minMax"/>
        </c:scaling>
        <c:delete val="0"/>
        <c:axPos val="l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in"/>
        <c:minorTickMark val="none"/>
        <c:tickLblPos val="nextTo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40292096"/>
        <c:crosses val="autoZero"/>
        <c:crossBetween val="between"/>
        <c:majorUnit val="0.02"/>
      </c:valAx>
      <c:spPr>
        <a:noFill/>
        <a:ln w="9525">
          <a:solidFill>
            <a:schemeClr val="bg1">
              <a:lumMod val="50000"/>
            </a:schemeClr>
          </a:solidFill>
        </a:ln>
      </c:spPr>
    </c:plotArea>
    <c:legend>
      <c:legendPos val="t"/>
      <c:layout>
        <c:manualLayout>
          <c:xMode val="edge"/>
          <c:yMode val="edge"/>
          <c:x val="0.18954936489011801"/>
          <c:y val="0.153747337868053"/>
          <c:w val="0.63548195671563501"/>
          <c:h val="7.98215521842804E-2"/>
        </c:manualLayout>
      </c:layout>
      <c:overlay val="1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900">
              <a:solidFill>
                <a:schemeClr val="tx1">
                  <a:lumMod val="85000"/>
                  <a:lumOff val="15000"/>
                </a:schemeClr>
              </a:solidFill>
            </a:defRPr>
          </a:pPr>
          <a:endParaRPr lang="es-419"/>
        </a:p>
      </c:txPr>
    </c:legend>
    <c:plotVisOnly val="1"/>
    <c:dispBlanksAs val="gap"/>
    <c:showDLblsOverMax val="1"/>
  </c:chart>
  <c:spPr>
    <a:noFill/>
    <a:ln w="317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3175" cap="flat" cmpd="sng" algn="ctr">
          <a:solidFill>
            <a:sysClr val="window" lastClr="FFFFFF">
              <a:lumMod val="65000"/>
            </a:sysClr>
          </a:solidFill>
          <a:prstDash val="solid"/>
          <a:round/>
        </a14:hiddenLine>
      </a:ext>
    </a:extLst>
  </c:spPr>
  <c:txPr>
    <a:bodyPr/>
    <a:lstStyle/>
    <a:p>
      <a:pPr>
        <a:defRPr sz="1200" b="1" i="0" u="none" strike="noStrike" baseline="0">
          <a:solidFill>
            <a:srgbClr val="00436B"/>
          </a:solidFill>
          <a:latin typeface="Arial" pitchFamily="34" charset="0"/>
          <a:ea typeface="Calibri"/>
          <a:cs typeface="Arial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3867793913201"/>
          <c:y val="0.180384968034386"/>
          <c:w val="0.79432335195040105"/>
          <c:h val="0.73056819913809701"/>
        </c:manualLayout>
      </c:layout>
      <c:barChart>
        <c:barDir val="bar"/>
        <c:grouping val="clustered"/>
        <c:varyColors val="0"/>
        <c:ser>
          <c:idx val="0"/>
          <c:order val="0"/>
          <c:tx>
            <c:v>TFP 10-15</c:v>
          </c:tx>
          <c:spPr>
            <a:solidFill>
              <a:srgbClr val="1AB2CD"/>
            </a:solidFill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9.7581485283027704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F2-4F77-A744-A05847B0FB21}"/>
                </c:ext>
              </c:extLst>
            </c:dLbl>
            <c:dLbl>
              <c:idx val="10"/>
              <c:layout>
                <c:manualLayout>
                  <c:x val="-7.9834032721956705E-3"/>
                  <c:y val="-4.1666666666666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F2-4F77-A744-A05847B0FB2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'Growth Accounting2'!$B$82:$B$93</c:f>
              <c:strCache>
                <c:ptCount val="12"/>
                <c:pt idx="0">
                  <c:v>Colombia</c:v>
                </c:pt>
                <c:pt idx="1">
                  <c:v>México</c:v>
                </c:pt>
                <c:pt idx="2">
                  <c:v>Brasil</c:v>
                </c:pt>
                <c:pt idx="3">
                  <c:v>Venezuela</c:v>
                </c:pt>
                <c:pt idx="4">
                  <c:v>Paraguay</c:v>
                </c:pt>
                <c:pt idx="5">
                  <c:v>Argentina</c:v>
                </c:pt>
                <c:pt idx="6">
                  <c:v>Perú</c:v>
                </c:pt>
                <c:pt idx="7">
                  <c:v>Chile</c:v>
                </c:pt>
                <c:pt idx="8">
                  <c:v>Panamá </c:v>
                </c:pt>
                <c:pt idx="9">
                  <c:v>Bolivia</c:v>
                </c:pt>
                <c:pt idx="10">
                  <c:v>Uruguay</c:v>
                </c:pt>
                <c:pt idx="11">
                  <c:v>Ecuador</c:v>
                </c:pt>
              </c:strCache>
            </c:strRef>
          </c:cat>
          <c:val>
            <c:numRef>
              <c:f>'Growth Accounting2'!$C$82:$C$93</c:f>
              <c:numCache>
                <c:formatCode>#,#00%</c:formatCode>
                <c:ptCount val="12"/>
                <c:pt idx="0">
                  <c:v>-1.38245490284458E-2</c:v>
                </c:pt>
                <c:pt idx="1">
                  <c:v>-1.2996104200692001E-2</c:v>
                </c:pt>
                <c:pt idx="2">
                  <c:v>-1.2182444035121601E-2</c:v>
                </c:pt>
                <c:pt idx="3">
                  <c:v>-1.1368134113517401E-2</c:v>
                </c:pt>
                <c:pt idx="4">
                  <c:v>-2.3024116746091102E-3</c:v>
                </c:pt>
                <c:pt idx="5">
                  <c:v>-2.15872304861212E-3</c:v>
                </c:pt>
                <c:pt idx="6">
                  <c:v>-5.31971438466159E-4</c:v>
                </c:pt>
                <c:pt idx="7">
                  <c:v>-1.6373440908504301E-4</c:v>
                </c:pt>
                <c:pt idx="8">
                  <c:v>4.9949813339084299E-4</c:v>
                </c:pt>
                <c:pt idx="9">
                  <c:v>8.2133289706912897E-4</c:v>
                </c:pt>
                <c:pt idx="10">
                  <c:v>3.7694613191499799E-3</c:v>
                </c:pt>
                <c:pt idx="11">
                  <c:v>5.0825828564456301E-3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F2-4F77-A744-A05847B0F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6356096"/>
        <c:axId val="166357632"/>
      </c:barChart>
      <c:catAx>
        <c:axId val="16635609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1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357632"/>
        <c:crosses val="autoZero"/>
        <c:auto val="1"/>
        <c:lblAlgn val="ctr"/>
        <c:lblOffset val="0"/>
        <c:noMultiLvlLbl val="0"/>
      </c:catAx>
      <c:valAx>
        <c:axId val="166357632"/>
        <c:scaling>
          <c:orientation val="minMax"/>
          <c:min val="-0.02"/>
        </c:scaling>
        <c:delete val="1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crossAx val="166356096"/>
        <c:crosses val="autoZero"/>
        <c:crossBetween val="between"/>
      </c:valAx>
      <c:spPr>
        <a:noFill/>
        <a:ln w="9525"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1"/>
  </c:chart>
  <c:spPr>
    <a:noFill/>
    <a:ln w="317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3175" cap="flat" cmpd="sng" algn="ctr">
          <a:solidFill>
            <a:sysClr val="window" lastClr="FFFFFF">
              <a:lumMod val="65000"/>
            </a:sysClr>
          </a:solidFill>
          <a:prstDash val="solid"/>
          <a:round/>
        </a14:hiddenLine>
      </a:ext>
    </a:extLst>
  </c:spPr>
  <c:txPr>
    <a:bodyPr/>
    <a:lstStyle/>
    <a:p>
      <a:pPr>
        <a:defRPr sz="1200" b="1" i="0" u="none" strike="noStrike" baseline="0">
          <a:solidFill>
            <a:srgbClr val="00436B"/>
          </a:solidFill>
          <a:latin typeface="Arial" pitchFamily="34" charset="0"/>
          <a:ea typeface="Calibri"/>
          <a:cs typeface="Arial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747814814814798"/>
          <c:y val="0"/>
        </c:manualLayout>
      </c:layout>
      <c:overlay val="1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3895425312020794E-2"/>
          <c:y val="0.15486990394559999"/>
          <c:w val="0.88223236529613902"/>
          <c:h val="0.73875383078176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proy_global!$B$2</c:f>
              <c:strCache>
                <c:ptCount val="1"/>
                <c:pt idx="0">
                  <c:v>EEUU</c:v>
                </c:pt>
              </c:strCache>
            </c:strRef>
          </c:tx>
          <c:spPr>
            <a:solidFill>
              <a:srgbClr val="1AB2CD"/>
            </a:solidFill>
            <a:ln w="28575">
              <a:noFill/>
            </a:ln>
          </c:spPr>
          <c:invertIfNegative val="0"/>
          <c:cat>
            <c:numRef>
              <c:f>proy_global!$A$4:$A$12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proy_global!$B$4:$B$12</c:f>
              <c:numCache>
                <c:formatCode>#,#00%</c:formatCode>
                <c:ptCount val="9"/>
                <c:pt idx="0">
                  <c:v>1.602E-2</c:v>
                </c:pt>
                <c:pt idx="1">
                  <c:v>2.2239999999999999E-2</c:v>
                </c:pt>
                <c:pt idx="2">
                  <c:v>1.677E-2</c:v>
                </c:pt>
                <c:pt idx="3">
                  <c:v>2.3699999999999999E-2</c:v>
                </c:pt>
                <c:pt idx="4">
                  <c:v>2.596E-2</c:v>
                </c:pt>
                <c:pt idx="5">
                  <c:v>1.6160000000000001E-2</c:v>
                </c:pt>
                <c:pt idx="6">
                  <c:v>2.307E-2</c:v>
                </c:pt>
                <c:pt idx="7">
                  <c:v>2.5190000000000001E-2</c:v>
                </c:pt>
                <c:pt idx="8">
                  <c:v>2.121E-2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D-4257-8733-34D88A936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3749760"/>
        <c:axId val="130171648"/>
      </c:barChart>
      <c:catAx>
        <c:axId val="13374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171648"/>
        <c:crosses val="autoZero"/>
        <c:auto val="1"/>
        <c:lblAlgn val="ctr"/>
        <c:lblOffset val="100"/>
        <c:noMultiLvlLbl val="0"/>
      </c:catAx>
      <c:valAx>
        <c:axId val="1301716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3749760"/>
        <c:crosses val="autoZero"/>
        <c:crossBetween val="between"/>
        <c:majorUnit val="0.01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83888538021099"/>
          <c:y val="0.20117442756735901"/>
          <c:w val="0.79432335195040105"/>
          <c:h val="0.711428790081885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1AB2CD"/>
            </a:solidFill>
            <a:ln>
              <a:noFill/>
            </a:ln>
          </c:spPr>
          <c:invertIfNegative val="0"/>
          <c:dLbls>
            <c:dLbl>
              <c:idx val="8"/>
              <c:layout>
                <c:manualLayout>
                  <c:x val="9.7581485283027704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4F-4309-B7AD-305132B2197B}"/>
                </c:ext>
              </c:extLst>
            </c:dLbl>
            <c:dLbl>
              <c:idx val="10"/>
              <c:layout>
                <c:manualLayout>
                  <c:x val="-7.9834032721956705E-3"/>
                  <c:y val="-4.1666666666666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4F-4309-B7AD-305132B2197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'Growth Accounting2'!$E$82:$E$93</c:f>
              <c:strCache>
                <c:ptCount val="12"/>
                <c:pt idx="0">
                  <c:v>Venezuela</c:v>
                </c:pt>
                <c:pt idx="1">
                  <c:v>Chile</c:v>
                </c:pt>
                <c:pt idx="2">
                  <c:v>Colombia</c:v>
                </c:pt>
                <c:pt idx="3">
                  <c:v>México</c:v>
                </c:pt>
                <c:pt idx="4">
                  <c:v>Argentina</c:v>
                </c:pt>
                <c:pt idx="5">
                  <c:v>Panamá </c:v>
                </c:pt>
                <c:pt idx="6">
                  <c:v>Brasil</c:v>
                </c:pt>
                <c:pt idx="7">
                  <c:v>Paraguay</c:v>
                </c:pt>
                <c:pt idx="8">
                  <c:v>Ecuador</c:v>
                </c:pt>
                <c:pt idx="9">
                  <c:v>Uruguay</c:v>
                </c:pt>
                <c:pt idx="10">
                  <c:v>Bolivia</c:v>
                </c:pt>
                <c:pt idx="11">
                  <c:v>Perú</c:v>
                </c:pt>
              </c:strCache>
            </c:strRef>
          </c:cat>
          <c:val>
            <c:numRef>
              <c:f>'Growth Accounting2'!$F$82:$F$93</c:f>
              <c:numCache>
                <c:formatCode>General</c:formatCode>
                <c:ptCount val="12"/>
                <c:pt idx="0">
                  <c:v>-1.3301174404410599E-2</c:v>
                </c:pt>
                <c:pt idx="1">
                  <c:v>-7.8465824871569896E-3</c:v>
                </c:pt>
                <c:pt idx="2">
                  <c:v>-6.5185678915228298E-3</c:v>
                </c:pt>
                <c:pt idx="3">
                  <c:v>-5.7692488066485303E-3</c:v>
                </c:pt>
                <c:pt idx="4">
                  <c:v>1.85603584600219E-3</c:v>
                </c:pt>
                <c:pt idx="5">
                  <c:v>5.3066267071435799E-3</c:v>
                </c:pt>
                <c:pt idx="6">
                  <c:v>7.0492433905838797E-3</c:v>
                </c:pt>
                <c:pt idx="7">
                  <c:v>7.5088841845209597E-3</c:v>
                </c:pt>
                <c:pt idx="8">
                  <c:v>1.0386125581709E-2</c:v>
                </c:pt>
                <c:pt idx="9">
                  <c:v>1.22800667393997E-2</c:v>
                </c:pt>
                <c:pt idx="10">
                  <c:v>1.9550004853609099E-2</c:v>
                </c:pt>
                <c:pt idx="11">
                  <c:v>2.45077817587195E-2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4F-4309-B7AD-305132B21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66387072"/>
        <c:axId val="166392960"/>
      </c:barChart>
      <c:catAx>
        <c:axId val="16638707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800" b="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66392960"/>
        <c:crosses val="autoZero"/>
        <c:auto val="1"/>
        <c:lblAlgn val="ctr"/>
        <c:lblOffset val="0"/>
        <c:noMultiLvlLbl val="0"/>
      </c:catAx>
      <c:valAx>
        <c:axId val="166392960"/>
        <c:scaling>
          <c:orientation val="minMax"/>
        </c:scaling>
        <c:delete val="1"/>
        <c:axPos val="b"/>
        <c:majorGridlines>
          <c:spPr>
            <a:ln w="9525" cmpd="sng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extTo"/>
        <c:crossAx val="166387072"/>
        <c:crosses val="autoZero"/>
        <c:crossBetween val="between"/>
      </c:valAx>
      <c:spPr>
        <a:noFill/>
        <a:ln w="9525"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1"/>
  </c:chart>
  <c:spPr>
    <a:noFill/>
    <a:ln w="3175" cap="flat" cmpd="sng" algn="ctr">
      <a:noFill/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  <a:ext uri="{91240B29-F687-4F45-9708-019B960494DF}">
        <a14:hiddenLine xmlns:a14="http://schemas.microsoft.com/office/drawing/2010/main" w="3175" cap="flat" cmpd="sng" algn="ctr">
          <a:solidFill>
            <a:sysClr val="window" lastClr="FFFFFF">
              <a:lumMod val="65000"/>
            </a:sysClr>
          </a:solidFill>
          <a:prstDash val="solid"/>
          <a:round/>
        </a14:hiddenLine>
      </a:ext>
    </a:extLst>
  </c:spPr>
  <c:txPr>
    <a:bodyPr/>
    <a:lstStyle/>
    <a:p>
      <a:pPr>
        <a:defRPr sz="1200" b="1" i="0" u="none" strike="noStrike" baseline="0">
          <a:solidFill>
            <a:srgbClr val="00436B"/>
          </a:solidFill>
          <a:latin typeface="Arial" pitchFamily="34" charset="0"/>
          <a:ea typeface="Calibri"/>
          <a:cs typeface="Arial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866333333333303"/>
          <c:y val="0"/>
        </c:manualLayout>
      </c:layout>
      <c:overlay val="1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3895425312020794E-2"/>
          <c:y val="0.15486990394559999"/>
          <c:w val="0.85518489253754304"/>
          <c:h val="0.73875383078176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proy_global!$C$2</c:f>
              <c:strCache>
                <c:ptCount val="1"/>
                <c:pt idx="0">
                  <c:v>Europa</c:v>
                </c:pt>
              </c:strCache>
            </c:strRef>
          </c:tx>
          <c:spPr>
            <a:solidFill>
              <a:srgbClr val="BFBFBF"/>
            </a:solidFill>
            <a:ln w="28575">
              <a:noFill/>
            </a:ln>
          </c:spPr>
          <c:invertIfNegative val="0"/>
          <c:cat>
            <c:numRef>
              <c:f>proy_global!$A$4:$A$12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proy_global!$C$4:$C$12</c:f>
              <c:numCache>
                <c:formatCode>#,#00%</c:formatCode>
                <c:ptCount val="9"/>
                <c:pt idx="0">
                  <c:v>1.738E-2</c:v>
                </c:pt>
                <c:pt idx="1">
                  <c:v>-3.96E-3</c:v>
                </c:pt>
                <c:pt idx="2">
                  <c:v>2.96E-3</c:v>
                </c:pt>
                <c:pt idx="3">
                  <c:v>1.704E-2</c:v>
                </c:pt>
                <c:pt idx="4">
                  <c:v>2.3560000000000001E-2</c:v>
                </c:pt>
                <c:pt idx="5">
                  <c:v>1.9519999999999999E-2</c:v>
                </c:pt>
                <c:pt idx="6">
                  <c:v>1.975E-2</c:v>
                </c:pt>
                <c:pt idx="7">
                  <c:v>1.8010000000000002E-2</c:v>
                </c:pt>
                <c:pt idx="8">
                  <c:v>1.771E-2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DE-48EA-867B-65A37A9074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0216704"/>
        <c:axId val="130218240"/>
      </c:barChart>
      <c:catAx>
        <c:axId val="13021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218240"/>
        <c:crosses val="autoZero"/>
        <c:auto val="1"/>
        <c:lblAlgn val="ctr"/>
        <c:lblOffset val="100"/>
        <c:noMultiLvlLbl val="0"/>
      </c:catAx>
      <c:valAx>
        <c:axId val="13021824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216704"/>
        <c:crosses val="autoZero"/>
        <c:crossBetween val="between"/>
        <c:majorUnit val="0.01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77444444444399"/>
          <c:y val="0"/>
        </c:manualLayout>
      </c:layout>
      <c:overlay val="1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3895425312020794E-2"/>
          <c:y val="0.15486990394559999"/>
          <c:w val="0.88223236529613902"/>
          <c:h val="0.73875383078176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proy_global!$D$2</c:f>
              <c:strCache>
                <c:ptCount val="1"/>
                <c:pt idx="0">
                  <c:v>Japón</c:v>
                </c:pt>
              </c:strCache>
            </c:strRef>
          </c:tx>
          <c:spPr>
            <a:solidFill>
              <a:srgbClr val="0D4A80"/>
            </a:solidFill>
            <a:ln w="28575">
              <a:noFill/>
            </a:ln>
          </c:spPr>
          <c:invertIfNegative val="0"/>
          <c:cat>
            <c:numRef>
              <c:f>proy_global!$A$4:$A$12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proy_global!$D$4:$D$12</c:f>
              <c:numCache>
                <c:formatCode>#,#00%</c:formatCode>
                <c:ptCount val="9"/>
                <c:pt idx="0">
                  <c:v>-1.15E-3</c:v>
                </c:pt>
                <c:pt idx="1">
                  <c:v>1.495E-2</c:v>
                </c:pt>
                <c:pt idx="2">
                  <c:v>0.02</c:v>
                </c:pt>
                <c:pt idx="3">
                  <c:v>3.3600000000000001E-3</c:v>
                </c:pt>
                <c:pt idx="4">
                  <c:v>1.204E-2</c:v>
                </c:pt>
                <c:pt idx="5">
                  <c:v>9.9900000000000006E-3</c:v>
                </c:pt>
                <c:pt idx="6">
                  <c:v>1.247E-2</c:v>
                </c:pt>
                <c:pt idx="7">
                  <c:v>5.8599999999999998E-3</c:v>
                </c:pt>
                <c:pt idx="8">
                  <c:v>8.4600000000000005E-3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2-475F-AFC4-98A29ABDC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0238720"/>
        <c:axId val="130252800"/>
      </c:barChart>
      <c:catAx>
        <c:axId val="13023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252800"/>
        <c:crosses val="autoZero"/>
        <c:auto val="1"/>
        <c:lblAlgn val="ctr"/>
        <c:lblOffset val="100"/>
        <c:noMultiLvlLbl val="0"/>
      </c:catAx>
      <c:valAx>
        <c:axId val="13025280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238720"/>
        <c:crosses val="autoZero"/>
        <c:crossBetween val="between"/>
        <c:majorUnit val="0.01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749000000000002"/>
          <c:y val="0"/>
        </c:manualLayout>
      </c:layout>
      <c:overlay val="1"/>
      <c:txPr>
        <a:bodyPr/>
        <a:lstStyle/>
        <a:p>
          <a:pPr>
            <a:defRPr sz="10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title>
    <c:autoTitleDeleted val="0"/>
    <c:plotArea>
      <c:layout>
        <c:manualLayout>
          <c:layoutTarget val="inner"/>
          <c:xMode val="edge"/>
          <c:yMode val="edge"/>
          <c:x val="8.7549482288232505E-2"/>
          <c:y val="0.12966841071298599"/>
          <c:w val="0.85186395090762401"/>
          <c:h val="0.7387538307817650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proy_global!$E$2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868484"/>
            </a:solidFill>
            <a:ln w="28575">
              <a:noFill/>
            </a:ln>
          </c:spPr>
          <c:invertIfNegative val="0"/>
          <c:cat>
            <c:numRef>
              <c:f>proy_global!$A$4:$A$12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proy_global!$E$4:$E$12</c:f>
              <c:numCache>
                <c:formatCode>#,#00%</c:formatCode>
                <c:ptCount val="9"/>
                <c:pt idx="0">
                  <c:v>9.5000000000000001E-2</c:v>
                </c:pt>
                <c:pt idx="1">
                  <c:v>7.9000000000000001E-2</c:v>
                </c:pt>
                <c:pt idx="2">
                  <c:v>7.8E-2</c:v>
                </c:pt>
                <c:pt idx="3">
                  <c:v>7.2999999999999995E-2</c:v>
                </c:pt>
                <c:pt idx="4">
                  <c:v>6.9000000000000006E-2</c:v>
                </c:pt>
                <c:pt idx="5">
                  <c:v>6.7000000000000004E-2</c:v>
                </c:pt>
                <c:pt idx="6">
                  <c:v>6.5820000000000004E-2</c:v>
                </c:pt>
                <c:pt idx="7">
                  <c:v>6.1679999999999999E-2</c:v>
                </c:pt>
                <c:pt idx="8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1-4C05-8171-ED77A1CF8F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0269184"/>
        <c:axId val="130270720"/>
      </c:barChart>
      <c:catAx>
        <c:axId val="13026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270720"/>
        <c:crosses val="autoZero"/>
        <c:auto val="1"/>
        <c:lblAlgn val="ctr"/>
        <c:lblOffset val="100"/>
        <c:noMultiLvlLbl val="0"/>
      </c:catAx>
      <c:valAx>
        <c:axId val="130270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269184"/>
        <c:crosses val="autoZero"/>
        <c:crossBetween val="between"/>
        <c:majorUnit val="0.02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Comercio global: volumen y valores (a/a promedio móvil)   </a:t>
            </a:r>
          </a:p>
        </c:rich>
      </c:tx>
      <c:layout>
        <c:manualLayout>
          <c:xMode val="edge"/>
          <c:yMode val="edge"/>
          <c:x val="0.25754167539414602"/>
          <c:y val="2.84353073858930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0014629589012E-2"/>
          <c:y val="0.117638533864606"/>
          <c:w val="0.89108476692708405"/>
          <c:h val="0.71473477258623497"/>
        </c:manualLayout>
      </c:layout>
      <c:lineChart>
        <c:grouping val="standard"/>
        <c:varyColors val="0"/>
        <c:ser>
          <c:idx val="0"/>
          <c:order val="0"/>
          <c:tx>
            <c:v>Valores</c:v>
          </c:tx>
          <c:spPr>
            <a:ln w="2857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trade!$A$66:$A$143</c:f>
              <c:numCache>
                <c:formatCode>mmm\-yy</c:formatCode>
                <c:ptCount val="78"/>
                <c:pt idx="0">
                  <c:v>40544</c:v>
                </c:pt>
                <c:pt idx="1">
                  <c:v>40575</c:v>
                </c:pt>
                <c:pt idx="2">
                  <c:v>40603</c:v>
                </c:pt>
                <c:pt idx="3">
                  <c:v>40634</c:v>
                </c:pt>
                <c:pt idx="4">
                  <c:v>40664</c:v>
                </c:pt>
                <c:pt idx="5">
                  <c:v>40695</c:v>
                </c:pt>
                <c:pt idx="6">
                  <c:v>40725</c:v>
                </c:pt>
                <c:pt idx="7">
                  <c:v>40756</c:v>
                </c:pt>
                <c:pt idx="8">
                  <c:v>40787</c:v>
                </c:pt>
                <c:pt idx="9">
                  <c:v>40817</c:v>
                </c:pt>
                <c:pt idx="10">
                  <c:v>40848</c:v>
                </c:pt>
                <c:pt idx="11">
                  <c:v>40878</c:v>
                </c:pt>
                <c:pt idx="12">
                  <c:v>40909</c:v>
                </c:pt>
                <c:pt idx="13">
                  <c:v>40940</c:v>
                </c:pt>
                <c:pt idx="14">
                  <c:v>40969</c:v>
                </c:pt>
                <c:pt idx="15">
                  <c:v>41000</c:v>
                </c:pt>
                <c:pt idx="16">
                  <c:v>41030</c:v>
                </c:pt>
                <c:pt idx="17">
                  <c:v>41061</c:v>
                </c:pt>
                <c:pt idx="18">
                  <c:v>41091</c:v>
                </c:pt>
                <c:pt idx="19">
                  <c:v>41122</c:v>
                </c:pt>
                <c:pt idx="20">
                  <c:v>41153</c:v>
                </c:pt>
                <c:pt idx="21">
                  <c:v>41183</c:v>
                </c:pt>
                <c:pt idx="22">
                  <c:v>41214</c:v>
                </c:pt>
                <c:pt idx="23">
                  <c:v>41244</c:v>
                </c:pt>
                <c:pt idx="24">
                  <c:v>41275</c:v>
                </c:pt>
                <c:pt idx="25">
                  <c:v>41306</c:v>
                </c:pt>
                <c:pt idx="26">
                  <c:v>41334</c:v>
                </c:pt>
                <c:pt idx="27">
                  <c:v>41365</c:v>
                </c:pt>
                <c:pt idx="28">
                  <c:v>41395</c:v>
                </c:pt>
                <c:pt idx="29">
                  <c:v>41426</c:v>
                </c:pt>
                <c:pt idx="30">
                  <c:v>41456</c:v>
                </c:pt>
                <c:pt idx="31">
                  <c:v>41487</c:v>
                </c:pt>
                <c:pt idx="32">
                  <c:v>41518</c:v>
                </c:pt>
                <c:pt idx="33">
                  <c:v>41548</c:v>
                </c:pt>
                <c:pt idx="34">
                  <c:v>41579</c:v>
                </c:pt>
                <c:pt idx="35">
                  <c:v>41609</c:v>
                </c:pt>
                <c:pt idx="36">
                  <c:v>41640</c:v>
                </c:pt>
                <c:pt idx="37">
                  <c:v>41671</c:v>
                </c:pt>
                <c:pt idx="38">
                  <c:v>41699</c:v>
                </c:pt>
                <c:pt idx="39">
                  <c:v>41730</c:v>
                </c:pt>
                <c:pt idx="40">
                  <c:v>41760</c:v>
                </c:pt>
                <c:pt idx="41">
                  <c:v>41791</c:v>
                </c:pt>
                <c:pt idx="42">
                  <c:v>41821</c:v>
                </c:pt>
                <c:pt idx="43">
                  <c:v>41852</c:v>
                </c:pt>
                <c:pt idx="44">
                  <c:v>41883</c:v>
                </c:pt>
                <c:pt idx="45">
                  <c:v>41913</c:v>
                </c:pt>
                <c:pt idx="46">
                  <c:v>41944</c:v>
                </c:pt>
                <c:pt idx="47">
                  <c:v>41974</c:v>
                </c:pt>
                <c:pt idx="48">
                  <c:v>42005</c:v>
                </c:pt>
                <c:pt idx="49">
                  <c:v>42036</c:v>
                </c:pt>
                <c:pt idx="50">
                  <c:v>42064</c:v>
                </c:pt>
                <c:pt idx="51">
                  <c:v>42095</c:v>
                </c:pt>
                <c:pt idx="52">
                  <c:v>42125</c:v>
                </c:pt>
                <c:pt idx="53">
                  <c:v>42156</c:v>
                </c:pt>
                <c:pt idx="54">
                  <c:v>42186</c:v>
                </c:pt>
                <c:pt idx="55">
                  <c:v>42217</c:v>
                </c:pt>
                <c:pt idx="56">
                  <c:v>42248</c:v>
                </c:pt>
                <c:pt idx="57">
                  <c:v>42278</c:v>
                </c:pt>
                <c:pt idx="58">
                  <c:v>42309</c:v>
                </c:pt>
                <c:pt idx="59">
                  <c:v>42339</c:v>
                </c:pt>
                <c:pt idx="60">
                  <c:v>42370</c:v>
                </c:pt>
                <c:pt idx="61">
                  <c:v>42401</c:v>
                </c:pt>
                <c:pt idx="62">
                  <c:v>42430</c:v>
                </c:pt>
                <c:pt idx="63">
                  <c:v>42461</c:v>
                </c:pt>
                <c:pt idx="64">
                  <c:v>42491</c:v>
                </c:pt>
                <c:pt idx="65">
                  <c:v>42522</c:v>
                </c:pt>
                <c:pt idx="66">
                  <c:v>42552</c:v>
                </c:pt>
                <c:pt idx="67">
                  <c:v>42583</c:v>
                </c:pt>
                <c:pt idx="68">
                  <c:v>42614</c:v>
                </c:pt>
                <c:pt idx="69">
                  <c:v>42644</c:v>
                </c:pt>
                <c:pt idx="70">
                  <c:v>42675</c:v>
                </c:pt>
                <c:pt idx="71">
                  <c:v>42705</c:v>
                </c:pt>
                <c:pt idx="72">
                  <c:v>42736</c:v>
                </c:pt>
                <c:pt idx="73">
                  <c:v>42767</c:v>
                </c:pt>
                <c:pt idx="74">
                  <c:v>42795</c:v>
                </c:pt>
                <c:pt idx="75">
                  <c:v>42826</c:v>
                </c:pt>
                <c:pt idx="76">
                  <c:v>42856</c:v>
                </c:pt>
                <c:pt idx="77">
                  <c:v>42887</c:v>
                </c:pt>
              </c:numCache>
            </c:numRef>
          </c:cat>
          <c:val>
            <c:numRef>
              <c:f>trade!$J$65:$J$143</c:f>
              <c:numCache>
                <c:formatCode>#,#00%</c:formatCode>
                <c:ptCount val="79"/>
                <c:pt idx="0">
                  <c:v>0.17290498560387901</c:v>
                </c:pt>
                <c:pt idx="1">
                  <c:v>0.198255723407569</c:v>
                </c:pt>
                <c:pt idx="2">
                  <c:v>0.202562049639712</c:v>
                </c:pt>
                <c:pt idx="3">
                  <c:v>0.22449612403100799</c:v>
                </c:pt>
                <c:pt idx="4">
                  <c:v>0.21757946575138001</c:v>
                </c:pt>
                <c:pt idx="5">
                  <c:v>0.242441693060754</c:v>
                </c:pt>
                <c:pt idx="6">
                  <c:v>0.238570601851852</c:v>
                </c:pt>
                <c:pt idx="7">
                  <c:v>0.23349528436696201</c:v>
                </c:pt>
                <c:pt idx="8">
                  <c:v>0.22141741229938899</c:v>
                </c:pt>
                <c:pt idx="9">
                  <c:v>0.20710887209627801</c:v>
                </c:pt>
                <c:pt idx="10">
                  <c:v>0.17785051827605</c:v>
                </c:pt>
                <c:pt idx="11">
                  <c:v>0.13112825205909301</c:v>
                </c:pt>
                <c:pt idx="12">
                  <c:v>9.7286821705426296E-2</c:v>
                </c:pt>
                <c:pt idx="13">
                  <c:v>7.3043930335326301E-2</c:v>
                </c:pt>
                <c:pt idx="14">
                  <c:v>7.5099866844207802E-2</c:v>
                </c:pt>
                <c:pt idx="15">
                  <c:v>5.2291719422638702E-2</c:v>
                </c:pt>
                <c:pt idx="16">
                  <c:v>3.6891775952935503E-2</c:v>
                </c:pt>
                <c:pt idx="17">
                  <c:v>4.1714947856315004E-3</c:v>
                </c:pt>
                <c:pt idx="18">
                  <c:v>-1.05127905618503E-2</c:v>
                </c:pt>
                <c:pt idx="19">
                  <c:v>-1.8072289156626498E-2</c:v>
                </c:pt>
                <c:pt idx="20">
                  <c:v>-3.54651162790698E-2</c:v>
                </c:pt>
                <c:pt idx="21">
                  <c:v>-3.4314862044980202E-2</c:v>
                </c:pt>
                <c:pt idx="22">
                  <c:v>-1.2853172765169099E-2</c:v>
                </c:pt>
                <c:pt idx="23">
                  <c:v>4.0453074433657301E-3</c:v>
                </c:pt>
                <c:pt idx="24">
                  <c:v>1.21276345225481E-2</c:v>
                </c:pt>
                <c:pt idx="25">
                  <c:v>2.3134689922480699E-2</c:v>
                </c:pt>
                <c:pt idx="26">
                  <c:v>1.1518454297745799E-2</c:v>
                </c:pt>
                <c:pt idx="27">
                  <c:v>3.9706413187341498E-3</c:v>
                </c:pt>
                <c:pt idx="28">
                  <c:v>-3.07328605200941E-3</c:v>
                </c:pt>
                <c:pt idx="29">
                  <c:v>6.6928225248095198E-3</c:v>
                </c:pt>
                <c:pt idx="30">
                  <c:v>1.6645024200212501E-2</c:v>
                </c:pt>
                <c:pt idx="31">
                  <c:v>1.7579046720151099E-2</c:v>
                </c:pt>
                <c:pt idx="32">
                  <c:v>2.45931283905967E-2</c:v>
                </c:pt>
                <c:pt idx="33">
                  <c:v>3.1572629051620699E-2</c:v>
                </c:pt>
                <c:pt idx="34">
                  <c:v>2.5923753665689098E-2</c:v>
                </c:pt>
                <c:pt idx="35">
                  <c:v>2.5785656728444899E-2</c:v>
                </c:pt>
                <c:pt idx="36">
                  <c:v>3.2107957189390503E-2</c:v>
                </c:pt>
                <c:pt idx="37">
                  <c:v>2.61631348407718E-2</c:v>
                </c:pt>
                <c:pt idx="38">
                  <c:v>2.5101016285049599E-2</c:v>
                </c:pt>
                <c:pt idx="39">
                  <c:v>1.8216682646212901E-2</c:v>
                </c:pt>
                <c:pt idx="40">
                  <c:v>1.60066397913208E-2</c:v>
                </c:pt>
                <c:pt idx="41">
                  <c:v>1.5818431911966999E-2</c:v>
                </c:pt>
                <c:pt idx="42">
                  <c:v>1.9739897816999599E-2</c:v>
                </c:pt>
                <c:pt idx="43">
                  <c:v>2.7246376811594301E-2</c:v>
                </c:pt>
                <c:pt idx="44">
                  <c:v>2.0237675020590599E-2</c:v>
                </c:pt>
                <c:pt idx="45">
                  <c:v>2.0132666123589001E-2</c:v>
                </c:pt>
                <c:pt idx="46">
                  <c:v>2.17242167848153E-3</c:v>
                </c:pt>
                <c:pt idx="47">
                  <c:v>-9.8754348557962297E-3</c:v>
                </c:pt>
                <c:pt idx="48">
                  <c:v>-3.0432822362488701E-2</c:v>
                </c:pt>
                <c:pt idx="49">
                  <c:v>-6.4605445316105195E-2</c:v>
                </c:pt>
                <c:pt idx="50">
                  <c:v>-8.4328714763497306E-2</c:v>
                </c:pt>
                <c:pt idx="51">
                  <c:v>-0.11358286252354</c:v>
                </c:pt>
                <c:pt idx="52">
                  <c:v>-0.118917026490839</c:v>
                </c:pt>
                <c:pt idx="53">
                  <c:v>-0.131347325660122</c:v>
                </c:pt>
                <c:pt idx="54">
                  <c:v>-0.12024595764062899</c:v>
                </c:pt>
                <c:pt idx="55">
                  <c:v>-0.117607223476298</c:v>
                </c:pt>
                <c:pt idx="56">
                  <c:v>-0.11082920078422299</c:v>
                </c:pt>
                <c:pt idx="57">
                  <c:v>-0.127652292950034</c:v>
                </c:pt>
                <c:pt idx="58">
                  <c:v>-0.127780946948089</c:v>
                </c:pt>
                <c:pt idx="59">
                  <c:v>-0.121727303638218</c:v>
                </c:pt>
                <c:pt idx="60">
                  <c:v>-0.11009067658684001</c:v>
                </c:pt>
                <c:pt idx="61">
                  <c:v>-0.10680809077454401</c:v>
                </c:pt>
                <c:pt idx="62">
                  <c:v>-9.1703626402295901E-2</c:v>
                </c:pt>
                <c:pt idx="63">
                  <c:v>-7.7147789138228604E-2</c:v>
                </c:pt>
                <c:pt idx="64">
                  <c:v>-4.8741721854304601E-2</c:v>
                </c:pt>
                <c:pt idx="65">
                  <c:v>-3.59833723044947E-2</c:v>
                </c:pt>
                <c:pt idx="66">
                  <c:v>-2.8863577530416799E-2</c:v>
                </c:pt>
                <c:pt idx="67">
                  <c:v>-4.2338193911486299E-2</c:v>
                </c:pt>
                <c:pt idx="68">
                  <c:v>-2.6199740596627798E-2</c:v>
                </c:pt>
                <c:pt idx="69">
                  <c:v>-1.6084739113377801E-2</c:v>
                </c:pt>
                <c:pt idx="70">
                  <c:v>-9.1563113145842799E-4</c:v>
                </c:pt>
                <c:pt idx="71">
                  <c:v>6.7105432959091403E-3</c:v>
                </c:pt>
                <c:pt idx="72">
                  <c:v>2.0640104506858301E-2</c:v>
                </c:pt>
                <c:pt idx="73">
                  <c:v>6.7798950566142102E-2</c:v>
                </c:pt>
                <c:pt idx="74">
                  <c:v>7.2382593709607895E-2</c:v>
                </c:pt>
                <c:pt idx="75">
                  <c:v>0.10705035971222999</c:v>
                </c:pt>
                <c:pt idx="76">
                  <c:v>8.0061264271790597E-2</c:v>
                </c:pt>
                <c:pt idx="77">
                  <c:v>9.7156717423527703E-2</c:v>
                </c:pt>
                <c:pt idx="78">
                  <c:v>7.6769292283086696E-2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320-4FE3-AE6C-AB90A52955D0}"/>
            </c:ext>
          </c:extLst>
        </c:ser>
        <c:ser>
          <c:idx val="1"/>
          <c:order val="1"/>
          <c:tx>
            <c:v>Volumen</c:v>
          </c:tx>
          <c:spPr>
            <a:ln w="28575">
              <a:solidFill>
                <a:srgbClr val="BFBFBF"/>
              </a:solidFill>
            </a:ln>
          </c:spPr>
          <c:marker>
            <c:symbol val="none"/>
          </c:marker>
          <c:val>
            <c:numRef>
              <c:f>trade_out!$EH$6:$HG$6</c:f>
              <c:numCache>
                <c:formatCode>0%</c:formatCode>
                <c:ptCount val="78"/>
                <c:pt idx="0">
                  <c:v>0.105384109501764</c:v>
                </c:pt>
                <c:pt idx="1">
                  <c:v>9.3172560841304097E-2</c:v>
                </c:pt>
                <c:pt idx="2">
                  <c:v>8.6920242599711997E-2</c:v>
                </c:pt>
                <c:pt idx="3">
                  <c:v>7.2090204298201899E-2</c:v>
                </c:pt>
                <c:pt idx="4">
                  <c:v>5.8035907964958403E-2</c:v>
                </c:pt>
                <c:pt idx="5">
                  <c:v>4.3070867295563302E-2</c:v>
                </c:pt>
                <c:pt idx="6">
                  <c:v>3.6743256048957798E-2</c:v>
                </c:pt>
                <c:pt idx="7">
                  <c:v>3.84674246104579E-2</c:v>
                </c:pt>
                <c:pt idx="8">
                  <c:v>4.2091772381478897E-2</c:v>
                </c:pt>
                <c:pt idx="9">
                  <c:v>3.59752710199637E-2</c:v>
                </c:pt>
                <c:pt idx="10">
                  <c:v>2.39318930535781E-2</c:v>
                </c:pt>
                <c:pt idx="11">
                  <c:v>1.61139549036819E-2</c:v>
                </c:pt>
                <c:pt idx="12">
                  <c:v>8.0521903209638292E-3</c:v>
                </c:pt>
                <c:pt idx="13">
                  <c:v>7.8698151184277698E-3</c:v>
                </c:pt>
                <c:pt idx="14">
                  <c:v>7.1994449874823703E-3</c:v>
                </c:pt>
                <c:pt idx="15">
                  <c:v>1.13095260616161E-2</c:v>
                </c:pt>
                <c:pt idx="16">
                  <c:v>1.7774746829390099E-2</c:v>
                </c:pt>
                <c:pt idx="17">
                  <c:v>2.20980872624859E-2</c:v>
                </c:pt>
                <c:pt idx="18">
                  <c:v>2.3292996494812802E-2</c:v>
                </c:pt>
                <c:pt idx="19">
                  <c:v>1.37887392554998E-2</c:v>
                </c:pt>
                <c:pt idx="20">
                  <c:v>1.27971847851878E-2</c:v>
                </c:pt>
                <c:pt idx="21">
                  <c:v>1.21318387172305E-2</c:v>
                </c:pt>
                <c:pt idx="22">
                  <c:v>1.60778839823612E-2</c:v>
                </c:pt>
                <c:pt idx="23">
                  <c:v>1.3715278051268201E-2</c:v>
                </c:pt>
                <c:pt idx="24">
                  <c:v>2.1906238534225499E-2</c:v>
                </c:pt>
                <c:pt idx="25">
                  <c:v>2.3180627581205902E-2</c:v>
                </c:pt>
                <c:pt idx="26">
                  <c:v>2.4031983861952901E-2</c:v>
                </c:pt>
                <c:pt idx="27">
                  <c:v>2.4245988410453601E-2</c:v>
                </c:pt>
                <c:pt idx="28">
                  <c:v>2.1640248192004601E-2</c:v>
                </c:pt>
                <c:pt idx="29">
                  <c:v>1.7755083081108201E-2</c:v>
                </c:pt>
                <c:pt idx="30">
                  <c:v>1.2061034114972899E-2</c:v>
                </c:pt>
                <c:pt idx="31">
                  <c:v>1.6855820072212899E-2</c:v>
                </c:pt>
                <c:pt idx="32">
                  <c:v>1.8151505852453498E-2</c:v>
                </c:pt>
                <c:pt idx="33">
                  <c:v>2.25885195393076E-2</c:v>
                </c:pt>
                <c:pt idx="34">
                  <c:v>2.5125205282303002E-2</c:v>
                </c:pt>
                <c:pt idx="35">
                  <c:v>2.9747825643314602E-2</c:v>
                </c:pt>
                <c:pt idx="36">
                  <c:v>2.6196174205739699E-2</c:v>
                </c:pt>
                <c:pt idx="37">
                  <c:v>2.4659137761369899E-2</c:v>
                </c:pt>
                <c:pt idx="38">
                  <c:v>2.32697426787256E-2</c:v>
                </c:pt>
                <c:pt idx="39">
                  <c:v>2.2404714678468701E-2</c:v>
                </c:pt>
                <c:pt idx="40">
                  <c:v>1.8669379377763501E-2</c:v>
                </c:pt>
                <c:pt idx="41">
                  <c:v>2.2057185179770001E-2</c:v>
                </c:pt>
                <c:pt idx="42">
                  <c:v>2.48229615186524E-2</c:v>
                </c:pt>
                <c:pt idx="43">
                  <c:v>2.6599006684672601E-2</c:v>
                </c:pt>
                <c:pt idx="44">
                  <c:v>3.1129672518954501E-2</c:v>
                </c:pt>
                <c:pt idx="45">
                  <c:v>3.1352347172331402E-2</c:v>
                </c:pt>
                <c:pt idx="46">
                  <c:v>3.1955901828194098E-2</c:v>
                </c:pt>
                <c:pt idx="47">
                  <c:v>3.1787309760847898E-2</c:v>
                </c:pt>
                <c:pt idx="48">
                  <c:v>3.2724111742341598E-2</c:v>
                </c:pt>
                <c:pt idx="49">
                  <c:v>3.6343475033442603E-2</c:v>
                </c:pt>
                <c:pt idx="50">
                  <c:v>3.05791007488436E-2</c:v>
                </c:pt>
                <c:pt idx="51">
                  <c:v>2.6435822121000398E-2</c:v>
                </c:pt>
                <c:pt idx="52">
                  <c:v>1.80133916127494E-2</c:v>
                </c:pt>
                <c:pt idx="53">
                  <c:v>1.7685420413472899E-2</c:v>
                </c:pt>
                <c:pt idx="54">
                  <c:v>1.77157842683906E-2</c:v>
                </c:pt>
                <c:pt idx="55">
                  <c:v>2.10060673127355E-2</c:v>
                </c:pt>
                <c:pt idx="56">
                  <c:v>1.56136286653017E-2</c:v>
                </c:pt>
                <c:pt idx="57">
                  <c:v>1.41118660773742E-2</c:v>
                </c:pt>
                <c:pt idx="58">
                  <c:v>1.17031451897112E-2</c:v>
                </c:pt>
                <c:pt idx="59">
                  <c:v>1.2996454958701199E-2</c:v>
                </c:pt>
                <c:pt idx="60">
                  <c:v>7.3721226824190501E-3</c:v>
                </c:pt>
                <c:pt idx="61">
                  <c:v>7.3596327486085099E-3</c:v>
                </c:pt>
                <c:pt idx="62">
                  <c:v>6.1489168497046399E-3</c:v>
                </c:pt>
                <c:pt idx="63">
                  <c:v>1.0788784169468E-2</c:v>
                </c:pt>
                <c:pt idx="64">
                  <c:v>1.32894386054436E-2</c:v>
                </c:pt>
                <c:pt idx="65">
                  <c:v>1.6305833918436301E-2</c:v>
                </c:pt>
                <c:pt idx="66">
                  <c:v>1.2380331663699199E-2</c:v>
                </c:pt>
                <c:pt idx="67">
                  <c:v>1.30263300088309E-2</c:v>
                </c:pt>
                <c:pt idx="68">
                  <c:v>1.12634576286945E-2</c:v>
                </c:pt>
                <c:pt idx="69">
                  <c:v>1.1380029121174501E-2</c:v>
                </c:pt>
                <c:pt idx="70">
                  <c:v>1.51288471482385E-2</c:v>
                </c:pt>
                <c:pt idx="71">
                  <c:v>2.16359885480699E-2</c:v>
                </c:pt>
                <c:pt idx="72">
                  <c:v>3.4670758536403001E-2</c:v>
                </c:pt>
                <c:pt idx="73">
                  <c:v>2.97979056008537E-2</c:v>
                </c:pt>
                <c:pt idx="74">
                  <c:v>3.8421793521117999E-2</c:v>
                </c:pt>
                <c:pt idx="75">
                  <c:v>3.4853849591779798E-2</c:v>
                </c:pt>
                <c:pt idx="76">
                  <c:v>4.6752435954796001E-2</c:v>
                </c:pt>
                <c:pt idx="77">
                  <c:v>4.2998630428175297E-2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F320-4FE3-AE6C-AB90A52955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324736"/>
        <c:axId val="130330624"/>
      </c:lineChart>
      <c:dateAx>
        <c:axId val="130324736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txPr>
          <a:bodyPr rot="0" vert="horz"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330624"/>
        <c:crosses val="autoZero"/>
        <c:auto val="1"/>
        <c:lblOffset val="100"/>
        <c:baseTimeUnit val="months"/>
        <c:majorUnit val="1"/>
        <c:majorTimeUnit val="years"/>
      </c:dateAx>
      <c:valAx>
        <c:axId val="130330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0324736"/>
        <c:crosses val="autoZero"/>
        <c:crossBetween val="between"/>
        <c:majorUnit val="0.1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6084739573681398"/>
          <c:y val="0.243954896941044"/>
          <c:w val="0.25128367195698398"/>
          <c:h val="0.135153554754638"/>
        </c:manualLayout>
      </c:layout>
      <c:overlay val="1"/>
      <c:txPr>
        <a:bodyPr/>
        <a:lstStyle/>
        <a:p>
          <a:pPr>
            <a:defRPr sz="900">
              <a:solidFill>
                <a:schemeClr val="bg1">
                  <a:lumMod val="50000"/>
                </a:schemeClr>
              </a:solidFill>
            </a:defRPr>
          </a:pPr>
          <a:endParaRPr lang="es-419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solidFill>
                  <a:srgbClr val="1AB2CD"/>
                </a:solidFill>
              </a:defRPr>
            </a:pPr>
            <a:r>
              <a:rPr lang="en-US" dirty="0" err="1"/>
              <a:t>Petróleo</a:t>
            </a:r>
            <a:r>
              <a:rPr lang="en-US" dirty="0"/>
              <a:t> </a:t>
            </a:r>
          </a:p>
        </c:rich>
      </c:tx>
      <c:overlay val="1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'commodities june'!$B$1</c:f>
              <c:strCache>
                <c:ptCount val="1"/>
                <c:pt idx="0">
                  <c:v>Oil </c:v>
                </c:pt>
              </c:strCache>
            </c:strRef>
          </c:tx>
          <c:spPr>
            <a:ln w="28575">
              <a:solidFill>
                <a:srgbClr val="1AB2CD"/>
              </a:solidFill>
            </a:ln>
          </c:spPr>
          <c:marker>
            <c:symbol val="none"/>
          </c:marker>
          <c:cat>
            <c:numRef>
              <c:f>'commodities june'!$A$10:$A$69</c:f>
              <c:numCache>
                <c:formatCode>mmm\-yy</c:formatCode>
                <c:ptCount val="60"/>
                <c:pt idx="0">
                  <c:v>38412</c:v>
                </c:pt>
                <c:pt idx="1">
                  <c:v>38504</c:v>
                </c:pt>
                <c:pt idx="2">
                  <c:v>38596</c:v>
                </c:pt>
                <c:pt idx="3">
                  <c:v>38687</c:v>
                </c:pt>
                <c:pt idx="4">
                  <c:v>38777</c:v>
                </c:pt>
                <c:pt idx="5">
                  <c:v>38869</c:v>
                </c:pt>
                <c:pt idx="6">
                  <c:v>38961</c:v>
                </c:pt>
                <c:pt idx="7">
                  <c:v>39052</c:v>
                </c:pt>
                <c:pt idx="8">
                  <c:v>39142</c:v>
                </c:pt>
                <c:pt idx="9">
                  <c:v>39234</c:v>
                </c:pt>
                <c:pt idx="10">
                  <c:v>39326</c:v>
                </c:pt>
                <c:pt idx="11">
                  <c:v>39417</c:v>
                </c:pt>
                <c:pt idx="12">
                  <c:v>39508</c:v>
                </c:pt>
                <c:pt idx="13">
                  <c:v>39600</c:v>
                </c:pt>
                <c:pt idx="14">
                  <c:v>39692</c:v>
                </c:pt>
                <c:pt idx="15">
                  <c:v>39783</c:v>
                </c:pt>
                <c:pt idx="16">
                  <c:v>39873</c:v>
                </c:pt>
                <c:pt idx="17">
                  <c:v>39965</c:v>
                </c:pt>
                <c:pt idx="18">
                  <c:v>40057</c:v>
                </c:pt>
                <c:pt idx="19">
                  <c:v>40148</c:v>
                </c:pt>
                <c:pt idx="20">
                  <c:v>40238</c:v>
                </c:pt>
                <c:pt idx="21">
                  <c:v>40330</c:v>
                </c:pt>
                <c:pt idx="22">
                  <c:v>40422</c:v>
                </c:pt>
                <c:pt idx="23">
                  <c:v>40513</c:v>
                </c:pt>
                <c:pt idx="24">
                  <c:v>40603</c:v>
                </c:pt>
                <c:pt idx="25">
                  <c:v>40695</c:v>
                </c:pt>
                <c:pt idx="26">
                  <c:v>40787</c:v>
                </c:pt>
                <c:pt idx="27">
                  <c:v>40878</c:v>
                </c:pt>
                <c:pt idx="28">
                  <c:v>40969</c:v>
                </c:pt>
                <c:pt idx="29">
                  <c:v>41061</c:v>
                </c:pt>
                <c:pt idx="30">
                  <c:v>41153</c:v>
                </c:pt>
                <c:pt idx="31">
                  <c:v>41244</c:v>
                </c:pt>
                <c:pt idx="32">
                  <c:v>41334</c:v>
                </c:pt>
                <c:pt idx="33">
                  <c:v>41426</c:v>
                </c:pt>
                <c:pt idx="34">
                  <c:v>41518</c:v>
                </c:pt>
                <c:pt idx="35">
                  <c:v>41609</c:v>
                </c:pt>
                <c:pt idx="36">
                  <c:v>41699</c:v>
                </c:pt>
                <c:pt idx="37">
                  <c:v>41791</c:v>
                </c:pt>
                <c:pt idx="38">
                  <c:v>41883</c:v>
                </c:pt>
                <c:pt idx="39">
                  <c:v>41974</c:v>
                </c:pt>
                <c:pt idx="40">
                  <c:v>42064</c:v>
                </c:pt>
                <c:pt idx="41">
                  <c:v>42156</c:v>
                </c:pt>
                <c:pt idx="42">
                  <c:v>42248</c:v>
                </c:pt>
                <c:pt idx="43">
                  <c:v>42339</c:v>
                </c:pt>
                <c:pt idx="44">
                  <c:v>42430</c:v>
                </c:pt>
                <c:pt idx="45">
                  <c:v>42522</c:v>
                </c:pt>
                <c:pt idx="46">
                  <c:v>42614</c:v>
                </c:pt>
                <c:pt idx="47">
                  <c:v>42705</c:v>
                </c:pt>
                <c:pt idx="48">
                  <c:v>42795</c:v>
                </c:pt>
                <c:pt idx="49">
                  <c:v>42887</c:v>
                </c:pt>
                <c:pt idx="50">
                  <c:v>42979</c:v>
                </c:pt>
                <c:pt idx="51">
                  <c:v>43070</c:v>
                </c:pt>
                <c:pt idx="52">
                  <c:v>43160</c:v>
                </c:pt>
                <c:pt idx="53">
                  <c:v>43252</c:v>
                </c:pt>
                <c:pt idx="54">
                  <c:v>43344</c:v>
                </c:pt>
                <c:pt idx="55">
                  <c:v>43435</c:v>
                </c:pt>
                <c:pt idx="56">
                  <c:v>43525</c:v>
                </c:pt>
                <c:pt idx="57">
                  <c:v>43617</c:v>
                </c:pt>
                <c:pt idx="58">
                  <c:v>43709</c:v>
                </c:pt>
                <c:pt idx="59">
                  <c:v>43800</c:v>
                </c:pt>
              </c:numCache>
            </c:numRef>
          </c:cat>
          <c:val>
            <c:numRef>
              <c:f>'commodities june'!$E$10:$E$69</c:f>
              <c:numCache>
                <c:formatCode>General</c:formatCode>
                <c:ptCount val="60"/>
                <c:pt idx="0">
                  <c:v>1</c:v>
                </c:pt>
                <c:pt idx="1">
                  <c:v>1.1027939949958301</c:v>
                </c:pt>
                <c:pt idx="2">
                  <c:v>1.2908673894912419</c:v>
                </c:pt>
                <c:pt idx="3">
                  <c:v>1.2043369474562129</c:v>
                </c:pt>
                <c:pt idx="4">
                  <c:v>1.307547956630525</c:v>
                </c:pt>
                <c:pt idx="5">
                  <c:v>1.467055879899916</c:v>
                </c:pt>
                <c:pt idx="6">
                  <c:v>1.4741451209341121</c:v>
                </c:pt>
                <c:pt idx="7">
                  <c:v>1.2637614678899081</c:v>
                </c:pt>
                <c:pt idx="8">
                  <c:v>1.222268557130942</c:v>
                </c:pt>
                <c:pt idx="9">
                  <c:v>1.43160967472894</c:v>
                </c:pt>
                <c:pt idx="10">
                  <c:v>1.5544203502919101</c:v>
                </c:pt>
                <c:pt idx="11">
                  <c:v>1.8459132610508751</c:v>
                </c:pt>
                <c:pt idx="12">
                  <c:v>2.0081317764804001</c:v>
                </c:pt>
                <c:pt idx="13">
                  <c:v>2.5602585487906602</c:v>
                </c:pt>
                <c:pt idx="14">
                  <c:v>2.4426605504587151</c:v>
                </c:pt>
                <c:pt idx="15">
                  <c:v>1.198707256046706</c:v>
                </c:pt>
                <c:pt idx="16">
                  <c:v>0.95329441201000797</c:v>
                </c:pt>
                <c:pt idx="17">
                  <c:v>1.2489574645537951</c:v>
                </c:pt>
                <c:pt idx="18">
                  <c:v>1.4359883236030031</c:v>
                </c:pt>
                <c:pt idx="19">
                  <c:v>1.575062552126772</c:v>
                </c:pt>
                <c:pt idx="20">
                  <c:v>1.6132193494578819</c:v>
                </c:pt>
                <c:pt idx="21">
                  <c:v>1.6557547956630521</c:v>
                </c:pt>
                <c:pt idx="22">
                  <c:v>1.604670558798998</c:v>
                </c:pt>
                <c:pt idx="23">
                  <c:v>1.823394495412844</c:v>
                </c:pt>
                <c:pt idx="24">
                  <c:v>2.2001668056713921</c:v>
                </c:pt>
                <c:pt idx="25">
                  <c:v>2.4393244370308591</c:v>
                </c:pt>
                <c:pt idx="26">
                  <c:v>2.3371559633027501</c:v>
                </c:pt>
                <c:pt idx="27">
                  <c:v>2.273144286905755</c:v>
                </c:pt>
                <c:pt idx="28">
                  <c:v>2.4697664720600501</c:v>
                </c:pt>
                <c:pt idx="29">
                  <c:v>2.2677231025854869</c:v>
                </c:pt>
                <c:pt idx="30">
                  <c:v>2.2814845704753952</c:v>
                </c:pt>
                <c:pt idx="31">
                  <c:v>2.2962885738115082</c:v>
                </c:pt>
                <c:pt idx="32">
                  <c:v>2.348623853211008</c:v>
                </c:pt>
                <c:pt idx="33">
                  <c:v>2.1549207673060899</c:v>
                </c:pt>
                <c:pt idx="34">
                  <c:v>2.2862802335279402</c:v>
                </c:pt>
                <c:pt idx="35">
                  <c:v>2.2800250208507089</c:v>
                </c:pt>
                <c:pt idx="36">
                  <c:v>2.2491659716430372</c:v>
                </c:pt>
                <c:pt idx="37">
                  <c:v>2.2885738115095928</c:v>
                </c:pt>
                <c:pt idx="38">
                  <c:v>2.1572143452877408</c:v>
                </c:pt>
                <c:pt idx="39">
                  <c:v>1.60696413678065</c:v>
                </c:pt>
                <c:pt idx="40">
                  <c:v>1.1494995829858221</c:v>
                </c:pt>
                <c:pt idx="41">
                  <c:v>1.3240200166805669</c:v>
                </c:pt>
                <c:pt idx="42">
                  <c:v>1.0696413678065051</c:v>
                </c:pt>
                <c:pt idx="43">
                  <c:v>0.93222963580761797</c:v>
                </c:pt>
                <c:pt idx="44">
                  <c:v>0.73146093967194903</c:v>
                </c:pt>
                <c:pt idx="45">
                  <c:v>0.97938281901584701</c:v>
                </c:pt>
                <c:pt idx="46">
                  <c:v>0.97952738393105299</c:v>
                </c:pt>
                <c:pt idx="47">
                  <c:v>1.0660439254934659</c:v>
                </c:pt>
                <c:pt idx="48">
                  <c:v>1.1401529051987771</c:v>
                </c:pt>
                <c:pt idx="49">
                  <c:v>1.15024797327015</c:v>
                </c:pt>
                <c:pt idx="50">
                  <c:v>1.194475359883808</c:v>
                </c:pt>
                <c:pt idx="51">
                  <c:v>1.24987441835707</c:v>
                </c:pt>
                <c:pt idx="52">
                  <c:v>1.293876620025316</c:v>
                </c:pt>
                <c:pt idx="53">
                  <c:v>1.3258357629960109</c:v>
                </c:pt>
                <c:pt idx="54">
                  <c:v>1.3470841653457859</c:v>
                </c:pt>
                <c:pt idx="55">
                  <c:v>1.3591415918244381</c:v>
                </c:pt>
                <c:pt idx="56">
                  <c:v>1.359999930952561</c:v>
                </c:pt>
                <c:pt idx="57">
                  <c:v>1.351301290338655</c:v>
                </c:pt>
                <c:pt idx="58">
                  <c:v>1.333530034729435</c:v>
                </c:pt>
                <c:pt idx="59">
                  <c:v>1.3086651118762349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875-49AC-B89D-BE2AFBEA31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047424"/>
        <c:axId val="135053312"/>
      </c:lineChart>
      <c:dateAx>
        <c:axId val="13504742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053312"/>
        <c:crosses val="autoZero"/>
        <c:auto val="1"/>
        <c:lblOffset val="100"/>
        <c:baseTimeUnit val="months"/>
      </c:dateAx>
      <c:valAx>
        <c:axId val="13505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700">
                <a:solidFill>
                  <a:schemeClr val="bg1">
                    <a:lumMod val="50000"/>
                  </a:schemeClr>
                </a:solidFill>
              </a:defRPr>
            </a:pPr>
            <a:endParaRPr lang="es-419"/>
          </a:p>
        </c:txPr>
        <c:crossAx val="1350474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Arial" panose="020B0604020202020204" pitchFamily="34" charset="0"/>
          <a:cs typeface="Arial" panose="020B0604020202020204" pitchFamily="34" charset="0"/>
        </a:defRPr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0.67588</cdr:x>
      <cdr:y>0.12103</cdr:y>
    </cdr:from>
    <cdr:to>
      <cdr:x>0.98582</cdr:x>
      <cdr:y>0.86131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5159004" y="395592"/>
          <a:ext cx="2365733" cy="2419583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1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0.00545</cdr:x>
      <cdr:y>0.92786</cdr:y>
    </cdr:from>
    <cdr:to>
      <cdr:x>0.9346</cdr:x>
      <cdr:y>0.98397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9050" y="2205038"/>
          <a:ext cx="3248025" cy="133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700" i="1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Fuente: Datos Oficiales y proyecciones</a:t>
          </a:r>
          <a:r>
            <a:rPr lang="es-VE" sz="700" i="1" baseline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 CAF</a:t>
          </a:r>
          <a:endParaRPr lang="es-VE" sz="700" i="1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0.8686</cdr:x>
      <cdr:y>0.12515</cdr:y>
    </cdr:from>
    <cdr:to>
      <cdr:x>0.95546</cdr:x>
      <cdr:y>0.67708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714763" y="343304"/>
          <a:ext cx="371477" cy="151406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0.04083</cdr:x>
      <cdr:y>0.94444</cdr:y>
    </cdr:from>
    <cdr:to>
      <cdr:x>0.79584</cdr:x>
      <cdr:y>1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174625" y="2590800"/>
          <a:ext cx="32289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700" i="1">
              <a:latin typeface="Arial" panose="020B0604020202020204" pitchFamily="34" charset="0"/>
              <a:cs typeface="Arial" panose="020B0604020202020204" pitchFamily="34" charset="0"/>
            </a:rPr>
            <a:t>Fuente:</a:t>
          </a:r>
          <a:r>
            <a:rPr lang="en-US" sz="700" i="1" baseline="0">
              <a:latin typeface="Arial" panose="020B0604020202020204" pitchFamily="34" charset="0"/>
              <a:cs typeface="Arial" panose="020B0604020202020204" pitchFamily="34" charset="0"/>
            </a:rPr>
            <a:t> IIF, Emerging market monitor</a:t>
          </a:r>
          <a:endParaRPr lang="en-US" sz="700" i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0.71239</cdr:x>
      <cdr:y>0.21157</cdr:y>
    </cdr:from>
    <cdr:to>
      <cdr:x>0.86267</cdr:x>
      <cdr:y>0.77372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3189208" y="708025"/>
          <a:ext cx="672766" cy="188119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VE"/>
        </a:p>
      </cdr:txBody>
    </cdr:sp>
  </cdr:relSizeAnchor>
  <cdr:relSizeAnchor xmlns:cdr="http://schemas.openxmlformats.org/drawingml/2006/chartDrawing">
    <cdr:from>
      <cdr:x>0.00413</cdr:x>
      <cdr:y>0.92924</cdr:y>
    </cdr:from>
    <cdr:to>
      <cdr:x>0.81161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6831" y="2425184"/>
          <a:ext cx="3291840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Bloomberg, FED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0.01111</cdr:x>
      <cdr:y>0.94364</cdr:y>
    </cdr:from>
    <cdr:to>
      <cdr:x>0.73111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0800" y="2588602"/>
          <a:ext cx="3291840" cy="15459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Bloomberg, FED St.</a:t>
          </a:r>
          <a:r>
            <a:rPr lang="es-VE" sz="600" i="1" baseline="0" dirty="0">
              <a:latin typeface="Arial" panose="020B0604020202020204" pitchFamily="34" charset="0"/>
              <a:cs typeface="Arial" panose="020B0604020202020204" pitchFamily="34" charset="0"/>
            </a:rPr>
            <a:t> Louis</a:t>
          </a:r>
          <a:endParaRPr lang="es-VE" sz="6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0.02783</cdr:x>
      <cdr:y>0.92433</cdr:y>
    </cdr:from>
    <cdr:to>
      <cdr:x>0.78638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9347" y="2948498"/>
          <a:ext cx="3525890" cy="183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dirty="0">
              <a:latin typeface="Arial" panose="020B0604020202020204" pitchFamily="34" charset="0"/>
              <a:cs typeface="Arial" panose="020B0604020202020204" pitchFamily="34" charset="0"/>
            </a:rPr>
            <a:t>Fuente: WEO IMF</a:t>
          </a:r>
        </a:p>
      </cdr:txBody>
    </cdr:sp>
  </cdr:relSizeAnchor>
  <cdr:relSizeAnchor xmlns:cdr="http://schemas.openxmlformats.org/drawingml/2006/chartDrawing">
    <cdr:from>
      <cdr:x>0.09276</cdr:x>
      <cdr:y>0.01683</cdr:y>
    </cdr:from>
    <cdr:to>
      <cdr:x>0.93443</cdr:x>
      <cdr:y>0.12157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31150" y="40889"/>
          <a:ext cx="3912250" cy="254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200" b="1" i="0" u="none" strike="noStrike" kern="1200" baseline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n-US" sz="1200" dirty="0">
              <a:solidFill>
                <a:schemeClr val="bg1">
                  <a:lumMod val="50000"/>
                </a:schemeClr>
              </a:solidFill>
            </a:rPr>
            <a:t>EEUU: </a:t>
          </a:r>
          <a:r>
            <a:rPr lang="en-US" sz="1200" dirty="0" err="1">
              <a:solidFill>
                <a:schemeClr val="bg1">
                  <a:lumMod val="50000"/>
                </a:schemeClr>
              </a:solidFill>
            </a:rPr>
            <a:t>Déficit</a:t>
          </a:r>
          <a:r>
            <a:rPr lang="en-US" sz="1200" baseline="0" dirty="0" err="1">
              <a:solidFill>
                <a:schemeClr val="bg1">
                  <a:lumMod val="50000"/>
                </a:schemeClr>
              </a:solidFill>
            </a:rPr>
            <a:t> Fiscal y Deuda Pública</a:t>
          </a:r>
          <a:r>
            <a:rPr lang="en-US" sz="1200" dirty="0">
              <a:solidFill>
                <a:schemeClr val="bg1">
                  <a:lumMod val="50000"/>
                </a:schemeClr>
              </a:solidFill>
            </a:rPr>
            <a:t> (% del PIB)</a:t>
          </a:r>
        </a:p>
      </cdr:txBody>
    </cdr:sp>
  </cdr:relSizeAnchor>
  <cdr:relSizeAnchor xmlns:cdr="http://schemas.openxmlformats.org/drawingml/2006/chartDrawing">
    <cdr:from>
      <cdr:x>0.7992</cdr:x>
      <cdr:y>0.16078</cdr:y>
    </cdr:from>
    <cdr:to>
      <cdr:x>0.93852</cdr:x>
      <cdr:y>0.865</cdr:y>
    </cdr:to>
    <cdr:sp macro="" textlink="">
      <cdr:nvSpPr>
        <cdr:cNvPr id="4" name="3 Rectángulo"/>
        <cdr:cNvSpPr/>
      </cdr:nvSpPr>
      <cdr:spPr>
        <a:xfrm xmlns:a="http://schemas.openxmlformats.org/drawingml/2006/main">
          <a:off x="5289048" y="493589"/>
          <a:ext cx="921972" cy="216193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3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VE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0.01875</cdr:x>
      <cdr:y>0.93056</cdr:y>
    </cdr:from>
    <cdr:to>
      <cdr:x>0.86042</cdr:x>
      <cdr:y>0.98958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85725" y="2552700"/>
          <a:ext cx="3848100" cy="161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600" dirty="0">
              <a:latin typeface="Arial" panose="020B0604020202020204" pitchFamily="34" charset="0"/>
              <a:cs typeface="Arial" panose="020B0604020202020204" pitchFamily="34" charset="0"/>
            </a:rPr>
            <a:t>Fuente: Bloomberg,</a:t>
          </a:r>
          <a:r>
            <a:rPr lang="es-VE" sz="6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baseline="0" dirty="0" err="1">
              <a:latin typeface="Arial" panose="020B0604020202020204" pitchFamily="34" charset="0"/>
              <a:cs typeface="Arial" panose="020B0604020202020204" pitchFamily="34" charset="0"/>
            </a:rPr>
            <a:t>National</a:t>
          </a:r>
          <a:r>
            <a:rPr lang="es-VE" sz="600" baseline="0" dirty="0">
              <a:latin typeface="Arial" panose="020B0604020202020204" pitchFamily="34" charset="0"/>
              <a:cs typeface="Arial" panose="020B0604020202020204" pitchFamily="34" charset="0"/>
            </a:rPr>
            <a:t> Bureau of </a:t>
          </a:r>
          <a:r>
            <a:rPr lang="es-VE" sz="600" baseline="0" dirty="0" err="1">
              <a:latin typeface="Arial" panose="020B0604020202020204" pitchFamily="34" charset="0"/>
              <a:cs typeface="Arial" panose="020B0604020202020204" pitchFamily="34" charset="0"/>
            </a:rPr>
            <a:t>Statistics</a:t>
          </a:r>
          <a:r>
            <a:rPr lang="es-VE" sz="600" baseline="0" dirty="0">
              <a:latin typeface="Arial" panose="020B0604020202020204" pitchFamily="34" charset="0"/>
              <a:cs typeface="Arial" panose="020B0604020202020204" pitchFamily="34" charset="0"/>
            </a:rPr>
            <a:t> of China, </a:t>
          </a:r>
          <a:r>
            <a:rPr lang="es-VE" sz="600" baseline="0" dirty="0" err="1">
              <a:latin typeface="Arial" panose="020B0604020202020204" pitchFamily="34" charset="0"/>
              <a:cs typeface="Arial" panose="020B0604020202020204" pitchFamily="34" charset="0"/>
            </a:rPr>
            <a:t>Unioted</a:t>
          </a:r>
          <a:r>
            <a:rPr lang="es-VE" sz="6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baseline="0" dirty="0" err="1">
              <a:latin typeface="Arial" panose="020B0604020202020204" pitchFamily="34" charset="0"/>
              <a:cs typeface="Arial" panose="020B0604020202020204" pitchFamily="34" charset="0"/>
            </a:rPr>
            <a:t>Nations</a:t>
          </a:r>
          <a:r>
            <a:rPr lang="es-VE" sz="6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baseline="0" dirty="0" err="1">
              <a:latin typeface="Arial" panose="020B0604020202020204" pitchFamily="34" charset="0"/>
              <a:cs typeface="Arial" panose="020B0604020202020204" pitchFamily="34" charset="0"/>
            </a:rPr>
            <a:t>Statistics</a:t>
          </a:r>
          <a:endParaRPr lang="es-VE" sz="6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0.01265</cdr:x>
      <cdr:y>0.91743</cdr:y>
    </cdr:from>
    <cdr:to>
      <cdr:x>0.53613</cdr:x>
      <cdr:y>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6505" y="1905069"/>
          <a:ext cx="1924050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600">
              <a:latin typeface="Arial" panose="020B0604020202020204" pitchFamily="34" charset="0"/>
              <a:cs typeface="Arial" panose="020B0604020202020204" pitchFamily="34" charset="0"/>
            </a:rPr>
            <a:t>Fuente: Bloomberg,</a:t>
          </a:r>
          <a:r>
            <a:rPr lang="en-US" sz="600" baseline="0">
              <a:latin typeface="Arial" panose="020B0604020202020204" pitchFamily="34" charset="0"/>
              <a:cs typeface="Arial" panose="020B0604020202020204" pitchFamily="34" charset="0"/>
            </a:rPr>
            <a:t> Capital Economics</a:t>
          </a:r>
          <a:endParaRPr lang="en-US" sz="60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0.96122</cdr:y>
    </cdr:from>
    <cdr:to>
      <cdr:x>1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3222490"/>
          <a:ext cx="7153072" cy="130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</a:t>
          </a:r>
          <a:r>
            <a:rPr lang="es-VE" sz="600" i="1" baseline="0" dirty="0">
              <a:latin typeface="Arial" panose="020B0604020202020204" pitchFamily="34" charset="0"/>
              <a:cs typeface="Arial" panose="020B0604020202020204" pitchFamily="34" charset="0"/>
            </a:rPr>
            <a:t> Estimaciones CAF, basadas en un Global VAR</a:t>
          </a:r>
          <a:endParaRPr lang="es-VE" sz="6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0.06818</cdr:x>
      <cdr:y>0.0033</cdr:y>
    </cdr:from>
    <cdr:to>
      <cdr:x>0.97727</cdr:x>
      <cdr:y>0.11782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487696" y="11063"/>
          <a:ext cx="6502787" cy="383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 rtl="0"/>
          <a:r>
            <a:rPr lang="es-VE" sz="1200" b="1" i="0" baseline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América Latina: Crecimiento del PIB </a:t>
          </a:r>
        </a:p>
        <a:p xmlns:a="http://schemas.openxmlformats.org/drawingml/2006/main">
          <a:pPr algn="ctr"/>
          <a:endParaRPr lang="es-VE" sz="1200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0.92208</cdr:y>
    </cdr:from>
    <cdr:to>
      <cdr:x>0.78523</cdr:x>
      <cdr:y>1</cdr:y>
    </cdr:to>
    <cdr:sp macro="" textlink="">
      <cdr:nvSpPr>
        <cdr:cNvPr id="2" name="17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277989"/>
          <a:ext cx="537456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es-VE" sz="600" i="1" dirty="0">
              <a:latin typeface="Arial" charset="0"/>
              <a:cs typeface="Arial" charset="0"/>
            </a:rPr>
            <a:t>Nota: Dic 2010=</a:t>
          </a:r>
          <a:r>
            <a:rPr lang="en-US" altLang="es-VE" sz="600" i="1" baseline="0" dirty="0">
              <a:latin typeface="Arial" charset="0"/>
              <a:cs typeface="Arial" charset="0"/>
            </a:rPr>
            <a:t> 100 </a:t>
          </a:r>
          <a:r>
            <a:rPr lang="en-US" altLang="es-VE" sz="600" i="1" baseline="0" dirty="0" err="1">
              <a:latin typeface="Arial" charset="0"/>
              <a:cs typeface="Arial" charset="0"/>
            </a:rPr>
            <a:t>Promedio</a:t>
          </a:r>
          <a:r>
            <a:rPr lang="en-US" altLang="es-VE" sz="600" i="1" baseline="0" dirty="0">
              <a:latin typeface="Arial" charset="0"/>
              <a:cs typeface="Arial" charset="0"/>
            </a:rPr>
            <a:t> </a:t>
          </a:r>
          <a:r>
            <a:rPr lang="en-US" altLang="es-VE" sz="600" i="1" baseline="0" dirty="0" err="1">
              <a:latin typeface="Arial" charset="0"/>
              <a:cs typeface="Arial" charset="0"/>
            </a:rPr>
            <a:t>Móvil</a:t>
          </a:r>
          <a:r>
            <a:rPr lang="en-US" altLang="es-VE" sz="600" i="1" baseline="0" dirty="0">
              <a:latin typeface="Arial" charset="0"/>
              <a:cs typeface="Arial" charset="0"/>
            </a:rPr>
            <a:t> (3 </a:t>
          </a:r>
          <a:r>
            <a:rPr lang="en-US" altLang="es-VE" sz="600" i="1" baseline="0" dirty="0" err="1">
              <a:latin typeface="Arial" charset="0"/>
              <a:cs typeface="Arial" charset="0"/>
            </a:rPr>
            <a:t>meses</a:t>
          </a:r>
          <a:r>
            <a:rPr lang="en-US" altLang="es-VE" sz="600" i="1" baseline="0" dirty="0">
              <a:latin typeface="Arial" charset="0"/>
              <a:cs typeface="Arial" charset="0"/>
            </a:rPr>
            <a:t>)</a:t>
          </a:r>
          <a:endParaRPr lang="en-US" altLang="es-VE" sz="600" i="1" dirty="0">
            <a:latin typeface="Arial" charset="0"/>
            <a:cs typeface="Arial" charset="0"/>
          </a:endParaRPr>
        </a:p>
        <a:p xmlns:a="http://schemas.openxmlformats.org/drawingml/2006/main">
          <a:pPr eaLnBrk="1" hangingPunct="1"/>
          <a:r>
            <a:rPr lang="en-US" altLang="es-VE" sz="600" i="1" dirty="0">
              <a:latin typeface="Arial" charset="0"/>
              <a:cs typeface="Arial" charset="0"/>
            </a:rPr>
            <a:t>Fuente: Bloomberg</a:t>
          </a:r>
          <a:endParaRPr lang="es-VE" altLang="es-VE" sz="600" i="1" dirty="0">
            <a:latin typeface="Arial" charset="0"/>
            <a:cs typeface="Arial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0.92586</cdr:y>
    </cdr:from>
    <cdr:to>
      <cdr:x>0.93811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-344407" y="2796942"/>
          <a:ext cx="3968786" cy="223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600" i="1" dirty="0">
              <a:latin typeface="Arial" panose="020B0604020202020204" pitchFamily="34" charset="0"/>
              <a:cs typeface="Arial" panose="020B0604020202020204" pitchFamily="34" charset="0"/>
            </a:rPr>
            <a:t>Fuente :</a:t>
          </a:r>
          <a:r>
            <a:rPr lang="en-US" sz="600" i="1" baseline="0" dirty="0">
              <a:latin typeface="Arial" panose="020B0604020202020204" pitchFamily="34" charset="0"/>
              <a:cs typeface="Arial" panose="020B0604020202020204" pitchFamily="34" charset="0"/>
            </a:rPr>
            <a:t>World Development Indicators World Bank ,</a:t>
          </a:r>
          <a:r>
            <a:rPr lang="en-US" sz="600" i="1" dirty="0">
              <a:latin typeface="Arial" panose="020B0604020202020204" pitchFamily="34" charset="0"/>
              <a:cs typeface="Arial" panose="020B0604020202020204" pitchFamily="34" charset="0"/>
            </a:rPr>
            <a:t>Federal Reserve Bank of St. Louis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0.12044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-2495549" y="-1228725"/>
          <a:ext cx="4152901" cy="323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EEUU: Mercado de </a:t>
          </a:r>
          <a:r>
            <a:rPr lang="en-US" sz="12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Valores</a:t>
          </a:r>
          <a:r>
            <a: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VE" sz="12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0.08748</cdr:x>
      <cdr:y>0.39624</cdr:y>
    </cdr:from>
    <cdr:to>
      <cdr:x>0.92644</cdr:x>
      <cdr:y>0.39909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EC7C8C05-F81F-40FB-8682-6C0F4FEE3EB6}"/>
            </a:ext>
          </a:extLst>
        </cdr:cNvPr>
        <cdr:cNvCxnSpPr/>
      </cdr:nvCxnSpPr>
      <cdr:spPr bwMode="auto">
        <a:xfrm xmlns:a="http://schemas.openxmlformats.org/drawingml/2006/main">
          <a:off x="322385" y="1018443"/>
          <a:ext cx="3091961" cy="7327"/>
        </a:xfrm>
        <a:prstGeom xmlns:a="http://schemas.openxmlformats.org/drawingml/2006/main" prst="line">
          <a:avLst/>
        </a:prstGeom>
        <a:solidFill xmlns:a="http://schemas.openxmlformats.org/drawingml/2006/main">
          <a:srgbClr val="FFFFFF"/>
        </a:solidFill>
        <a:ln xmlns:a="http://schemas.openxmlformats.org/drawingml/2006/main" w="9525" cap="flat" cmpd="sng" algn="ctr">
          <a:solidFill>
            <a:srgbClr val="0D4A80"/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0.24887</cdr:x>
      <cdr:y>0.26037</cdr:y>
    </cdr:from>
    <cdr:to>
      <cdr:x>0.36562</cdr:x>
      <cdr:y>0.32932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47755" y="791319"/>
          <a:ext cx="491528" cy="20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800" b="1" i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1929</a:t>
          </a:r>
        </a:p>
      </cdr:txBody>
    </cdr:sp>
  </cdr:relSizeAnchor>
  <cdr:relSizeAnchor xmlns:cdr="http://schemas.openxmlformats.org/drawingml/2006/chartDrawing">
    <cdr:from>
      <cdr:x>0.74962</cdr:x>
      <cdr:y>0.12954</cdr:y>
    </cdr:from>
    <cdr:to>
      <cdr:x>0.87032</cdr:x>
      <cdr:y>0.19849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3155938" y="393699"/>
          <a:ext cx="508174" cy="20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800" b="1" i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2000</a:t>
          </a:r>
        </a:p>
      </cdr:txBody>
    </cdr:sp>
  </cdr:relSizeAnchor>
  <cdr:relSizeAnchor xmlns:cdr="http://schemas.openxmlformats.org/drawingml/2006/chartDrawing">
    <cdr:from>
      <cdr:x>0.01207</cdr:x>
      <cdr:y>0.94986</cdr:y>
    </cdr:from>
    <cdr:to>
      <cdr:x>0.95476</cdr:x>
      <cdr:y>1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50800" y="2886808"/>
          <a:ext cx="3968786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600" i="1" dirty="0">
              <a:latin typeface="Arial" panose="020B0604020202020204" pitchFamily="34" charset="0"/>
              <a:cs typeface="Arial" panose="020B0604020202020204" pitchFamily="34" charset="0"/>
            </a:rPr>
            <a:t>Fuente :</a:t>
          </a:r>
          <a:r>
            <a:rPr lang="en-US" sz="600" i="1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600" i="1" dirty="0">
              <a:latin typeface="Arial" panose="020B0604020202020204" pitchFamily="34" charset="0"/>
              <a:cs typeface="Arial" panose="020B0604020202020204" pitchFamily="34" charset="0"/>
            </a:rPr>
            <a:t>Federal Reserve Bank of St. Louis, Robert</a:t>
          </a:r>
          <a:r>
            <a:rPr lang="en-US" sz="600" i="1" baseline="0" dirty="0">
              <a:latin typeface="Arial" panose="020B0604020202020204" pitchFamily="34" charset="0"/>
              <a:cs typeface="Arial" panose="020B0604020202020204" pitchFamily="34" charset="0"/>
            </a:rPr>
            <a:t> Shiller</a:t>
          </a:r>
          <a:endParaRPr lang="en-US" sz="6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0.08872</cdr:x>
      <cdr:y>0.10086</cdr:y>
    </cdr:from>
    <cdr:to>
      <cdr:x>0.29711</cdr:x>
      <cdr:y>0.87718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729919" y="311919"/>
          <a:ext cx="1714472" cy="2400858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25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0.29841</cdr:x>
      <cdr:y>0.10322</cdr:y>
    </cdr:from>
    <cdr:to>
      <cdr:x>0.52331</cdr:x>
      <cdr:y>0.86934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2455087" y="319219"/>
          <a:ext cx="1850303" cy="2369312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15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0.52331</cdr:x>
      <cdr:y>0.09777</cdr:y>
    </cdr:from>
    <cdr:to>
      <cdr:x>0.7414</cdr:x>
      <cdr:y>0.87196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4305390" y="302353"/>
          <a:ext cx="1794275" cy="2394281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10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0.74446</cdr:x>
      <cdr:y>0.09777</cdr:y>
    </cdr:from>
    <cdr:to>
      <cdr:x>0.95884</cdr:x>
      <cdr:y>0.86888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6124841" y="302354"/>
          <a:ext cx="1763752" cy="2384756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5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0.14768</cdr:x>
      <cdr:y>0.25349</cdr:y>
    </cdr:from>
    <cdr:to>
      <cdr:x>0.2656</cdr:x>
      <cdr:y>0.30463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655509" y="839021"/>
          <a:ext cx="523410" cy="169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2.09 %</a:t>
          </a:r>
        </a:p>
      </cdr:txBody>
    </cdr:sp>
  </cdr:relSizeAnchor>
  <cdr:relSizeAnchor xmlns:cdr="http://schemas.openxmlformats.org/drawingml/2006/chartDrawing">
    <cdr:from>
      <cdr:x>0.37148</cdr:x>
      <cdr:y>0.17202</cdr:y>
    </cdr:from>
    <cdr:to>
      <cdr:x>0.52613</cdr:x>
      <cdr:y>0.24922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1648884" y="569384"/>
          <a:ext cx="686405" cy="255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2.93 %</a:t>
          </a:r>
        </a:p>
      </cdr:txBody>
    </cdr:sp>
  </cdr:relSizeAnchor>
  <cdr:relSizeAnchor xmlns:cdr="http://schemas.openxmlformats.org/drawingml/2006/chartDrawing">
    <cdr:from>
      <cdr:x>0.59271</cdr:x>
      <cdr:y>0.09731</cdr:y>
    </cdr:from>
    <cdr:to>
      <cdr:x>0.74735</cdr:x>
      <cdr:y>0.1745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630821" y="322099"/>
          <a:ext cx="686393" cy="255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3.14 %</a:t>
          </a:r>
        </a:p>
      </cdr:txBody>
    </cdr:sp>
  </cdr:relSizeAnchor>
  <cdr:relSizeAnchor xmlns:cdr="http://schemas.openxmlformats.org/drawingml/2006/chartDrawing">
    <cdr:from>
      <cdr:x>0.78453</cdr:x>
      <cdr:y>0.23945</cdr:y>
    </cdr:from>
    <cdr:to>
      <cdr:x>0.93917</cdr:x>
      <cdr:y>0.30675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3482245" y="792558"/>
          <a:ext cx="686392" cy="222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2.14%</a:t>
          </a:r>
        </a:p>
      </cdr:txBody>
    </cdr:sp>
  </cdr:relSizeAnchor>
  <cdr:relSizeAnchor xmlns:cdr="http://schemas.openxmlformats.org/drawingml/2006/chartDrawing">
    <cdr:from>
      <cdr:x>0.08965</cdr:x>
      <cdr:y>0.4644</cdr:y>
    </cdr:from>
    <cdr:to>
      <cdr:x>0.30406</cdr:x>
      <cdr:y>0.46489</cdr:y>
    </cdr:to>
    <cdr:cxnSp macro="">
      <cdr:nvCxnSpPr>
        <cdr:cNvPr id="11" name="10 Conector recto">
          <a:extLst xmlns:a="http://schemas.openxmlformats.org/drawingml/2006/main">
            <a:ext uri="{FF2B5EF4-FFF2-40B4-BE49-F238E27FC236}">
              <a16:creationId xmlns:a16="http://schemas.microsoft.com/office/drawing/2014/main" id="{0810963B-0AE8-4C96-ACF3-7DCAEA1E7142}"/>
            </a:ext>
          </a:extLst>
        </cdr:cNvPr>
        <cdr:cNvCxnSpPr/>
      </cdr:nvCxnSpPr>
      <cdr:spPr>
        <a:xfrm xmlns:a="http://schemas.openxmlformats.org/drawingml/2006/main" flipV="1">
          <a:off x="737549" y="1436197"/>
          <a:ext cx="1764000" cy="1536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0.30426</cdr:x>
      <cdr:y>0.41623</cdr:y>
    </cdr:from>
    <cdr:to>
      <cdr:x>0.52305</cdr:x>
      <cdr:y>0.41623</cdr:y>
    </cdr:to>
    <cdr:cxnSp macro="">
      <cdr:nvCxnSpPr>
        <cdr:cNvPr id="23" name="1 Conector recto">
          <a:extLst xmlns:a="http://schemas.openxmlformats.org/drawingml/2006/main">
            <a:ext uri="{FF2B5EF4-FFF2-40B4-BE49-F238E27FC236}">
              <a16:creationId xmlns:a16="http://schemas.microsoft.com/office/drawing/2014/main" id="{03C4B430-839B-4317-A537-A1B73D42FAA9}"/>
            </a:ext>
          </a:extLst>
        </cdr:cNvPr>
        <cdr:cNvCxnSpPr/>
      </cdr:nvCxnSpPr>
      <cdr:spPr>
        <a:xfrm xmlns:a="http://schemas.openxmlformats.org/drawingml/2006/main">
          <a:off x="2503216" y="1287238"/>
          <a:ext cx="1800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0.53449</cdr:x>
      <cdr:y>0.38509</cdr:y>
    </cdr:from>
    <cdr:to>
      <cdr:x>0.73797</cdr:x>
      <cdr:y>0.38525</cdr:y>
    </cdr:to>
    <cdr:cxnSp macro="">
      <cdr:nvCxnSpPr>
        <cdr:cNvPr id="24" name="1 Conector recto">
          <a:extLst xmlns:a="http://schemas.openxmlformats.org/drawingml/2006/main">
            <a:ext uri="{FF2B5EF4-FFF2-40B4-BE49-F238E27FC236}">
              <a16:creationId xmlns:a16="http://schemas.microsoft.com/office/drawing/2014/main" id="{5E07F4A2-06AF-46E9-9428-9852E820EC73}"/>
            </a:ext>
          </a:extLst>
        </cdr:cNvPr>
        <cdr:cNvCxnSpPr/>
      </cdr:nvCxnSpPr>
      <cdr:spPr>
        <a:xfrm xmlns:a="http://schemas.openxmlformats.org/drawingml/2006/main" flipV="1">
          <a:off x="2039614" y="1122919"/>
          <a:ext cx="776489" cy="47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0.74193</cdr:x>
      <cdr:y>0.41452</cdr:y>
    </cdr:from>
    <cdr:to>
      <cdr:x>0.95634</cdr:x>
      <cdr:y>0.41536</cdr:y>
    </cdr:to>
    <cdr:cxnSp macro="">
      <cdr:nvCxnSpPr>
        <cdr:cNvPr id="25" name="1 Conector recto">
          <a:extLst xmlns:a="http://schemas.openxmlformats.org/drawingml/2006/main">
            <a:ext uri="{FF2B5EF4-FFF2-40B4-BE49-F238E27FC236}">
              <a16:creationId xmlns:a16="http://schemas.microsoft.com/office/drawing/2014/main" id="{75CA2F36-05D6-43DB-B9ED-A5A196053920}"/>
            </a:ext>
          </a:extLst>
        </cdr:cNvPr>
        <cdr:cNvCxnSpPr/>
      </cdr:nvCxnSpPr>
      <cdr:spPr>
        <a:xfrm xmlns:a="http://schemas.openxmlformats.org/drawingml/2006/main" flipV="1">
          <a:off x="6104009" y="1281943"/>
          <a:ext cx="1764000" cy="2598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0.04801</cdr:x>
      <cdr:y>0.93242</cdr:y>
    </cdr:from>
    <cdr:to>
      <cdr:x>0.84998</cdr:x>
      <cdr:y>1</cdr:y>
    </cdr:to>
    <cdr:sp macro="" textlink="">
      <cdr:nvSpPr>
        <cdr:cNvPr id="18" name="2 CuadroTexto"/>
        <cdr:cNvSpPr txBox="1"/>
      </cdr:nvSpPr>
      <cdr:spPr>
        <a:xfrm xmlns:a="http://schemas.openxmlformats.org/drawingml/2006/main">
          <a:off x="183218" y="2965395"/>
          <a:ext cx="3060311" cy="1970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World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Outlook, IMF y CAF</a:t>
          </a:r>
        </a:p>
      </cdr:txBody>
    </cdr:sp>
  </cdr:relSizeAnchor>
  <cdr:relSizeAnchor xmlns:cdr="http://schemas.openxmlformats.org/drawingml/2006/chartDrawing">
    <cdr:from>
      <cdr:x>0.11589</cdr:x>
      <cdr:y>0</cdr:y>
    </cdr:from>
    <cdr:to>
      <cdr:x>0.90215</cdr:x>
      <cdr:y>0.08957</cdr:y>
    </cdr:to>
    <cdr:sp macro="" textlink="">
      <cdr:nvSpPr>
        <cdr:cNvPr id="19" name="11 CuadroTexto"/>
        <cdr:cNvSpPr txBox="1"/>
      </cdr:nvSpPr>
      <cdr:spPr>
        <a:xfrm xmlns:a="http://schemas.openxmlformats.org/drawingml/2006/main">
          <a:off x="953453" y="0"/>
          <a:ext cx="6468739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América Latina: Crecimiento del PIB</a:t>
          </a: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0.02211</cdr:x>
      <cdr:y>0.938</cdr:y>
    </cdr:from>
    <cdr:to>
      <cdr:x>0.9484</cdr:x>
      <cdr:y>0.997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250" y="3311690"/>
          <a:ext cx="3989916" cy="20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700" i="1" dirty="0">
              <a:latin typeface="Arial" panose="020B0604020202020204" pitchFamily="34" charset="0"/>
              <a:cs typeface="Arial" panose="020B0604020202020204" pitchFamily="34" charset="0"/>
            </a:rPr>
            <a:t>Fuente</a:t>
          </a:r>
          <a:r>
            <a:rPr lang="es-VE" sz="700" i="1" baseline="0" dirty="0">
              <a:latin typeface="Arial" panose="020B0604020202020204" pitchFamily="34" charset="0"/>
              <a:cs typeface="Arial" panose="020B0604020202020204" pitchFamily="34" charset="0"/>
            </a:rPr>
            <a:t>: CAF y IMF </a:t>
          </a:r>
          <a:r>
            <a:rPr lang="es-VE" sz="700" i="1" baseline="0" dirty="0" err="1">
              <a:latin typeface="Arial" panose="020B0604020202020204" pitchFamily="34" charset="0"/>
              <a:cs typeface="Arial" panose="020B0604020202020204" pitchFamily="34" charset="0"/>
            </a:rPr>
            <a:t>World</a:t>
          </a:r>
          <a:r>
            <a:rPr lang="es-VE" sz="700" i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700" i="1" baseline="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VE" sz="700" i="1" baseline="0" dirty="0">
              <a:latin typeface="Arial" panose="020B0604020202020204" pitchFamily="34" charset="0"/>
              <a:cs typeface="Arial" panose="020B0604020202020204" pitchFamily="34" charset="0"/>
            </a:rPr>
            <a:t> Outlook</a:t>
          </a:r>
          <a:endParaRPr lang="es-VE" sz="7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0.02211</cdr:x>
      <cdr:y>0.938</cdr:y>
    </cdr:from>
    <cdr:to>
      <cdr:x>0.9484</cdr:x>
      <cdr:y>0.997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95250" y="3311690"/>
          <a:ext cx="3989916" cy="208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</a:t>
          </a:r>
          <a:r>
            <a:rPr lang="es-VE" sz="600" i="1" baseline="0" dirty="0">
              <a:latin typeface="Arial" panose="020B0604020202020204" pitchFamily="34" charset="0"/>
              <a:cs typeface="Arial" panose="020B0604020202020204" pitchFamily="34" charset="0"/>
            </a:rPr>
            <a:t>: Estimaciones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i="1" baseline="0" dirty="0">
              <a:latin typeface="Arial" panose="020B0604020202020204" pitchFamily="34" charset="0"/>
              <a:cs typeface="Arial" panose="020B0604020202020204" pitchFamily="34" charset="0"/>
            </a:rPr>
            <a:t>CAF y IMF </a:t>
          </a:r>
          <a:r>
            <a:rPr lang="es-VE" sz="600" i="1" baseline="0" dirty="0" err="1">
              <a:latin typeface="Arial" panose="020B0604020202020204" pitchFamily="34" charset="0"/>
              <a:cs typeface="Arial" panose="020B0604020202020204" pitchFamily="34" charset="0"/>
            </a:rPr>
            <a:t>World</a:t>
          </a:r>
          <a:r>
            <a:rPr lang="es-VE" sz="600" i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i="1" baseline="0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VE" sz="600" i="1" baseline="0" dirty="0">
              <a:latin typeface="Arial" panose="020B0604020202020204" pitchFamily="34" charset="0"/>
              <a:cs typeface="Arial" panose="020B0604020202020204" pitchFamily="34" charset="0"/>
            </a:rPr>
            <a:t> Outlook</a:t>
          </a:r>
          <a:endParaRPr lang="es-VE" sz="600" i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0.12407</cdr:x>
      <cdr:y>0.27954</cdr:y>
    </cdr:from>
    <cdr:to>
      <cdr:x>0.21926</cdr:x>
      <cdr:y>0.34342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875315" y="959870"/>
          <a:ext cx="671576" cy="219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VE" sz="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// 41%</a:t>
          </a:r>
        </a:p>
      </cdr:txBody>
    </cdr:sp>
  </cdr:relSizeAnchor>
  <cdr:relSizeAnchor xmlns:cdr="http://schemas.openxmlformats.org/drawingml/2006/chartDrawing">
    <cdr:from>
      <cdr:x>0.05878</cdr:x>
      <cdr:y>0.22333</cdr:y>
    </cdr:from>
    <cdr:to>
      <cdr:x>0.13451</cdr:x>
      <cdr:y>0.27973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14684" y="766864"/>
          <a:ext cx="534283" cy="193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//274%</a:t>
          </a:r>
        </a:p>
      </cdr:txBody>
    </cdr:sp>
  </cdr:relSizeAnchor>
  <cdr:relSizeAnchor xmlns:cdr="http://schemas.openxmlformats.org/drawingml/2006/chartDrawing">
    <cdr:from>
      <cdr:x>0.07811</cdr:x>
      <cdr:y>0.16098</cdr:y>
    </cdr:from>
    <cdr:to>
      <cdr:x>0.16308</cdr:x>
      <cdr:y>0.21187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551050" y="552768"/>
          <a:ext cx="599472" cy="17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//1072%</a:t>
          </a:r>
        </a:p>
      </cdr:txBody>
    </cdr:sp>
  </cdr:relSizeAnchor>
  <cdr:relSizeAnchor xmlns:cdr="http://schemas.openxmlformats.org/drawingml/2006/chartDrawing">
    <cdr:from>
      <cdr:x>0</cdr:x>
      <cdr:y>0.01607</cdr:y>
    </cdr:from>
    <cdr:to>
      <cdr:x>1</cdr:x>
      <cdr:y>0.16023</cdr:y>
    </cdr:to>
    <cdr:sp macro="" textlink="">
      <cdr:nvSpPr>
        <cdr:cNvPr id="6" name="Rectangle 4"/>
        <cdr:cNvSpPr/>
      </cdr:nvSpPr>
      <cdr:spPr>
        <a:xfrm xmlns:a="http://schemas.openxmlformats.org/drawingml/2006/main">
          <a:off x="0" y="47547"/>
          <a:ext cx="5334000" cy="426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2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Tasa</a:t>
          </a:r>
          <a:r>
            <a:rPr lang="en-GB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2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inflación</a:t>
          </a:r>
          <a:r>
            <a:rPr lang="en-GB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para </a:t>
          </a:r>
          <a:r>
            <a:rPr lang="en-GB" sz="12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países</a:t>
          </a:r>
          <a:r>
            <a:rPr lang="en-GB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2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seleccionados</a:t>
          </a:r>
          <a:r>
            <a:rPr lang="en-GB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GB" sz="1200" b="1" dirty="0" err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América</a:t>
          </a:r>
          <a:r>
            <a:rPr lang="en-GB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Latina y El Caribe</a:t>
          </a:r>
          <a:endParaRPr lang="en-GB" sz="1100" b="1" dirty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0.93268</cdr:y>
    </cdr:from>
    <cdr:to>
      <cdr:x>1</cdr:x>
      <cdr:y>1</cdr:y>
    </cdr:to>
    <cdr:sp macro="" textlink="">
      <cdr:nvSpPr>
        <cdr:cNvPr id="2" name="10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562451"/>
          <a:ext cx="4572000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es-VE" sz="600" i="1" dirty="0">
              <a:latin typeface="Arial" charset="0"/>
              <a:cs typeface="Arial" charset="0"/>
            </a:rPr>
            <a:t>Fuente: </a:t>
          </a:r>
          <a:r>
            <a:rPr lang="es-VE" altLang="es-VE" sz="600" i="1" dirty="0">
              <a:latin typeface="Arial" charset="0"/>
              <a:cs typeface="Arial" charset="0"/>
            </a:rPr>
            <a:t>CAF,</a:t>
          </a:r>
          <a:r>
            <a:rPr lang="es-VE" altLang="es-VE" sz="600" i="1" baseline="0" dirty="0">
              <a:latin typeface="Arial" charset="0"/>
              <a:cs typeface="Arial" charset="0"/>
            </a:rPr>
            <a:t> BID, IMF</a:t>
          </a:r>
          <a:endParaRPr lang="es-VE" altLang="es-VE" sz="600" i="1" dirty="0"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0.09807</cdr:x>
      <cdr:y>0.00361</cdr:y>
    </cdr:from>
    <cdr:to>
      <cdr:x>0.97515</cdr:x>
      <cdr:y>0.10459</cdr:y>
    </cdr:to>
    <cdr:sp macro="" textlink="">
      <cdr:nvSpPr>
        <cdr:cNvPr id="3" name="Text Box 5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448360" y="9912"/>
          <a:ext cx="4010010" cy="277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altLang="es-VE" sz="12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rPr>
            <a:t>Deuda Pública (% del PIB)</a:t>
          </a: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0.91847</cdr:y>
    </cdr:from>
    <cdr:to>
      <cdr:x>1</cdr:x>
      <cdr:y>0.97524</cdr:y>
    </cdr:to>
    <cdr:sp macro="" textlink="">
      <cdr:nvSpPr>
        <cdr:cNvPr id="2" name="10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987911"/>
          <a:ext cx="4123945" cy="1846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es-VE" sz="600" i="0" dirty="0">
              <a:latin typeface="Arial" charset="0"/>
              <a:cs typeface="Arial" charset="0"/>
            </a:rPr>
            <a:t>Fuente: </a:t>
          </a:r>
          <a:r>
            <a:rPr lang="es-VE" altLang="es-VE" sz="600" i="0" dirty="0">
              <a:latin typeface="Arial" charset="0"/>
              <a:cs typeface="Arial" charset="0"/>
            </a:rPr>
            <a:t>CAF,</a:t>
          </a:r>
          <a:r>
            <a:rPr lang="es-VE" altLang="es-VE" sz="600" i="0" baseline="0" dirty="0">
              <a:latin typeface="Arial" charset="0"/>
              <a:cs typeface="Arial" charset="0"/>
            </a:rPr>
            <a:t> BID, IMF</a:t>
          </a:r>
          <a:endParaRPr lang="es-VE" altLang="es-VE" sz="600" i="0" dirty="0"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0.0907</cdr:x>
      <cdr:y>0.04433</cdr:y>
    </cdr:from>
    <cdr:to>
      <cdr:x>0.96778</cdr:x>
      <cdr:y>0.14531</cdr:y>
    </cdr:to>
    <cdr:sp macro="" textlink="">
      <cdr:nvSpPr>
        <cdr:cNvPr id="3" name="Text Box 5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374057" y="140725"/>
          <a:ext cx="3617030" cy="3205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altLang="es-VE" sz="12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rPr>
            <a:t>Balance Fiscal (% del PIB)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0.09983</cdr:x>
      <cdr:y>0.59302</cdr:y>
    </cdr:from>
    <cdr:to>
      <cdr:x>0.94966</cdr:x>
      <cdr:y>0.59367</cdr:y>
    </cdr:to>
    <cdr:cxnSp macro="">
      <cdr:nvCxnSpPr>
        <cdr:cNvPr id="3" name="2 Conector recto">
          <a:extLst xmlns:a="http://schemas.openxmlformats.org/drawingml/2006/main">
            <a:ext uri="{FF2B5EF4-FFF2-40B4-BE49-F238E27FC236}">
              <a16:creationId xmlns:a16="http://schemas.microsoft.com/office/drawing/2014/main" id="{B360DC91-A226-49CB-85FB-35D47F863B0B}"/>
            </a:ext>
          </a:extLst>
        </cdr:cNvPr>
        <cdr:cNvCxnSpPr/>
      </cdr:nvCxnSpPr>
      <cdr:spPr>
        <a:xfrm xmlns:a="http://schemas.openxmlformats.org/drawingml/2006/main">
          <a:off x="756518" y="2012996"/>
          <a:ext cx="6440295" cy="21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0.55781</cdr:x>
      <cdr:y>0.15512</cdr:y>
    </cdr:from>
    <cdr:to>
      <cdr:x>0.55781</cdr:x>
      <cdr:y>0.80789</cdr:y>
    </cdr:to>
    <cdr:cxnSp macro="">
      <cdr:nvCxnSpPr>
        <cdr:cNvPr id="6" name="1 Conector recto">
          <a:extLst xmlns:a="http://schemas.openxmlformats.org/drawingml/2006/main">
            <a:ext uri="{FF2B5EF4-FFF2-40B4-BE49-F238E27FC236}">
              <a16:creationId xmlns:a16="http://schemas.microsoft.com/office/drawing/2014/main" id="{A0B35FC0-E185-4AD7-8113-230AD24CE0E4}"/>
            </a:ext>
          </a:extLst>
        </cdr:cNvPr>
        <cdr:cNvCxnSpPr/>
      </cdr:nvCxnSpPr>
      <cdr:spPr>
        <a:xfrm xmlns:a="http://schemas.openxmlformats.org/drawingml/2006/main" flipV="1">
          <a:off x="4227266" y="526562"/>
          <a:ext cx="0" cy="22158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0.01852</cdr:y>
    </cdr:from>
    <cdr:to>
      <cdr:x>1</cdr:x>
      <cdr:y>0.13729</cdr:y>
    </cdr:to>
    <cdr:sp macro="" textlink="">
      <cdr:nvSpPr>
        <cdr:cNvPr id="14" name="1 CuadroTexto"/>
        <cdr:cNvSpPr txBox="1"/>
      </cdr:nvSpPr>
      <cdr:spPr>
        <a:xfrm xmlns:a="http://schemas.openxmlformats.org/drawingml/2006/main">
          <a:off x="1237018" y="50800"/>
          <a:ext cx="5608268" cy="325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200" b="1" i="0" u="none" strike="noStrike" kern="1200" baseline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r>
            <a:rPr lang="es-VE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América Latina: Impuestos y Deuda en América Latina (% PIB, 2015)</a:t>
          </a:r>
        </a:p>
        <a:p xmlns:a="http://schemas.openxmlformats.org/drawingml/2006/main">
          <a:endParaRPr lang="es-VE" sz="1100" dirty="0"/>
        </a:p>
      </cdr:txBody>
    </cdr:sp>
  </cdr:relSizeAnchor>
  <cdr:relSizeAnchor xmlns:cdr="http://schemas.openxmlformats.org/drawingml/2006/chartDrawing">
    <cdr:from>
      <cdr:x>0</cdr:x>
      <cdr:y>0.92577</cdr:y>
    </cdr:from>
    <cdr:to>
      <cdr:x>1</cdr:x>
      <cdr:y>0.99166</cdr:y>
    </cdr:to>
    <cdr:sp macro="" textlink="">
      <cdr:nvSpPr>
        <cdr:cNvPr id="20" name="10 CuadroTexto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2539567"/>
          <a:ext cx="4572000" cy="1807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US" altLang="es-VE" sz="600" i="0" dirty="0">
              <a:latin typeface="Arial" charset="0"/>
              <a:cs typeface="Arial" charset="0"/>
            </a:rPr>
            <a:t>Fuente: </a:t>
          </a:r>
          <a:r>
            <a:rPr lang="es-VE" altLang="es-VE" sz="600" i="0" dirty="0">
              <a:latin typeface="Arial" charset="0"/>
              <a:cs typeface="Arial" charset="0"/>
            </a:rPr>
            <a:t>BID, OECD y CAF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0.14216</cdr:x>
      <cdr:y>0.00844</cdr:y>
    </cdr:from>
    <cdr:to>
      <cdr:x>0.90018</cdr:x>
      <cdr:y>0.10247</cdr:y>
    </cdr:to>
    <cdr:sp macro="" textlink="">
      <cdr:nvSpPr>
        <cdr:cNvPr id="2" name="Text Box 5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746102" y="24855"/>
          <a:ext cx="3978275" cy="276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altLang="es-VE" sz="12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rPr>
            <a:t>América Latina: Contabilidad de Crecimiento</a:t>
          </a:r>
        </a:p>
      </cdr:txBody>
    </cdr:sp>
  </cdr:relSizeAnchor>
  <cdr:relSizeAnchor xmlns:cdr="http://schemas.openxmlformats.org/drawingml/2006/chartDrawing">
    <cdr:from>
      <cdr:x>0.00968</cdr:x>
      <cdr:y>0.92005</cdr:y>
    </cdr:from>
    <cdr:to>
      <cdr:x>0.65065</cdr:x>
      <cdr:y>0.99369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50800" y="2710284"/>
          <a:ext cx="3363973" cy="21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Datos oficiales y estimaciones CAF </a:t>
          </a: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0.01157</cdr:x>
      <cdr:y>0.94375</cdr:y>
    </cdr:from>
    <cdr:to>
      <cdr:x>0.67974</cdr:x>
      <cdr:y>0.99251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50800" y="2876549"/>
          <a:ext cx="2933974" cy="14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Datos oficiales y estimaciones CAF </a:t>
          </a:r>
        </a:p>
      </cdr:txBody>
    </cdr:sp>
  </cdr:relSizeAnchor>
  <cdr:relSizeAnchor xmlns:cdr="http://schemas.openxmlformats.org/drawingml/2006/chartDrawing">
    <cdr:from>
      <cdr:x>0.11747</cdr:x>
      <cdr:y>0</cdr:y>
    </cdr:from>
    <cdr:to>
      <cdr:x>0.9679</cdr:x>
      <cdr:y>0.16251</cdr:y>
    </cdr:to>
    <cdr:sp macro="" textlink="">
      <cdr:nvSpPr>
        <cdr:cNvPr id="4" name="Text Box 5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556285" y="0"/>
          <a:ext cx="4027253" cy="4616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altLang="es-VE" sz="12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rPr>
            <a:t>América Latina: Productividad Total de los Factores (Promedio 1980-2015 )</a:t>
          </a: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0.01157</cdr:x>
      <cdr:y>0.94375</cdr:y>
    </cdr:from>
    <cdr:to>
      <cdr:x>0.67974</cdr:x>
      <cdr:y>0.99251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50800" y="2876549"/>
          <a:ext cx="2933974" cy="1486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Datos oficiales y estimaciones CAF </a:t>
          </a:r>
        </a:p>
      </cdr:txBody>
    </cdr:sp>
  </cdr:relSizeAnchor>
  <cdr:relSizeAnchor xmlns:cdr="http://schemas.openxmlformats.org/drawingml/2006/chartDrawing">
    <cdr:from>
      <cdr:x>0.11397</cdr:x>
      <cdr:y>0.01705</cdr:y>
    </cdr:from>
    <cdr:to>
      <cdr:x>0.8723</cdr:x>
      <cdr:y>0.13242</cdr:y>
    </cdr:to>
    <cdr:sp macro="" textlink="">
      <cdr:nvSpPr>
        <cdr:cNvPr id="5" name="Text Box 5"/>
        <cdr:cNvSpPr txBox="1">
          <a:spLocks xmlns:a="http://schemas.openxmlformats.org/drawingml/2006/main" noChangeAspect="1" noChangeArrowheads="1"/>
        </cdr:cNvSpPr>
      </cdr:nvSpPr>
      <cdr:spPr bwMode="auto">
        <a:xfrm xmlns:a="http://schemas.openxmlformats.org/drawingml/2006/main">
          <a:off x="628057" y="50801"/>
          <a:ext cx="4179078" cy="3438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miter lim="800000"/>
          <a:headEnd/>
          <a:tailEnd/>
        </a:ln>
      </cdr:spPr>
      <cdr:txBody>
        <a:bodyPr xmlns:a="http://schemas.openxmlformats.org/drawingml/2006/main" wrap="square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altLang="es-VE" sz="1200" b="1" dirty="0">
              <a:solidFill>
                <a:schemeClr val="bg1">
                  <a:lumMod val="50000"/>
                </a:schemeClr>
              </a:solidFill>
              <a:latin typeface="Arial" charset="0"/>
              <a:cs typeface="Arial" charset="0"/>
            </a:rPr>
            <a:t>América Latina: Productividad Total de los Factores (Promedio 2000-2015 )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0.0837</cdr:x>
      <cdr:y>0.08539</cdr:y>
    </cdr:from>
    <cdr:to>
      <cdr:x>0.30515</cdr:x>
      <cdr:y>0.86412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19402" y="248999"/>
          <a:ext cx="845048" cy="2270761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25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0.30448</cdr:x>
      <cdr:y>0.08539</cdr:y>
    </cdr:from>
    <cdr:to>
      <cdr:x>0.53358</cdr:x>
      <cdr:y>0.86412</cdr:y>
    </cdr:to>
    <cdr:sp macro="" textlink="">
      <cdr:nvSpPr>
        <cdr:cNvPr id="3" name="Rectángulo 2"/>
        <cdr:cNvSpPr/>
      </cdr:nvSpPr>
      <cdr:spPr>
        <a:xfrm xmlns:a="http://schemas.openxmlformats.org/drawingml/2006/main">
          <a:off x="2459669" y="265704"/>
          <a:ext cx="1850670" cy="2423136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15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0.53463</cdr:x>
      <cdr:y>0.08539</cdr:y>
    </cdr:from>
    <cdr:to>
      <cdr:x>0.745</cdr:x>
      <cdr:y>0.8615</cdr:y>
    </cdr:to>
    <cdr:sp macro="" textlink="">
      <cdr:nvSpPr>
        <cdr:cNvPr id="4" name="Rectángulo 3"/>
        <cdr:cNvSpPr/>
      </cdr:nvSpPr>
      <cdr:spPr>
        <a:xfrm xmlns:a="http://schemas.openxmlformats.org/drawingml/2006/main">
          <a:off x="4318822" y="265704"/>
          <a:ext cx="1699387" cy="2414983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10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0.74689</cdr:x>
      <cdr:y>0.08784</cdr:y>
    </cdr:from>
    <cdr:to>
      <cdr:x>0.94437</cdr:x>
      <cdr:y>0.85873</cdr:y>
    </cdr:to>
    <cdr:sp macro="" textlink="">
      <cdr:nvSpPr>
        <cdr:cNvPr id="5" name="Rectángulo 4"/>
        <cdr:cNvSpPr/>
      </cdr:nvSpPr>
      <cdr:spPr>
        <a:xfrm xmlns:a="http://schemas.openxmlformats.org/drawingml/2006/main">
          <a:off x="6033449" y="273324"/>
          <a:ext cx="1595290" cy="2398741"/>
        </a:xfrm>
        <a:prstGeom xmlns:a="http://schemas.openxmlformats.org/drawingml/2006/main" prst="rect">
          <a:avLst/>
        </a:prstGeom>
        <a:solidFill xmlns:a="http://schemas.openxmlformats.org/drawingml/2006/main">
          <a:srgbClr val="1AB2CD">
            <a:alpha val="5000"/>
          </a:srgbClr>
        </a:solidFill>
        <a:ln xmlns:a="http://schemas.openxmlformats.org/drawingml/2006/main">
          <a:solidFill>
            <a:srgbClr val="1AB2CD">
              <a:alpha val="7000"/>
            </a:srgb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0.15593</cdr:x>
      <cdr:y>0.23799</cdr:y>
    </cdr:from>
    <cdr:to>
      <cdr:x>0.27385</cdr:x>
      <cdr:y>0.28913</cdr:y>
    </cdr:to>
    <cdr:sp macro="" textlink="">
      <cdr:nvSpPr>
        <cdr:cNvPr id="6" name="CuadroTexto 5"/>
        <cdr:cNvSpPr txBox="1"/>
      </cdr:nvSpPr>
      <cdr:spPr>
        <a:xfrm xmlns:a="http://schemas.openxmlformats.org/drawingml/2006/main">
          <a:off x="692134" y="787748"/>
          <a:ext cx="523405" cy="169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3.20 %</a:t>
          </a:r>
        </a:p>
      </cdr:txBody>
    </cdr:sp>
  </cdr:relSizeAnchor>
  <cdr:relSizeAnchor xmlns:cdr="http://schemas.openxmlformats.org/drawingml/2006/chartDrawing">
    <cdr:from>
      <cdr:x>0.34507</cdr:x>
      <cdr:y>0.20965</cdr:y>
    </cdr:from>
    <cdr:to>
      <cdr:x>0.49972</cdr:x>
      <cdr:y>0.28685</cdr:y>
    </cdr:to>
    <cdr:sp macro="" textlink="">
      <cdr:nvSpPr>
        <cdr:cNvPr id="7" name="CuadroTexto 1"/>
        <cdr:cNvSpPr txBox="1"/>
      </cdr:nvSpPr>
      <cdr:spPr>
        <a:xfrm xmlns:a="http://schemas.openxmlformats.org/drawingml/2006/main">
          <a:off x="1531639" y="693934"/>
          <a:ext cx="686437" cy="255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3.25 %</a:t>
          </a:r>
        </a:p>
      </cdr:txBody>
    </cdr:sp>
  </cdr:relSizeAnchor>
  <cdr:relSizeAnchor xmlns:cdr="http://schemas.openxmlformats.org/drawingml/2006/chartDrawing">
    <cdr:from>
      <cdr:x>0.57785</cdr:x>
      <cdr:y>0.09731</cdr:y>
    </cdr:from>
    <cdr:to>
      <cdr:x>0.73249</cdr:x>
      <cdr:y>0.1745</cdr:y>
    </cdr:to>
    <cdr:sp macro="" textlink="">
      <cdr:nvSpPr>
        <cdr:cNvPr id="8" name="CuadroTexto 1"/>
        <cdr:cNvSpPr txBox="1"/>
      </cdr:nvSpPr>
      <cdr:spPr>
        <a:xfrm xmlns:a="http://schemas.openxmlformats.org/drawingml/2006/main">
          <a:off x="2564889" y="322090"/>
          <a:ext cx="686393" cy="255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3.88 %</a:t>
          </a:r>
        </a:p>
      </cdr:txBody>
    </cdr:sp>
  </cdr:relSizeAnchor>
  <cdr:relSizeAnchor xmlns:cdr="http://schemas.openxmlformats.org/drawingml/2006/chartDrawing">
    <cdr:from>
      <cdr:x>0.78453</cdr:x>
      <cdr:y>0.23945</cdr:y>
    </cdr:from>
    <cdr:to>
      <cdr:x>0.93917</cdr:x>
      <cdr:y>0.30675</cdr:y>
    </cdr:to>
    <cdr:sp macro="" textlink="">
      <cdr:nvSpPr>
        <cdr:cNvPr id="9" name="CuadroTexto 1"/>
        <cdr:cNvSpPr txBox="1"/>
      </cdr:nvSpPr>
      <cdr:spPr>
        <a:xfrm xmlns:a="http://schemas.openxmlformats.org/drawingml/2006/main">
          <a:off x="3482245" y="792558"/>
          <a:ext cx="686392" cy="222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800" b="1" i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3.73%</a:t>
          </a:r>
        </a:p>
      </cdr:txBody>
    </cdr:sp>
  </cdr:relSizeAnchor>
  <cdr:relSizeAnchor xmlns:cdr="http://schemas.openxmlformats.org/drawingml/2006/chartDrawing">
    <cdr:from>
      <cdr:x>0.08483</cdr:x>
      <cdr:y>0.46243</cdr:y>
    </cdr:from>
    <cdr:to>
      <cdr:x>0.31192</cdr:x>
      <cdr:y>0.46243</cdr:y>
    </cdr:to>
    <cdr:cxnSp macro="">
      <cdr:nvCxnSpPr>
        <cdr:cNvPr id="11" name="10 Conector recto">
          <a:extLst xmlns:a="http://schemas.openxmlformats.org/drawingml/2006/main">
            <a:ext uri="{FF2B5EF4-FFF2-40B4-BE49-F238E27FC236}">
              <a16:creationId xmlns:a16="http://schemas.microsoft.com/office/drawing/2014/main" id="{5B1AE679-5E0B-4FB5-9E93-C0CE2190E7DE}"/>
            </a:ext>
          </a:extLst>
        </cdr:cNvPr>
        <cdr:cNvCxnSpPr/>
      </cdr:nvCxnSpPr>
      <cdr:spPr>
        <a:xfrm xmlns:a="http://schemas.openxmlformats.org/drawingml/2006/main">
          <a:off x="376543" y="1530625"/>
          <a:ext cx="1007973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0.30921</cdr:x>
      <cdr:y>0.43615</cdr:y>
    </cdr:from>
    <cdr:to>
      <cdr:x>0.53631</cdr:x>
      <cdr:y>0.43615</cdr:y>
    </cdr:to>
    <cdr:cxnSp macro="">
      <cdr:nvCxnSpPr>
        <cdr:cNvPr id="23" name="1 Conector recto">
          <a:extLst xmlns:a="http://schemas.openxmlformats.org/drawingml/2006/main">
            <a:ext uri="{FF2B5EF4-FFF2-40B4-BE49-F238E27FC236}">
              <a16:creationId xmlns:a16="http://schemas.microsoft.com/office/drawing/2014/main" id="{36170B52-8CB5-444E-BC3A-0ED95D5849EC}"/>
            </a:ext>
          </a:extLst>
        </cdr:cNvPr>
        <cdr:cNvCxnSpPr/>
      </cdr:nvCxnSpPr>
      <cdr:spPr>
        <a:xfrm xmlns:a="http://schemas.openxmlformats.org/drawingml/2006/main">
          <a:off x="1372485" y="1443637"/>
          <a:ext cx="1008017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0.54109</cdr:x>
      <cdr:y>0.3609</cdr:y>
    </cdr:from>
    <cdr:to>
      <cdr:x>0.75054</cdr:x>
      <cdr:y>0.3609</cdr:y>
    </cdr:to>
    <cdr:cxnSp macro="">
      <cdr:nvCxnSpPr>
        <cdr:cNvPr id="24" name="1 Conector recto">
          <a:extLst xmlns:a="http://schemas.openxmlformats.org/drawingml/2006/main">
            <a:ext uri="{FF2B5EF4-FFF2-40B4-BE49-F238E27FC236}">
              <a16:creationId xmlns:a16="http://schemas.microsoft.com/office/drawing/2014/main" id="{0B95FCF8-7170-4830-8C9C-8F064CE80E80}"/>
            </a:ext>
          </a:extLst>
        </cdr:cNvPr>
        <cdr:cNvCxnSpPr/>
      </cdr:nvCxnSpPr>
      <cdr:spPr>
        <a:xfrm xmlns:a="http://schemas.openxmlformats.org/drawingml/2006/main">
          <a:off x="4371006" y="1122995"/>
          <a:ext cx="1692000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0.75231</cdr:x>
      <cdr:y>0.39181</cdr:y>
    </cdr:from>
    <cdr:to>
      <cdr:x>0.94839</cdr:x>
      <cdr:y>0.39272</cdr:y>
    </cdr:to>
    <cdr:cxnSp macro="">
      <cdr:nvCxnSpPr>
        <cdr:cNvPr id="25" name="1 Conector recto">
          <a:extLst xmlns:a="http://schemas.openxmlformats.org/drawingml/2006/main">
            <a:ext uri="{FF2B5EF4-FFF2-40B4-BE49-F238E27FC236}">
              <a16:creationId xmlns:a16="http://schemas.microsoft.com/office/drawing/2014/main" id="{883E80B1-9A56-4509-AD31-FE3B6BBE5546}"/>
            </a:ext>
          </a:extLst>
        </cdr:cNvPr>
        <cdr:cNvCxnSpPr/>
      </cdr:nvCxnSpPr>
      <cdr:spPr>
        <a:xfrm xmlns:a="http://schemas.openxmlformats.org/drawingml/2006/main" flipV="1">
          <a:off x="6077272" y="1219176"/>
          <a:ext cx="1584000" cy="283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868484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0.03402</cdr:x>
      <cdr:y>0.93667</cdr:y>
    </cdr:from>
    <cdr:to>
      <cdr:x>0.82028</cdr:x>
      <cdr:y>0.99602</cdr:y>
    </cdr:to>
    <cdr:sp macro="" textlink="">
      <cdr:nvSpPr>
        <cdr:cNvPr id="14" name="2 CuadroTexto"/>
        <cdr:cNvSpPr txBox="1"/>
      </cdr:nvSpPr>
      <cdr:spPr>
        <a:xfrm xmlns:a="http://schemas.openxmlformats.org/drawingml/2006/main">
          <a:off x="132418" y="2914595"/>
          <a:ext cx="3060311" cy="1846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World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Outlook, IMF</a:t>
          </a:r>
        </a:p>
      </cdr:txBody>
    </cdr:sp>
  </cdr:relSizeAnchor>
  <cdr:relSizeAnchor xmlns:cdr="http://schemas.openxmlformats.org/drawingml/2006/chartDrawing">
    <cdr:from>
      <cdr:x>0.13187</cdr:x>
      <cdr:y>0</cdr:y>
    </cdr:from>
    <cdr:to>
      <cdr:x>0.91813</cdr:x>
      <cdr:y>0.08902</cdr:y>
    </cdr:to>
    <cdr:sp macro="" textlink="">
      <cdr:nvSpPr>
        <cdr:cNvPr id="15" name="10 CuadroTexto"/>
        <cdr:cNvSpPr txBox="1"/>
      </cdr:nvSpPr>
      <cdr:spPr>
        <a:xfrm xmlns:a="http://schemas.openxmlformats.org/drawingml/2006/main">
          <a:off x="1065266" y="0"/>
          <a:ext cx="6351525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VE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Crecimiento Global del PIB 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0.67823</cdr:x>
      <cdr:y>0.15971</cdr:y>
    </cdr:from>
    <cdr:to>
      <cdr:x>0.97246</cdr:x>
      <cdr:y>0.88929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814568" y="245171"/>
          <a:ext cx="787192" cy="111997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1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0.64761</cdr:x>
      <cdr:y>0.15157</cdr:y>
    </cdr:from>
    <cdr:to>
      <cdr:x>0.94363</cdr:x>
      <cdr:y>0.87629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2250744" y="229145"/>
          <a:ext cx="1028814" cy="1095639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1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0.6798</cdr:x>
      <cdr:y>0.14639</cdr:y>
    </cdr:from>
    <cdr:to>
      <cdr:x>0.97068</cdr:x>
      <cdr:y>0.88929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2362627" y="221314"/>
          <a:ext cx="1010949" cy="112312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1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0.6502</cdr:x>
      <cdr:y>0.15475</cdr:y>
    </cdr:from>
    <cdr:to>
      <cdr:x>0.93277</cdr:x>
      <cdr:y>0.88433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2259744" y="233953"/>
          <a:ext cx="982068" cy="110298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60000"/>
            <a:lumOff val="40000"/>
            <a:alpha val="1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0.01114</cdr:x>
      <cdr:y>0.94946</cdr:y>
    </cdr:from>
    <cdr:to>
      <cdr:x>0.80484</cdr:x>
      <cdr:y>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0800" y="3342326"/>
          <a:ext cx="3619059" cy="146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Fuente: CBP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Netherlands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Bureau of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Economic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VE" sz="600" i="1" dirty="0" err="1">
              <a:latin typeface="Arial" panose="020B0604020202020204" pitchFamily="34" charset="0"/>
              <a:cs typeface="Arial" panose="020B0604020202020204" pitchFamily="34" charset="0"/>
            </a:rPr>
            <a:t>Analysis</a:t>
          </a:r>
          <a:r>
            <a:rPr lang="es-VE" sz="600" i="1" dirty="0">
              <a:latin typeface="Arial" panose="020B0604020202020204" pitchFamily="34" charset="0"/>
              <a:cs typeface="Arial" panose="020B0604020202020204" pitchFamily="34" charset="0"/>
            </a:rPr>
            <a:t>, WTO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0.8686</cdr:x>
      <cdr:y>0.12715</cdr:y>
    </cdr:from>
    <cdr:to>
      <cdr:x>0.95546</cdr:x>
      <cdr:y>0.67708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3226192" y="362760"/>
          <a:ext cx="322620" cy="156897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0.00223</cdr:x>
      <cdr:y>0.93056</cdr:y>
    </cdr:from>
    <cdr:to>
      <cdr:x>0.75724</cdr:x>
      <cdr:y>0.98611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9526" y="2552700"/>
          <a:ext cx="3228975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700" i="1">
              <a:latin typeface="Arial" panose="020B0604020202020204" pitchFamily="34" charset="0"/>
              <a:cs typeface="Arial" panose="020B0604020202020204" pitchFamily="34" charset="0"/>
            </a:rPr>
            <a:t>Fuente:</a:t>
          </a:r>
          <a:r>
            <a:rPr lang="en-US" sz="700" i="1" baseline="0">
              <a:latin typeface="Arial" panose="020B0604020202020204" pitchFamily="34" charset="0"/>
              <a:cs typeface="Arial" panose="020B0604020202020204" pitchFamily="34" charset="0"/>
            </a:rPr>
            <a:t> IIF, Emerging market monitor</a:t>
          </a:r>
          <a:endParaRPr lang="en-US" sz="700" i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Balance </a:t>
            </a:r>
            <a:r>
              <a:rPr lang="es-VE" dirty="0" err="1"/>
              <a:t>sheet</a:t>
            </a:r>
            <a:r>
              <a:rPr lang="es-VE" baseline="0" dirty="0"/>
              <a:t> run-off </a:t>
            </a:r>
            <a:r>
              <a:rPr lang="es-VE" baseline="0" dirty="0" err="1"/>
              <a:t>starting</a:t>
            </a:r>
            <a:r>
              <a:rPr lang="es-VE" baseline="0" dirty="0"/>
              <a:t> Oct. 2017 at $10bn per </a:t>
            </a:r>
            <a:r>
              <a:rPr lang="es-VE" baseline="0" dirty="0" err="1"/>
              <a:t>month</a:t>
            </a:r>
            <a:r>
              <a:rPr lang="es-VE" baseline="0" dirty="0"/>
              <a:t>.</a:t>
            </a:r>
          </a:p>
          <a:p>
            <a:r>
              <a:rPr lang="es-VE" baseline="0" dirty="0" err="1"/>
              <a:t>Cap</a:t>
            </a:r>
            <a:r>
              <a:rPr lang="es-VE" baseline="0" dirty="0"/>
              <a:t> </a:t>
            </a:r>
            <a:r>
              <a:rPr lang="es-VE" baseline="0" dirty="0" err="1"/>
              <a:t>raised</a:t>
            </a:r>
            <a:r>
              <a:rPr lang="es-VE" baseline="0" dirty="0"/>
              <a:t> </a:t>
            </a:r>
            <a:r>
              <a:rPr lang="es-VE" baseline="0" dirty="0" err="1"/>
              <a:t>by</a:t>
            </a:r>
            <a:r>
              <a:rPr lang="es-VE" baseline="0" dirty="0"/>
              <a:t> $10bn </a:t>
            </a:r>
            <a:r>
              <a:rPr lang="es-VE" baseline="0" dirty="0" err="1"/>
              <a:t>each</a:t>
            </a:r>
            <a:r>
              <a:rPr lang="es-VE" baseline="0" dirty="0"/>
              <a:t> </a:t>
            </a:r>
            <a:r>
              <a:rPr lang="es-VE" baseline="0" dirty="0" err="1"/>
              <a:t>quarter</a:t>
            </a:r>
            <a:r>
              <a:rPr lang="es-VE" baseline="0" dirty="0"/>
              <a:t> </a:t>
            </a:r>
            <a:r>
              <a:rPr lang="es-VE" baseline="0" dirty="0" err="1"/>
              <a:t>until</a:t>
            </a:r>
            <a:r>
              <a:rPr lang="es-VE" baseline="0" dirty="0"/>
              <a:t> </a:t>
            </a:r>
            <a:r>
              <a:rPr lang="es-VE" baseline="0" dirty="0" err="1"/>
              <a:t>it</a:t>
            </a:r>
            <a:r>
              <a:rPr lang="es-VE" baseline="0" dirty="0"/>
              <a:t> </a:t>
            </a:r>
            <a:r>
              <a:rPr lang="es-VE" baseline="0" dirty="0" err="1"/>
              <a:t>reaches</a:t>
            </a:r>
            <a:r>
              <a:rPr lang="es-VE" baseline="0" dirty="0"/>
              <a:t> $50bn a </a:t>
            </a:r>
            <a:r>
              <a:rPr lang="es-VE" baseline="0" dirty="0" err="1"/>
              <a:t>month</a:t>
            </a:r>
            <a:r>
              <a:rPr lang="es-VE" baseline="0" dirty="0"/>
              <a:t>. 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*Pendiente Incorporar YIELD</a:t>
            </a:r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*Gráfico </a:t>
            </a:r>
            <a:r>
              <a:rPr lang="es-VE" dirty="0" err="1"/>
              <a:t>Provicional</a:t>
            </a:r>
            <a:endParaRPr lang="es-VE" dirty="0"/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*Pendiente</a:t>
            </a:r>
            <a:r>
              <a:rPr lang="es-VE" baseline="0" dirty="0"/>
              <a:t> incorporar Gráfico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41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*EEUU</a:t>
            </a:r>
            <a:r>
              <a:rPr lang="es-VE" baseline="0" dirty="0"/>
              <a:t> </a:t>
            </a:r>
          </a:p>
          <a:p>
            <a:r>
              <a:rPr lang="es-VE" baseline="0" dirty="0"/>
              <a:t>*</a:t>
            </a:r>
            <a:r>
              <a:rPr lang="es-VE" baseline="0" dirty="0" err="1"/>
              <a:t>Interest</a:t>
            </a:r>
            <a:r>
              <a:rPr lang="es-VE" baseline="0" dirty="0"/>
              <a:t> </a:t>
            </a:r>
            <a:r>
              <a:rPr lang="es-VE" baseline="0" dirty="0" err="1"/>
              <a:t>rate</a:t>
            </a:r>
            <a:endParaRPr lang="es-VE" baseline="0" dirty="0"/>
          </a:p>
          <a:p>
            <a:r>
              <a:rPr lang="es-VE" baseline="0" dirty="0"/>
              <a:t>*Desaceleración China</a:t>
            </a:r>
            <a:endParaRPr lang="es-VE" dirty="0"/>
          </a:p>
          <a:p>
            <a:endParaRPr lang="es-VE" dirty="0"/>
          </a:p>
          <a:p>
            <a:r>
              <a:rPr lang="es-VE" dirty="0"/>
              <a:t>Fuente Global VAR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0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*EEUU</a:t>
            </a:r>
            <a:r>
              <a:rPr lang="es-VE" baseline="0" dirty="0"/>
              <a:t> </a:t>
            </a:r>
          </a:p>
          <a:p>
            <a:r>
              <a:rPr lang="es-VE" baseline="0" dirty="0"/>
              <a:t>*</a:t>
            </a:r>
            <a:r>
              <a:rPr lang="es-VE" baseline="0" dirty="0" err="1"/>
              <a:t>Interest</a:t>
            </a:r>
            <a:r>
              <a:rPr lang="es-VE" baseline="0" dirty="0"/>
              <a:t> </a:t>
            </a:r>
            <a:r>
              <a:rPr lang="es-VE" baseline="0" dirty="0" err="1"/>
              <a:t>rate</a:t>
            </a:r>
            <a:endParaRPr lang="es-VE" baseline="0" dirty="0"/>
          </a:p>
          <a:p>
            <a:r>
              <a:rPr lang="es-VE" baseline="0" dirty="0"/>
              <a:t>*Desaceleración China</a:t>
            </a:r>
            <a:endParaRPr lang="es-VE" dirty="0"/>
          </a:p>
          <a:p>
            <a:endParaRPr lang="es-VE" dirty="0"/>
          </a:p>
          <a:p>
            <a:r>
              <a:rPr lang="es-VE" dirty="0"/>
              <a:t>Fuente Global VAR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10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baseline="0" dirty="0"/>
              <a:t>Ver ejercicio de volatilidad al final. No afecta mucho. El efecto se absorbería por la vía de la depreciación cambiaria. El escenario de mayor impacto es China.</a:t>
            </a:r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6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*Pendiente Incorporar YIELD</a:t>
            </a:r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16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En el panel de la izquierda</a:t>
            </a:r>
            <a:r>
              <a:rPr lang="es-VE" baseline="0" dirty="0"/>
              <a:t> el tamaño de la burbuja es el ratio exportaciones a PIB.</a:t>
            </a:r>
          </a:p>
          <a:p>
            <a:r>
              <a:rPr lang="es-VE" baseline="0" dirty="0"/>
              <a:t>En el panel de la derecha el tamaño de la burbuja es el ratio del déficit de cuenta corriente al PIB. Ignorar Nicaragua </a:t>
            </a:r>
            <a:endParaRPr lang="es-VE" dirty="0"/>
          </a:p>
          <a:p>
            <a:endParaRPr lang="es-VE" dirty="0"/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*Provisional</a:t>
            </a:r>
            <a:endParaRPr lang="es-VE" baseline="0" dirty="0"/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baseline="0" dirty="0"/>
              <a:t>*Provisional</a:t>
            </a:r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baseline="0" dirty="0"/>
              <a:t>*Provisional</a:t>
            </a:r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92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*Pendiente actualizar</a:t>
            </a:r>
            <a:r>
              <a:rPr lang="es-VE" baseline="0" dirty="0"/>
              <a:t> y arreglar formato</a:t>
            </a:r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5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err="1"/>
              <a:t>Trend</a:t>
            </a:r>
            <a:r>
              <a:rPr lang="es-VE" baseline="0" dirty="0"/>
              <a:t> Output</a:t>
            </a:r>
          </a:p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77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9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57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2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/>
              <a:t>*Gráfico </a:t>
            </a:r>
            <a:r>
              <a:rPr lang="es-VE" dirty="0" err="1"/>
              <a:t>Provicional</a:t>
            </a:r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25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-1" y="0"/>
            <a:ext cx="91337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7059" y="811316"/>
            <a:ext cx="8596690" cy="2895066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0" name="Rectangle 39"/>
          <p:cNvSpPr/>
          <p:nvPr userDrawn="1"/>
        </p:nvSpPr>
        <p:spPr>
          <a:xfrm>
            <a:off x="0" y="1375339"/>
            <a:ext cx="7622849" cy="1282403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711675" y="1470424"/>
            <a:ext cx="6765895" cy="63184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41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711675" y="2144476"/>
            <a:ext cx="6765895" cy="41071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42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711675" y="2733860"/>
            <a:ext cx="6765895" cy="3073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/>
              <a:t>Fecha</a:t>
            </a:r>
            <a:endParaRPr lang="es-ES_tradnl" dirty="0"/>
          </a:p>
        </p:txBody>
      </p:sp>
      <p:sp>
        <p:nvSpPr>
          <p:cNvPr id="43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711675" y="3093715"/>
            <a:ext cx="6765895" cy="3073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Ciudad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CA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chemeClr val="bg1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0"/>
            <a:ext cx="9133749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CONTENIDO</a:t>
            </a:r>
            <a:endParaRPr lang="es-ES_tradnl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214048"/>
            <a:ext cx="8227226" cy="2460641"/>
          </a:xfrm>
          <a:prstGeom prst="rect">
            <a:avLst/>
          </a:prstGeom>
        </p:spPr>
        <p:txBody>
          <a:bodyPr lIns="0" numCol="2" spcCol="274320"/>
          <a:lstStyle>
            <a:lvl1pPr marL="182880" indent="-182880">
              <a:lnSpc>
                <a:spcPct val="150000"/>
              </a:lnSpc>
              <a:buClr>
                <a:srgbClr val="1AB2CD"/>
              </a:buClr>
              <a:buSzPct val="100000"/>
              <a:buFont typeface="+mj-lt"/>
              <a:buAutoNum type="arabicPeriod"/>
              <a:defRPr sz="17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A</a:t>
            </a:r>
          </a:p>
          <a:p>
            <a:pPr lvl="0"/>
            <a:r>
              <a:rPr lang="en-US" dirty="0"/>
              <a:t>B</a:t>
            </a:r>
          </a:p>
          <a:p>
            <a:pPr lvl="0"/>
            <a:r>
              <a:rPr lang="en-US" dirty="0"/>
              <a:t>C</a:t>
            </a:r>
          </a:p>
          <a:p>
            <a:pPr lvl="0"/>
            <a:r>
              <a:rPr lang="es-ES_tradnl" dirty="0"/>
              <a:t>D</a:t>
            </a:r>
          </a:p>
          <a:p>
            <a:pPr lvl="0"/>
            <a:r>
              <a:rPr lang="es-ES_tradnl" dirty="0"/>
              <a:t>E</a:t>
            </a:r>
          </a:p>
          <a:p>
            <a:pPr lvl="0"/>
            <a:r>
              <a:rPr lang="es-ES_tradnl" dirty="0"/>
              <a:t>F</a:t>
            </a:r>
          </a:p>
          <a:p>
            <a:pPr lvl="0"/>
            <a:r>
              <a:rPr lang="es-ES_tradnl" dirty="0"/>
              <a:t>G</a:t>
            </a:r>
          </a:p>
          <a:p>
            <a:pPr lvl="0"/>
            <a:r>
              <a:rPr lang="es-ES_tradnl" dirty="0"/>
              <a:t>H</a:t>
            </a:r>
          </a:p>
          <a:p>
            <a:pPr lvl="0"/>
            <a:r>
              <a:rPr lang="es-ES_tradnl" dirty="0"/>
              <a:t>I</a:t>
            </a:r>
          </a:p>
          <a:p>
            <a:pPr lvl="0"/>
            <a:r>
              <a:rPr lang="es-ES_tradnl" dirty="0"/>
              <a:t>J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9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520444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520444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/>
              <a:t>SUBTÍTULO</a:t>
            </a:r>
            <a:endParaRPr lang="es-ES_tradnl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5204446" cy="293826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148553" y="0"/>
            <a:ext cx="2995448" cy="4406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r>
              <a:rPr lang="es-ES_tradnl" dirty="0"/>
              <a:t>Foto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2938268"/>
          </a:xfrm>
          <a:prstGeom prst="rect">
            <a:avLst/>
          </a:prstGeom>
        </p:spPr>
        <p:txBody>
          <a:bodyPr lIns="0" numCol="2" spcCol="274320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Columnas</a:t>
            </a:r>
            <a:endParaRPr lang="es-ES_tradnl" dirty="0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48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33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1022758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34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57851" y="2626960"/>
            <a:ext cx="8227226" cy="1409012"/>
          </a:xfrm>
          <a:prstGeom prst="rect">
            <a:avLst/>
          </a:prstGeom>
        </p:spPr>
        <p:txBody>
          <a:bodyPr lIns="0" numCol="2"/>
          <a:lstStyle>
            <a:lvl1pPr marL="182880" indent="-182880">
              <a:lnSpc>
                <a:spcPts val="1600"/>
              </a:lnSpc>
              <a:buFont typeface="Wingdings" charset="2"/>
              <a:buChar char="§"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/>
              <a:t>Bullets</a:t>
            </a:r>
            <a:endParaRPr lang="es-ES_tradnl" dirty="0"/>
          </a:p>
        </p:txBody>
      </p:sp>
      <p:sp>
        <p:nvSpPr>
          <p:cNvPr id="35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81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</a:t>
            </a:r>
            <a:endParaRPr lang="es-ES_tradnl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557851" y="1152884"/>
            <a:ext cx="8227226" cy="3290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00" b="1" i="0">
                <a:solidFill>
                  <a:srgbClr val="868484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SUBTÍTULO</a:t>
            </a:r>
            <a:endParaRPr lang="es-ES_tradnl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468194"/>
            <a:ext cx="8227226" cy="2938268"/>
          </a:xfrm>
          <a:prstGeom prst="rect">
            <a:avLst/>
          </a:prstGeom>
        </p:spPr>
        <p:txBody>
          <a:bodyPr lIns="0" numCol="1"/>
          <a:lstStyle>
            <a:lvl1pPr marL="0" indent="0">
              <a:lnSpc>
                <a:spcPts val="1600"/>
              </a:lnSpc>
              <a:buNone/>
              <a:defRPr sz="1400" b="0" i="0">
                <a:solidFill>
                  <a:srgbClr val="868484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Texto</a:t>
            </a:r>
            <a:endParaRPr lang="es-ES_tradnl" dirty="0"/>
          </a:p>
        </p:txBody>
      </p:sp>
      <p:sp>
        <p:nvSpPr>
          <p:cNvPr id="20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3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452428"/>
            <a:ext cx="7890641" cy="1842565"/>
          </a:xfrm>
          <a:prstGeom prst="rect">
            <a:avLst/>
          </a:prstGeom>
          <a:solidFill>
            <a:srgbClr val="1AB2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557851" y="1815036"/>
            <a:ext cx="6891356" cy="1140998"/>
          </a:xfrm>
          <a:prstGeom prst="rect">
            <a:avLst/>
          </a:prstGeom>
        </p:spPr>
        <p:txBody>
          <a:bodyPr lIns="0" numCol="2"/>
          <a:lstStyle>
            <a:lvl1pPr marL="0" indent="0">
              <a:lnSpc>
                <a:spcPts val="1600"/>
              </a:lnSpc>
              <a:buNone/>
              <a:defRPr sz="2800" b="0" i="0">
                <a:solidFill>
                  <a:schemeClr val="bg1"/>
                </a:solidFill>
                <a:latin typeface="DINPro" charset="0"/>
                <a:ea typeface="DINPro" charset="0"/>
                <a:cs typeface="DINPro" charset="0"/>
              </a:defRPr>
            </a:lvl1pPr>
          </a:lstStyle>
          <a:p>
            <a:pPr lvl="0"/>
            <a:r>
              <a:rPr lang="en-US" dirty="0" err="1"/>
              <a:t>Separador</a:t>
            </a:r>
            <a:endParaRPr lang="es-ES_tradnl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 baseline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 DEL GRÁFICO</a:t>
            </a:r>
            <a:endParaRPr lang="es-ES_tradnl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Chart Placeholder 32"/>
          <p:cNvSpPr>
            <a:spLocks noGrp="1"/>
          </p:cNvSpPr>
          <p:nvPr>
            <p:ph type="chart" sz="quarter" idx="11"/>
          </p:nvPr>
        </p:nvSpPr>
        <p:spPr>
          <a:xfrm>
            <a:off x="557850" y="1191623"/>
            <a:ext cx="8227227" cy="3096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/>
          </a:p>
        </p:txBody>
      </p:sp>
      <p:sp>
        <p:nvSpPr>
          <p:cNvPr id="34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550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557851" y="479113"/>
            <a:ext cx="8227226" cy="452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i="0">
                <a:solidFill>
                  <a:srgbClr val="1AB2CD"/>
                </a:solidFill>
                <a:latin typeface="DINPro Black" charset="0"/>
                <a:ea typeface="DINPro Black" charset="0"/>
                <a:cs typeface="DINPro Black" charset="0"/>
              </a:defRPr>
            </a:lvl1pPr>
          </a:lstStyle>
          <a:p>
            <a:pPr lvl="0"/>
            <a:r>
              <a:rPr lang="en-US" dirty="0"/>
              <a:t>TÍTULO DE TABLA</a:t>
            </a:r>
            <a:endParaRPr lang="es-ES_tradnl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" y="607027"/>
            <a:ext cx="316194" cy="213369"/>
          </a:xfrm>
          <a:prstGeom prst="rect">
            <a:avLst/>
          </a:prstGeom>
          <a:solidFill>
            <a:srgbClr val="0D4A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557852" y="1213396"/>
            <a:ext cx="8227374" cy="305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DINPro Light" charset="0"/>
                <a:ea typeface="DINPro Light" charset="0"/>
                <a:cs typeface="DINPro Light" charset="0"/>
              </a:defRPr>
            </a:lvl1pPr>
          </a:lstStyle>
          <a:p>
            <a:endParaRPr lang="es-ES_tradnl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21"/>
          </p:nvPr>
        </p:nvSpPr>
        <p:spPr>
          <a:xfrm>
            <a:off x="8186590" y="4697065"/>
            <a:ext cx="598487" cy="274638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68484"/>
                </a:solidFill>
                <a:latin typeface="DINPro Medium" charset="0"/>
                <a:ea typeface="DINPro Medium" charset="0"/>
                <a:cs typeface="DINPro Medium" charset="0"/>
              </a:defRPr>
            </a:lvl1pPr>
          </a:lstStyle>
          <a:p>
            <a:fld id="{EF990000-17EE-F441-9049-1F826D17F155}" type="slidenum">
              <a:rPr lang="en-US" altLang="en-US" smtClean="0"/>
              <a:pPr/>
              <a:t>‹N°›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1" r:id="rId4"/>
    <p:sldLayoutId id="2147483659" r:id="rId5"/>
    <p:sldLayoutId id="2147483658" r:id="rId6"/>
    <p:sldLayoutId id="2147483651" r:id="rId7"/>
    <p:sldLayoutId id="2147483662" r:id="rId8"/>
    <p:sldLayoutId id="2147483653" r:id="rId9"/>
    <p:sldLayoutId id="2147483652" r:id="rId10"/>
    <p:sldLayoutId id="2147483655" r:id="rId11"/>
    <p:sldLayoutId id="214748365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reports/6befbd78-5482-4394-a484-20ffeb39615e/ReportSection1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hyperlink" Target="https://app.powerbi.com/reports/6befbd78-5482-4394-a484-20ffeb39615e/ReportSection3?pbi_source=PowerPoint" TargetMode="Externa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7.xml"/><Relationship Id="rId3" Type="http://schemas.openxmlformats.org/officeDocument/2006/relationships/chart" Target="../charts/chart32.xml"/><Relationship Id="rId7" Type="http://schemas.openxmlformats.org/officeDocument/2006/relationships/chart" Target="../charts/chart3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711675" y="1470424"/>
            <a:ext cx="6353154" cy="631841"/>
          </a:xfrm>
        </p:spPr>
        <p:txBody>
          <a:bodyPr/>
          <a:lstStyle/>
          <a:p>
            <a:r>
              <a:rPr lang="es-VE" dirty="0">
                <a:latin typeface="+mj-lt"/>
              </a:rPr>
              <a:t>UNA RECUPERACI</a:t>
            </a:r>
            <a:r>
              <a:rPr lang="es-419" dirty="0">
                <a:latin typeface="+mj-lt"/>
              </a:rPr>
              <a:t>ÓN (LENTA)</a:t>
            </a:r>
            <a:endParaRPr lang="es-ES_tradnl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Perspectivas económicas de América Latina</a:t>
            </a:r>
            <a:endParaRPr lang="es-ES_tradnl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711675" y="3413521"/>
            <a:ext cx="6765895" cy="307375"/>
          </a:xfrm>
        </p:spPr>
        <p:txBody>
          <a:bodyPr/>
          <a:lstStyle/>
          <a:p>
            <a:r>
              <a:rPr lang="es-ES_tradnl" sz="1600" dirty="0">
                <a:latin typeface="+mj-lt"/>
              </a:rPr>
              <a:t>Simposio de Mercados de Capitales ASOBANCARIA, Octubre 2017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11675" y="2951554"/>
            <a:ext cx="6765895" cy="307375"/>
          </a:xfrm>
        </p:spPr>
        <p:txBody>
          <a:bodyPr/>
          <a:lstStyle/>
          <a:p>
            <a:r>
              <a:rPr lang="es-ES_tradnl" dirty="0">
                <a:latin typeface="+mj-lt"/>
              </a:rPr>
              <a:t>Christian Daude, Director de Investigaciones Socioeconómicas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22009" y="1470424"/>
            <a:ext cx="926057" cy="631841"/>
          </a:xfrm>
          <a:prstGeom prst="rect">
            <a:avLst/>
          </a:prstGeom>
        </p:spPr>
        <p:txBody>
          <a:bodyPr lIns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b="1" i="0" kern="1200">
                <a:solidFill>
                  <a:schemeClr val="bg1"/>
                </a:solidFill>
                <a:latin typeface="DINPro Black" charset="0"/>
                <a:ea typeface="DINPro Black" charset="0"/>
                <a:cs typeface="DINPro Black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06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Capitales fluyen hacia los emergentes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10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530291"/>
              </p:ext>
            </p:extLst>
          </p:nvPr>
        </p:nvGraphicFramePr>
        <p:xfrm>
          <a:off x="261257" y="1174209"/>
          <a:ext cx="4010838" cy="328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468918"/>
              </p:ext>
            </p:extLst>
          </p:nvPr>
        </p:nvGraphicFramePr>
        <p:xfrm>
          <a:off x="4487693" y="1174208"/>
          <a:ext cx="4297383" cy="328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742959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EEUU: esperando por la FED</a:t>
            </a:r>
            <a:r>
              <a:rPr lang="mr-IN" dirty="0">
                <a:latin typeface="+mj-lt"/>
              </a:rPr>
              <a:t>…</a:t>
            </a:r>
            <a:endParaRPr lang="es-VE" dirty="0">
              <a:latin typeface="+mj-lt"/>
            </a:endParaRPr>
          </a:p>
        </p:txBody>
      </p:sp>
      <p:graphicFrame>
        <p:nvGraphicFramePr>
          <p:cNvPr id="8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795132"/>
              </p:ext>
            </p:extLst>
          </p:nvPr>
        </p:nvGraphicFramePr>
        <p:xfrm>
          <a:off x="4429125" y="1063625"/>
          <a:ext cx="4476750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11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856162"/>
              </p:ext>
            </p:extLst>
          </p:nvPr>
        </p:nvGraphicFramePr>
        <p:xfrm>
          <a:off x="219075" y="1286202"/>
          <a:ext cx="4210050" cy="312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98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Graphic spid="6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 </a:t>
            </a:r>
            <a:r>
              <a:rPr lang="mr-IN" dirty="0">
                <a:latin typeface="+mj-lt"/>
              </a:rPr>
              <a:t>…</a:t>
            </a:r>
            <a:r>
              <a:rPr lang="es-VE" dirty="0">
                <a:latin typeface="+mj-lt"/>
              </a:rPr>
              <a:t>y por un estímulo fiscal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12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3213"/>
              </p:ext>
            </p:extLst>
          </p:nvPr>
        </p:nvGraphicFramePr>
        <p:xfrm>
          <a:off x="1249899" y="1102660"/>
          <a:ext cx="6617888" cy="3227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210610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China: entre el objetivo de crecimiento…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13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898082"/>
              </p:ext>
            </p:extLst>
          </p:nvPr>
        </p:nvGraphicFramePr>
        <p:xfrm>
          <a:off x="4610100" y="1309688"/>
          <a:ext cx="4206888" cy="278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133256"/>
              </p:ext>
            </p:extLst>
          </p:nvPr>
        </p:nvGraphicFramePr>
        <p:xfrm>
          <a:off x="409575" y="1309688"/>
          <a:ext cx="4200525" cy="290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 CuadroTexto"/>
          <p:cNvSpPr txBox="1"/>
          <p:nvPr/>
        </p:nvSpPr>
        <p:spPr>
          <a:xfrm>
            <a:off x="557851" y="4133443"/>
            <a:ext cx="3031236" cy="176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Fuente: Capital Economics</a:t>
            </a:r>
          </a:p>
        </p:txBody>
      </p:sp>
      <p:sp>
        <p:nvSpPr>
          <p:cNvPr id="12" name="1 CuadroTexto"/>
          <p:cNvSpPr txBox="1"/>
          <p:nvPr/>
        </p:nvSpPr>
        <p:spPr>
          <a:xfrm>
            <a:off x="4792980" y="4221473"/>
            <a:ext cx="3031236" cy="1760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VE" sz="600" i="1" dirty="0" err="1">
                <a:latin typeface="Arial" panose="020B0604020202020204" pitchFamily="34" charset="0"/>
                <a:cs typeface="Arial" panose="020B0604020202020204" pitchFamily="34" charset="0"/>
              </a:rPr>
              <a:t>Bloomberg</a:t>
            </a:r>
            <a:r>
              <a:rPr 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887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..los riesgos financieros y el cambio estructural</a:t>
            </a:r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353570"/>
              </p:ext>
            </p:extLst>
          </p:nvPr>
        </p:nvGraphicFramePr>
        <p:xfrm>
          <a:off x="4595917" y="1181845"/>
          <a:ext cx="4189160" cy="311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14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157276"/>
              </p:ext>
            </p:extLst>
          </p:nvPr>
        </p:nvGraphicFramePr>
        <p:xfrm>
          <a:off x="557850" y="1010093"/>
          <a:ext cx="4113613" cy="3285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0840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CONTENIDO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15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2E7D32-A978-4BEE-9EFA-9D70BDC7F63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7851" y="1221668"/>
            <a:ext cx="10516549" cy="2460641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externo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Pronósticos para la región, riesgos y mitigantes</a:t>
            </a: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>
                <a:latin typeface="+mj-lt"/>
              </a:rPr>
              <a:t>¿Qué </a:t>
            </a:r>
            <a:r>
              <a:rPr lang="es-VE" dirty="0">
                <a:latin typeface="+mj-lt"/>
              </a:rPr>
              <a:t>esperamos para </a:t>
            </a:r>
            <a:r>
              <a:rPr lang="es-VE">
                <a:latin typeface="+mj-lt"/>
              </a:rPr>
              <a:t>América Latina?</a:t>
            </a:r>
            <a:endParaRPr lang="es-VE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16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18696"/>
              </p:ext>
            </p:extLst>
          </p:nvPr>
        </p:nvGraphicFramePr>
        <p:xfrm>
          <a:off x="1033518" y="1135501"/>
          <a:ext cx="7153072" cy="3352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5682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Riesgos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855328" y="1178724"/>
            <a:ext cx="1595723" cy="1577960"/>
            <a:chOff x="1221293" y="1278612"/>
            <a:chExt cx="1414880" cy="1105721"/>
          </a:xfrm>
        </p:grpSpPr>
        <p:sp>
          <p:nvSpPr>
            <p:cNvPr id="4" name="3 Elipse"/>
            <p:cNvSpPr/>
            <p:nvPr/>
          </p:nvSpPr>
          <p:spPr>
            <a:xfrm>
              <a:off x="1221293" y="1278612"/>
              <a:ext cx="1414880" cy="1105721"/>
            </a:xfrm>
            <a:prstGeom prst="ellipse">
              <a:avLst/>
            </a:prstGeom>
            <a:solidFill>
              <a:srgbClr val="BFBFBF"/>
            </a:solidFill>
            <a:ln w="38100">
              <a:solidFill>
                <a:srgbClr val="BFBFBF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sx="200000" sy="2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36539" y="1594612"/>
              <a:ext cx="1233460" cy="62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EEUU</a:t>
              </a:r>
            </a:p>
            <a:p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Reforma Fiscal</a:t>
              </a:r>
            </a:p>
            <a:p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Proteccionismo</a:t>
              </a:r>
            </a:p>
            <a:p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50446" y="2345812"/>
            <a:ext cx="2304052" cy="1988157"/>
            <a:chOff x="1011493" y="1278609"/>
            <a:chExt cx="1668436" cy="1456840"/>
          </a:xfrm>
        </p:grpSpPr>
        <p:sp>
          <p:nvSpPr>
            <p:cNvPr id="9" name="8 Elipse"/>
            <p:cNvSpPr/>
            <p:nvPr/>
          </p:nvSpPr>
          <p:spPr>
            <a:xfrm>
              <a:off x="1011493" y="1278609"/>
              <a:ext cx="1524172" cy="1456840"/>
            </a:xfrm>
            <a:prstGeom prst="ellipse">
              <a:avLst/>
            </a:prstGeom>
            <a:solidFill>
              <a:srgbClr val="1AB2CD"/>
            </a:solidFill>
            <a:ln w="38100">
              <a:solidFill>
                <a:srgbClr val="1AB2CD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70995" y="1607725"/>
              <a:ext cx="1408934" cy="990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VE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  <a:p>
              <a:pPr marL="85725"/>
              <a:r>
                <a:rPr lang="es-V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Desaceleración  estructural más profunda</a:t>
              </a:r>
            </a:p>
            <a:p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17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422157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¿Qué esperamos para América Latina?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18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sp>
        <p:nvSpPr>
          <p:cNvPr id="10" name="1 CuadroTexto"/>
          <p:cNvSpPr txBox="1"/>
          <p:nvPr/>
        </p:nvSpPr>
        <p:spPr>
          <a:xfrm>
            <a:off x="995464" y="4346975"/>
            <a:ext cx="7153072" cy="13001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Fuente:</a:t>
            </a:r>
            <a:r>
              <a:rPr lang="es-VE" sz="600" i="1" baseline="0" dirty="0">
                <a:latin typeface="Arial" panose="020B0604020202020204" pitchFamily="34" charset="0"/>
                <a:cs typeface="Arial" panose="020B0604020202020204" pitchFamily="34" charset="0"/>
              </a:rPr>
              <a:t> Estimaciones CAF, basadas en un Global VAR</a:t>
            </a:r>
            <a:endParaRPr lang="es-VE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000224"/>
              </p:ext>
            </p:extLst>
          </p:nvPr>
        </p:nvGraphicFramePr>
        <p:xfrm>
          <a:off x="857250" y="1223962"/>
          <a:ext cx="7178040" cy="302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29003" y="1069992"/>
            <a:ext cx="4284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Latina: Escenarios de Crecimiento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488399" y="1764604"/>
            <a:ext cx="1975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Estímulo Fiscal EEUU</a:t>
            </a:r>
            <a:endParaRPr lang="en-US" sz="100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306185" y="2532246"/>
            <a:ext cx="13913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1AB2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Base</a:t>
            </a:r>
            <a:endParaRPr lang="en-US" sz="1000" b="1" dirty="0">
              <a:solidFill>
                <a:srgbClr val="1AB2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96067" y="3590166"/>
            <a:ext cx="26130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D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Desaceleración más profunda en China</a:t>
            </a:r>
            <a:endParaRPr lang="en-US" sz="1000" b="1" dirty="0">
              <a:solidFill>
                <a:srgbClr val="0D4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  <p:bldP spid="3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/>
              <a:t>Riesgos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855328" y="1178724"/>
            <a:ext cx="1595723" cy="1577960"/>
            <a:chOff x="1221293" y="1278612"/>
            <a:chExt cx="1414880" cy="1105721"/>
          </a:xfrm>
        </p:grpSpPr>
        <p:sp>
          <p:nvSpPr>
            <p:cNvPr id="4" name="3 Elipse"/>
            <p:cNvSpPr/>
            <p:nvPr/>
          </p:nvSpPr>
          <p:spPr>
            <a:xfrm>
              <a:off x="1221293" y="1278612"/>
              <a:ext cx="1414880" cy="1105721"/>
            </a:xfrm>
            <a:prstGeom prst="ellipse">
              <a:avLst/>
            </a:prstGeom>
            <a:solidFill>
              <a:srgbClr val="BFBFBF"/>
            </a:solidFill>
            <a:ln w="38100">
              <a:solidFill>
                <a:srgbClr val="BFBFBF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sx="200000" sy="2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36539" y="1594612"/>
              <a:ext cx="1233460" cy="62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EEUU</a:t>
              </a:r>
            </a:p>
            <a:p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Reforma Fiscal</a:t>
              </a:r>
            </a:p>
            <a:p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Proteccionismo</a:t>
              </a:r>
            </a:p>
            <a:p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50446" y="2345812"/>
            <a:ext cx="2304052" cy="1988157"/>
            <a:chOff x="1011493" y="1278609"/>
            <a:chExt cx="1668436" cy="1456840"/>
          </a:xfrm>
        </p:grpSpPr>
        <p:sp>
          <p:nvSpPr>
            <p:cNvPr id="9" name="8 Elipse"/>
            <p:cNvSpPr/>
            <p:nvPr/>
          </p:nvSpPr>
          <p:spPr>
            <a:xfrm>
              <a:off x="1011493" y="1278609"/>
              <a:ext cx="1524172" cy="1456840"/>
            </a:xfrm>
            <a:prstGeom prst="ellipse">
              <a:avLst/>
            </a:prstGeom>
            <a:solidFill>
              <a:srgbClr val="1AB2CD"/>
            </a:solidFill>
            <a:ln w="38100">
              <a:solidFill>
                <a:srgbClr val="1AB2CD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70995" y="1607725"/>
              <a:ext cx="1408934" cy="990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VE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  <a:p>
              <a:pPr marL="85725"/>
              <a:r>
                <a:rPr lang="es-V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Desaceleración  estructural más profunda</a:t>
              </a:r>
            </a:p>
            <a:p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053287" y="1858597"/>
            <a:ext cx="1224368" cy="1162373"/>
            <a:chOff x="1249217" y="1278612"/>
            <a:chExt cx="1470735" cy="1105721"/>
          </a:xfrm>
          <a:effectLst/>
        </p:grpSpPr>
        <p:sp>
          <p:nvSpPr>
            <p:cNvPr id="12" name="11 Elipse"/>
            <p:cNvSpPr/>
            <p:nvPr/>
          </p:nvSpPr>
          <p:spPr>
            <a:xfrm>
              <a:off x="1249217" y="1278612"/>
              <a:ext cx="1441480" cy="1105721"/>
            </a:xfrm>
            <a:prstGeom prst="ellipse">
              <a:avLst/>
            </a:prstGeom>
            <a:solidFill>
              <a:srgbClr val="0D4A80"/>
            </a:solidFill>
            <a:ln w="38100">
              <a:solidFill>
                <a:srgbClr val="0D4A8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5349" y="1575264"/>
              <a:ext cx="1464603" cy="57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Volatilidad del Mercado Financiero</a:t>
              </a:r>
              <a:r>
                <a:rPr lang="es-VE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19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38768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 América Latina emerge de una recesión de dos años…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925369"/>
              </p:ext>
            </p:extLst>
          </p:nvPr>
        </p:nvGraphicFramePr>
        <p:xfrm>
          <a:off x="856034" y="1206229"/>
          <a:ext cx="7632970" cy="326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/>
          <p:nvPr/>
        </p:nvSpPr>
        <p:spPr>
          <a:xfrm>
            <a:off x="1600200" y="2906675"/>
            <a:ext cx="1329070" cy="287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 dirty="0">
                <a:solidFill>
                  <a:srgbClr val="1AB2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 Latina</a:t>
            </a:r>
            <a:endParaRPr lang="en-US" sz="1050" b="1" dirty="0">
              <a:solidFill>
                <a:srgbClr val="1AB2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1"/>
          <p:cNvSpPr txBox="1"/>
          <p:nvPr/>
        </p:nvSpPr>
        <p:spPr>
          <a:xfrm>
            <a:off x="2578395" y="1768898"/>
            <a:ext cx="1329070" cy="2870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Alianza Pacífico</a:t>
            </a:r>
            <a:endParaRPr lang="en-US" sz="1050" b="1" dirty="0">
              <a:solidFill>
                <a:srgbClr val="BFBF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"/>
          <p:cNvSpPr txBox="1"/>
          <p:nvPr/>
        </p:nvSpPr>
        <p:spPr>
          <a:xfrm>
            <a:off x="3609754" y="3324300"/>
            <a:ext cx="1329070" cy="2599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b="1" dirty="0">
                <a:solidFill>
                  <a:srgbClr val="0D4A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Mercosur</a:t>
            </a:r>
            <a:endParaRPr lang="en-US" sz="1050" b="1" dirty="0">
              <a:solidFill>
                <a:srgbClr val="0D4A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0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Riesgos de eventual correccion en los mercados</a:t>
            </a:r>
            <a:r>
              <a:rPr lang="mr-IN" dirty="0">
                <a:latin typeface="+mj-lt"/>
              </a:rPr>
              <a:t>…</a:t>
            </a:r>
            <a:endParaRPr lang="es-VE" dirty="0">
              <a:latin typeface="+mj-lt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20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030743"/>
              </p:ext>
            </p:extLst>
          </p:nvPr>
        </p:nvGraphicFramePr>
        <p:xfrm>
          <a:off x="1341997" y="1043326"/>
          <a:ext cx="6844593" cy="355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45539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21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691209"/>
              </p:ext>
            </p:extLst>
          </p:nvPr>
        </p:nvGraphicFramePr>
        <p:xfrm>
          <a:off x="344407" y="1338231"/>
          <a:ext cx="4230619" cy="302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135764"/>
              </p:ext>
            </p:extLst>
          </p:nvPr>
        </p:nvGraphicFramePr>
        <p:xfrm>
          <a:off x="4575026" y="1319936"/>
          <a:ext cx="4210051" cy="3039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ontent Placeholder 1"/>
          <p:cNvSpPr>
            <a:spLocks noGrp="1"/>
          </p:cNvSpPr>
          <p:nvPr>
            <p:ph sz="quarter" idx="10"/>
          </p:nvPr>
        </p:nvSpPr>
        <p:spPr>
          <a:xfrm>
            <a:off x="557851" y="479113"/>
            <a:ext cx="8227226" cy="452380"/>
          </a:xfrm>
        </p:spPr>
        <p:txBody>
          <a:bodyPr/>
          <a:lstStyle/>
          <a:p>
            <a:r>
              <a:rPr lang="es-VE" dirty="0">
                <a:latin typeface="+mj-lt"/>
              </a:rPr>
              <a:t>Riesgos de eventual correccion en los mercados</a:t>
            </a:r>
          </a:p>
        </p:txBody>
      </p:sp>
    </p:spTree>
    <p:extLst>
      <p:ext uri="{BB962C8B-B14F-4D97-AF65-F5344CB8AC3E}">
        <p14:creationId xmlns:p14="http://schemas.microsoft.com/office/powerpoint/2010/main" val="642730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  <p:bldGraphic spid="10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/>
              <a:t>Riesgos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855328" y="1178724"/>
            <a:ext cx="1595723" cy="1577960"/>
            <a:chOff x="1221293" y="1278612"/>
            <a:chExt cx="1414880" cy="1105721"/>
          </a:xfrm>
        </p:grpSpPr>
        <p:sp>
          <p:nvSpPr>
            <p:cNvPr id="4" name="3 Elipse"/>
            <p:cNvSpPr/>
            <p:nvPr/>
          </p:nvSpPr>
          <p:spPr>
            <a:xfrm>
              <a:off x="1221293" y="1278612"/>
              <a:ext cx="1414880" cy="1105721"/>
            </a:xfrm>
            <a:prstGeom prst="ellipse">
              <a:avLst/>
            </a:prstGeom>
            <a:solidFill>
              <a:srgbClr val="BFBFBF"/>
            </a:solidFill>
            <a:ln w="38100">
              <a:solidFill>
                <a:srgbClr val="BFBFBF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38100" dir="2700000" sx="200000" sy="2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36539" y="1594612"/>
              <a:ext cx="1233460" cy="625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EEUU</a:t>
              </a:r>
            </a:p>
            <a:p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Reforma Fiscal</a:t>
              </a:r>
            </a:p>
            <a:p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Proteccionismo</a:t>
              </a:r>
            </a:p>
            <a:p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550446" y="2345812"/>
            <a:ext cx="2304052" cy="1988157"/>
            <a:chOff x="1011493" y="1278609"/>
            <a:chExt cx="1668436" cy="1456840"/>
          </a:xfrm>
        </p:grpSpPr>
        <p:sp>
          <p:nvSpPr>
            <p:cNvPr id="9" name="8 Elipse"/>
            <p:cNvSpPr/>
            <p:nvPr/>
          </p:nvSpPr>
          <p:spPr>
            <a:xfrm>
              <a:off x="1011493" y="1278609"/>
              <a:ext cx="1524172" cy="1456840"/>
            </a:xfrm>
            <a:prstGeom prst="ellipse">
              <a:avLst/>
            </a:prstGeom>
            <a:solidFill>
              <a:srgbClr val="1AB2CD"/>
            </a:solidFill>
            <a:ln w="38100">
              <a:solidFill>
                <a:srgbClr val="1AB2CD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70995" y="1607725"/>
              <a:ext cx="1408934" cy="990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VE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China</a:t>
              </a:r>
            </a:p>
            <a:p>
              <a:pPr marL="85725"/>
              <a:r>
                <a:rPr lang="es-VE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Desaceleración  estructural más profunda</a:t>
              </a:r>
            </a:p>
            <a:p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5053287" y="1858597"/>
            <a:ext cx="1224368" cy="1162373"/>
            <a:chOff x="1249217" y="1278612"/>
            <a:chExt cx="1470735" cy="1105721"/>
          </a:xfrm>
          <a:effectLst/>
        </p:grpSpPr>
        <p:sp>
          <p:nvSpPr>
            <p:cNvPr id="12" name="11 Elipse"/>
            <p:cNvSpPr/>
            <p:nvPr/>
          </p:nvSpPr>
          <p:spPr>
            <a:xfrm>
              <a:off x="1249217" y="1278612"/>
              <a:ext cx="1441480" cy="1105721"/>
            </a:xfrm>
            <a:prstGeom prst="ellipse">
              <a:avLst/>
            </a:prstGeom>
            <a:solidFill>
              <a:srgbClr val="0D4A80"/>
            </a:solidFill>
            <a:ln w="38100">
              <a:solidFill>
                <a:srgbClr val="0D4A8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5349" y="1575264"/>
              <a:ext cx="1464603" cy="570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Volatilidad del Mercado Financiero</a:t>
              </a:r>
              <a:r>
                <a:rPr lang="es-VE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913748" y="2458170"/>
            <a:ext cx="1129398" cy="1039855"/>
            <a:chOff x="1255349" y="1278612"/>
            <a:chExt cx="1464603" cy="1105721"/>
          </a:xfrm>
        </p:grpSpPr>
        <p:sp>
          <p:nvSpPr>
            <p:cNvPr id="15" name="14 Elipse"/>
            <p:cNvSpPr/>
            <p:nvPr/>
          </p:nvSpPr>
          <p:spPr>
            <a:xfrm>
              <a:off x="1258525" y="1278612"/>
              <a:ext cx="1444582" cy="1105721"/>
            </a:xfrm>
            <a:prstGeom prst="ellipse">
              <a:avLst/>
            </a:prstGeom>
            <a:solidFill>
              <a:srgbClr val="868484"/>
            </a:solidFill>
            <a:ln w="38100">
              <a:solidFill>
                <a:srgbClr val="868484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55349" y="1575264"/>
              <a:ext cx="1464603" cy="458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Riesgos Geopolíticos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10 Grupo"/>
          <p:cNvGrpSpPr/>
          <p:nvPr/>
        </p:nvGrpSpPr>
        <p:grpSpPr>
          <a:xfrm>
            <a:off x="6998144" y="779327"/>
            <a:ext cx="1224368" cy="1162373"/>
            <a:chOff x="1249217" y="1278612"/>
            <a:chExt cx="1470735" cy="1105721"/>
          </a:xfrm>
          <a:effectLst/>
        </p:grpSpPr>
        <p:sp>
          <p:nvSpPr>
            <p:cNvPr id="18" name="11 Elipse"/>
            <p:cNvSpPr/>
            <p:nvPr/>
          </p:nvSpPr>
          <p:spPr>
            <a:xfrm>
              <a:off x="1249217" y="1278612"/>
              <a:ext cx="1441480" cy="1105721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12 CuadroTexto"/>
            <p:cNvSpPr txBox="1"/>
            <p:nvPr/>
          </p:nvSpPr>
          <p:spPr>
            <a:xfrm>
              <a:off x="1255349" y="1575264"/>
              <a:ext cx="1464603" cy="40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Riesgos idiosincráticos </a:t>
              </a:r>
              <a:endPara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22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1653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Heterogeneidad en la exposición a choques externos</a:t>
            </a:r>
            <a:r>
              <a:rPr lang="mr-IN" dirty="0">
                <a:latin typeface="+mj-lt"/>
              </a:rPr>
              <a:t>…</a:t>
            </a:r>
            <a:endParaRPr lang="es-VE" dirty="0"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23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pic>
        <p:nvPicPr>
          <p:cNvPr id="6" name="Picture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5190"/>
          <a:stretch/>
        </p:blipFill>
        <p:spPr>
          <a:xfrm>
            <a:off x="156876" y="1333500"/>
            <a:ext cx="4339471" cy="2785918"/>
          </a:xfrm>
          <a:prstGeom prst="rect">
            <a:avLst/>
          </a:prstGeom>
          <a:noFill/>
          <a:ln>
            <a:solidFill>
              <a:srgbClr val="868484"/>
            </a:solidFill>
          </a:ln>
        </p:spPr>
      </p:pic>
      <p:sp>
        <p:nvSpPr>
          <p:cNvPr id="3" name="Elipse 2"/>
          <p:cNvSpPr/>
          <p:nvPr/>
        </p:nvSpPr>
        <p:spPr>
          <a:xfrm rot="21258051">
            <a:off x="420043" y="3009723"/>
            <a:ext cx="3792355" cy="9476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Elipse 10"/>
          <p:cNvSpPr/>
          <p:nvPr/>
        </p:nvSpPr>
        <p:spPr>
          <a:xfrm>
            <a:off x="295275" y="1466850"/>
            <a:ext cx="1504950" cy="171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" name="Picture">
            <a:hlinkClick r:id="rId5"/>
          </p:cNvPr>
          <p:cNvPicPr>
            <a:picLocks noChangeAspect="1"/>
          </p:cNvPicPr>
          <p:nvPr/>
        </p:nvPicPr>
        <p:blipFill rotWithShape="1">
          <a:blip r:embed="rId6"/>
          <a:srcRect t="5190"/>
          <a:stretch/>
        </p:blipFill>
        <p:spPr>
          <a:xfrm>
            <a:off x="4496347" y="1333500"/>
            <a:ext cx="4552403" cy="2785918"/>
          </a:xfrm>
          <a:prstGeom prst="rect">
            <a:avLst/>
          </a:prstGeom>
          <a:noFill/>
          <a:ln>
            <a:solidFill>
              <a:srgbClr val="868484"/>
            </a:solidFill>
          </a:ln>
        </p:spPr>
      </p:pic>
      <p:sp>
        <p:nvSpPr>
          <p:cNvPr id="12" name="Elipse 11"/>
          <p:cNvSpPr/>
          <p:nvPr/>
        </p:nvSpPr>
        <p:spPr>
          <a:xfrm rot="20848045">
            <a:off x="6076950" y="2598443"/>
            <a:ext cx="2971800" cy="1409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Elipse 12"/>
          <p:cNvSpPr/>
          <p:nvPr/>
        </p:nvSpPr>
        <p:spPr>
          <a:xfrm rot="20448204">
            <a:off x="4524732" y="1194390"/>
            <a:ext cx="1552575" cy="22187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4" name="Rectangle 3"/>
          <p:cNvSpPr/>
          <p:nvPr/>
        </p:nvSpPr>
        <p:spPr>
          <a:xfrm>
            <a:off x="422910" y="4215114"/>
            <a:ext cx="6697980" cy="3847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GB" sz="600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VE" altLang="es-V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Bureau of </a:t>
            </a:r>
            <a:r>
              <a:rPr lang="es-VE" altLang="es-VE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Eonomic</a:t>
            </a:r>
            <a:r>
              <a:rPr lang="es-VE" altLang="es-V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s-VE" altLang="es-VE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Analysis</a:t>
            </a:r>
            <a:r>
              <a:rPr lang="es-VE" altLang="es-V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s-VE" altLang="es-VE" sz="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Interamericcan</a:t>
            </a:r>
            <a:r>
              <a:rPr lang="es-VE" altLang="es-V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Dialogue y IMF</a:t>
            </a:r>
            <a:endParaRPr lang="es-VE" altLang="es-VE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r>
              <a:rPr lang="en-GB" sz="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56876" y="978049"/>
            <a:ext cx="42963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América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Latina: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Exposición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comercial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 China y EEUU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4535022" y="987171"/>
            <a:ext cx="4169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200" b="1" i="0" u="none" strike="noStrike" kern="1200" baseline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América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Latina: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Exposición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financiera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 China y EEUU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6300" y="3360420"/>
            <a:ext cx="468630" cy="5486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mr-IN" dirty="0">
                <a:latin typeface="+mj-lt"/>
              </a:rPr>
              <a:t>…</a:t>
            </a:r>
            <a:r>
              <a:rPr lang="es-ES" dirty="0">
                <a:latin typeface="+mj-lt"/>
              </a:rPr>
              <a:t> pero m</a:t>
            </a:r>
            <a:r>
              <a:rPr lang="es-VE" dirty="0">
                <a:latin typeface="+mj-lt"/>
              </a:rPr>
              <a:t>ayor resiliencia ante choques externos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24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004460"/>
              </p:ext>
            </p:extLst>
          </p:nvPr>
        </p:nvGraphicFramePr>
        <p:xfrm>
          <a:off x="1219200" y="1141379"/>
          <a:ext cx="6919609" cy="3287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13546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n-lt"/>
              </a:rPr>
              <a:t>Inflación se desacelera en la mayoría de los países…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25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3072"/>
              </p:ext>
            </p:extLst>
          </p:nvPr>
        </p:nvGraphicFramePr>
        <p:xfrm>
          <a:off x="1131488" y="986944"/>
          <a:ext cx="7055102" cy="3433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311727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mr-IN" dirty="0">
                <a:latin typeface="+mn-lt"/>
              </a:rPr>
              <a:t>…</a:t>
            </a:r>
            <a:r>
              <a:rPr lang="es-VE" dirty="0">
                <a:latin typeface="+mn-lt"/>
              </a:rPr>
              <a:t> y aumenta houlgura para estímulos monetarios</a:t>
            </a:r>
          </a:p>
        </p:txBody>
      </p:sp>
      <p:sp>
        <p:nvSpPr>
          <p:cNvPr id="9" name="Rectangle 4"/>
          <p:cNvSpPr/>
          <p:nvPr/>
        </p:nvSpPr>
        <p:spPr>
          <a:xfrm>
            <a:off x="1718063" y="931493"/>
            <a:ext cx="57451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América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Latina: </a:t>
            </a:r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difusión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Monetaria</a:t>
            </a:r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980601"/>
              </p:ext>
            </p:extLst>
          </p:nvPr>
        </p:nvGraphicFramePr>
        <p:xfrm>
          <a:off x="838200" y="1284647"/>
          <a:ext cx="7787640" cy="280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7 CuadroTexto"/>
          <p:cNvSpPr txBox="1">
            <a:spLocks noChangeArrowheads="1"/>
          </p:cNvSpPr>
          <p:nvPr/>
        </p:nvSpPr>
        <p:spPr bwMode="auto">
          <a:xfrm>
            <a:off x="1181409" y="4197677"/>
            <a:ext cx="6818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VE" alt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Note: Includes Argentina, Bolivia, Brasil, Chile, Colombia, Costa Rica,  República Dominicana, El Salvador, Guatemala, Honduras, México,  Paraguay, Perú, Uruguay and Venezuela</a:t>
            </a:r>
          </a:p>
          <a:p>
            <a:pPr eaLnBrk="1" hangingPunct="1"/>
            <a:r>
              <a:rPr lang="en-US" alt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VE" alt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CAF</a:t>
            </a:r>
            <a:endParaRPr lang="en-US" altLang="es-VE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s-VE" altLang="es-VE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26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904432544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Necesidad de recuperar el espacio fiscal</a:t>
            </a:r>
            <a:r>
              <a:rPr lang="mr-IN" dirty="0">
                <a:latin typeface="+mj-lt"/>
              </a:rPr>
              <a:t>…</a:t>
            </a:r>
            <a:endParaRPr lang="es-VE" dirty="0">
              <a:latin typeface="+mj-lt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27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9253290"/>
              </p:ext>
            </p:extLst>
          </p:nvPr>
        </p:nvGraphicFramePr>
        <p:xfrm>
          <a:off x="4307739" y="1189871"/>
          <a:ext cx="4658643" cy="3033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463213"/>
              </p:ext>
            </p:extLst>
          </p:nvPr>
        </p:nvGraphicFramePr>
        <p:xfrm>
          <a:off x="183794" y="1049146"/>
          <a:ext cx="4123945" cy="325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46028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mr-IN" dirty="0">
                <a:latin typeface="+mj-lt"/>
              </a:rPr>
              <a:t>…</a:t>
            </a:r>
            <a:r>
              <a:rPr lang="en-US" dirty="0">
                <a:latin typeface="+mj-lt"/>
              </a:rPr>
              <a:t>u</a:t>
            </a:r>
            <a:r>
              <a:rPr lang="es-VE" dirty="0">
                <a:latin typeface="+mj-lt"/>
              </a:rPr>
              <a:t>n objetivo con opciones y retricciones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28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3103931"/>
              </p:ext>
            </p:extLst>
          </p:nvPr>
        </p:nvGraphicFramePr>
        <p:xfrm>
          <a:off x="940714" y="1131487"/>
          <a:ext cx="7578336" cy="339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1807342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CONTENIDO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29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D9D2AA-949D-4E17-B41B-D6382F1A2BF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7851" y="1221668"/>
            <a:ext cx="10516549" cy="2460641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externo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Pronósticos para la región, riesgos y mitigantes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potencial y productividad</a:t>
            </a: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…con tasas de crecimiento débiles pero fundamentos relativamente solidos</a:t>
            </a:r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424144"/>
              </p:ext>
            </p:extLst>
          </p:nvPr>
        </p:nvGraphicFramePr>
        <p:xfrm>
          <a:off x="557851" y="1244507"/>
          <a:ext cx="8227226" cy="30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3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37383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sz="2000" dirty="0">
                <a:latin typeface="+mj-lt"/>
              </a:rPr>
              <a:t>Más alla del ciclo, el crecimiento potencial luce más débil</a:t>
            </a:r>
            <a:r>
              <a:rPr lang="mr-IN" sz="2000" dirty="0">
                <a:latin typeface="+mj-lt"/>
              </a:rPr>
              <a:t>…</a:t>
            </a:r>
            <a:endParaRPr lang="es-VE" sz="2000" dirty="0">
              <a:latin typeface="+mj-lt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972804" y="1069992"/>
            <a:ext cx="7531117" cy="3596077"/>
            <a:chOff x="1059180" y="931493"/>
            <a:chExt cx="7725897" cy="3734576"/>
          </a:xfrm>
        </p:grpSpPr>
        <p:sp>
          <p:nvSpPr>
            <p:cNvPr id="14" name="13 CuadroTexto"/>
            <p:cNvSpPr txBox="1"/>
            <p:nvPr/>
          </p:nvSpPr>
          <p:spPr>
            <a:xfrm>
              <a:off x="1059180" y="931493"/>
              <a:ext cx="7277100" cy="28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Tasas de Crecimiento del Producto Tendencial</a:t>
              </a:r>
            </a:p>
          </p:txBody>
        </p:sp>
        <p:sp>
          <p:nvSpPr>
            <p:cNvPr id="7" name="1 CuadroTexto"/>
            <p:cNvSpPr txBox="1"/>
            <p:nvPr/>
          </p:nvSpPr>
          <p:spPr>
            <a:xfrm>
              <a:off x="1196048" y="4492225"/>
              <a:ext cx="7589029" cy="17384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VE" sz="600" dirty="0">
                  <a:latin typeface="Arial" panose="020B0604020202020204" pitchFamily="34" charset="0"/>
                  <a:cs typeface="Arial" panose="020B0604020202020204" pitchFamily="34" charset="0"/>
                </a:rPr>
                <a:t>Fuente: Fuentes Oficiales y estimaciones CAF</a:t>
              </a:r>
            </a:p>
          </p:txBody>
        </p:sp>
      </p:grpSp>
      <p:graphicFrame>
        <p:nvGraphicFramePr>
          <p:cNvPr id="1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685111"/>
              </p:ext>
            </p:extLst>
          </p:nvPr>
        </p:nvGraphicFramePr>
        <p:xfrm>
          <a:off x="472440" y="1201823"/>
          <a:ext cx="252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867326"/>
              </p:ext>
            </p:extLst>
          </p:nvPr>
        </p:nvGraphicFramePr>
        <p:xfrm>
          <a:off x="3126105" y="1340323"/>
          <a:ext cx="252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252644"/>
              </p:ext>
            </p:extLst>
          </p:nvPr>
        </p:nvGraphicFramePr>
        <p:xfrm>
          <a:off x="5919820" y="1330954"/>
          <a:ext cx="252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030287"/>
              </p:ext>
            </p:extLst>
          </p:nvPr>
        </p:nvGraphicFramePr>
        <p:xfrm>
          <a:off x="358140" y="2803920"/>
          <a:ext cx="252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3543"/>
              </p:ext>
            </p:extLst>
          </p:nvPr>
        </p:nvGraphicFramePr>
        <p:xfrm>
          <a:off x="3057525" y="2924323"/>
          <a:ext cx="252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409622"/>
              </p:ext>
            </p:extLst>
          </p:nvPr>
        </p:nvGraphicFramePr>
        <p:xfrm>
          <a:off x="5919820" y="2914672"/>
          <a:ext cx="2520000" cy="15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30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920667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mr-IN" dirty="0">
                <a:latin typeface="+mj-lt"/>
              </a:rPr>
              <a:t>…</a:t>
            </a:r>
            <a:r>
              <a:rPr lang="es-ES" dirty="0">
                <a:latin typeface="+mj-lt"/>
              </a:rPr>
              <a:t>e</a:t>
            </a:r>
            <a:r>
              <a:rPr lang="es-VE" dirty="0">
                <a:latin typeface="+mj-lt"/>
              </a:rPr>
              <a:t>n buena medida por la baja productividad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31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1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595128"/>
              </p:ext>
            </p:extLst>
          </p:nvPr>
        </p:nvGraphicFramePr>
        <p:xfrm>
          <a:off x="1125560" y="1089762"/>
          <a:ext cx="7222451" cy="339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554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mr-IN" dirty="0">
                <a:latin typeface="+mj-lt"/>
              </a:rPr>
              <a:t>…</a:t>
            </a:r>
            <a:r>
              <a:rPr lang="es-ES" dirty="0">
                <a:latin typeface="+mj-lt"/>
              </a:rPr>
              <a:t>aunque se aprecian mejoras en algunos países</a:t>
            </a:r>
            <a:r>
              <a:rPr lang="es-VE" dirty="0">
                <a:latin typeface="+mj-lt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32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aphicFrame>
        <p:nvGraphicFramePr>
          <p:cNvPr id="12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398394"/>
              </p:ext>
            </p:extLst>
          </p:nvPr>
        </p:nvGraphicFramePr>
        <p:xfrm>
          <a:off x="200025" y="1187785"/>
          <a:ext cx="4386263" cy="3186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0839115"/>
              </p:ext>
            </p:extLst>
          </p:nvPr>
        </p:nvGraphicFramePr>
        <p:xfrm>
          <a:off x="4321722" y="1107897"/>
          <a:ext cx="4585456" cy="326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32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CONTENIDO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33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9471A3-5A7D-4904-9E70-04EF40E7EA3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7851" y="1221668"/>
            <a:ext cx="10516549" cy="2460641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externo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Pronósticos para la región, riesgos y mitigantes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potencial y productividad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Mensajes principales</a:t>
            </a: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>
                <a:latin typeface="+mj-lt"/>
              </a:rPr>
              <a:t>MENSAJES</a:t>
            </a:r>
            <a:endParaRPr lang="es-VE" dirty="0">
              <a:latin typeface="+mj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7851" y="1214048"/>
            <a:ext cx="8481875" cy="246064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DINPro Light" charset="0"/>
                <a:ea typeface="DINPro Light" charset="0"/>
                <a:cs typeface="DINPro Ligh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América Latina se recupera sobre la base de un entorno externo más benigno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Los fundamentos son más solidos pero hay que trabajar para recuperar el espacio fiscal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Tareas pendientes para impulsar el crecimiento de la productividad</a:t>
            </a: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34</a:t>
            </a:fld>
            <a:r>
              <a:rPr lang="en-US" altLang="en-US" sz="100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  <a:endParaRPr lang="en-US" altLang="en-US" sz="1000" dirty="0">
              <a:solidFill>
                <a:srgbClr val="898989"/>
              </a:solidFill>
              <a:latin typeface="DINPro Medium" charset="0"/>
              <a:ea typeface="DINPr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84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chemeClr val="bg1"/>
                </a:solidFill>
                <a:latin typeface="DINPro Medium" charset="0"/>
                <a:ea typeface="DINPro Medium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5359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CONTENIDO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7851" y="1221668"/>
            <a:ext cx="10516549" cy="2460641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externo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Pronósticos para la región, riesgos y mitigantes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potencial y productividad</a:t>
            </a:r>
          </a:p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Mensajes principales</a:t>
            </a: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4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1472059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ES_tradnl" dirty="0">
                <a:latin typeface="+mj-lt"/>
              </a:rPr>
              <a:t>CONTENIDO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557851" y="1221668"/>
            <a:ext cx="10516549" cy="2460641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externo</a:t>
            </a:r>
          </a:p>
          <a:p>
            <a:pPr marL="0" indent="0">
              <a:buNone/>
            </a:pPr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5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25531069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El crecimiento global se recupera</a:t>
            </a:r>
            <a:r>
              <a:rPr lang="mr-IN" dirty="0">
                <a:latin typeface="+mj-lt"/>
              </a:rPr>
              <a:t>…</a:t>
            </a:r>
            <a:endParaRPr lang="es-VE" dirty="0">
              <a:latin typeface="+mj-lt"/>
            </a:endParaRPr>
          </a:p>
        </p:txBody>
      </p:sp>
      <p:graphicFrame>
        <p:nvGraphicFramePr>
          <p:cNvPr id="1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292768"/>
              </p:ext>
            </p:extLst>
          </p:nvPr>
        </p:nvGraphicFramePr>
        <p:xfrm>
          <a:off x="557851" y="1225468"/>
          <a:ext cx="8078149" cy="311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6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44784376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557851" y="454432"/>
            <a:ext cx="8227226" cy="452380"/>
          </a:xfrm>
        </p:spPr>
        <p:txBody>
          <a:bodyPr/>
          <a:lstStyle/>
          <a:p>
            <a:r>
              <a:rPr lang="es-VE" dirty="0">
                <a:latin typeface="+mj-lt"/>
              </a:rPr>
              <a:t>Con impulso generalizado entre regiones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7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752475" y="1143000"/>
            <a:ext cx="7515225" cy="3462616"/>
            <a:chOff x="1688300" y="1089660"/>
            <a:chExt cx="5785256" cy="3515956"/>
          </a:xfrm>
        </p:grpSpPr>
        <p:graphicFrame>
          <p:nvGraphicFramePr>
            <p:cNvPr id="10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04767038"/>
                </p:ext>
              </p:extLst>
            </p:nvPr>
          </p:nvGraphicFramePr>
          <p:xfrm>
            <a:off x="1688300" y="1324443"/>
            <a:ext cx="2675446" cy="1535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68218729"/>
                </p:ext>
              </p:extLst>
            </p:nvPr>
          </p:nvGraphicFramePr>
          <p:xfrm>
            <a:off x="4798110" y="1352291"/>
            <a:ext cx="2675446" cy="1535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20629234"/>
                </p:ext>
              </p:extLst>
            </p:nvPr>
          </p:nvGraphicFramePr>
          <p:xfrm>
            <a:off x="1688300" y="2887390"/>
            <a:ext cx="2675446" cy="1535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3" name="1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60418521"/>
                </p:ext>
              </p:extLst>
            </p:nvPr>
          </p:nvGraphicFramePr>
          <p:xfrm>
            <a:off x="4785470" y="2947842"/>
            <a:ext cx="2675446" cy="15350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2 CuadroTexto"/>
            <p:cNvSpPr txBox="1"/>
            <p:nvPr/>
          </p:nvSpPr>
          <p:spPr>
            <a:xfrm>
              <a:off x="1775460" y="4422489"/>
              <a:ext cx="5615940" cy="183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VE" sz="600" i="1" dirty="0">
                  <a:latin typeface="Arial" panose="020B0604020202020204" pitchFamily="34" charset="0"/>
                  <a:cs typeface="Arial" panose="020B0604020202020204" pitchFamily="34" charset="0"/>
                </a:rPr>
                <a:t>Fuente: </a:t>
              </a:r>
              <a:r>
                <a:rPr lang="es-VE" sz="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World</a:t>
              </a:r>
              <a:r>
                <a:rPr lang="es-VE" sz="6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VE" sz="6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Economic</a:t>
              </a:r>
              <a:r>
                <a:rPr lang="es-VE" sz="600" i="1" dirty="0">
                  <a:latin typeface="Arial" panose="020B0604020202020204" pitchFamily="34" charset="0"/>
                  <a:cs typeface="Arial" panose="020B0604020202020204" pitchFamily="34" charset="0"/>
                </a:rPr>
                <a:t> Outlook IMF</a:t>
              </a: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75460" y="1089660"/>
              <a:ext cx="5615940" cy="281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VE" sz="1200" b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Principales economías: Crecimiento del PIB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9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696046"/>
              </p:ext>
            </p:extLst>
          </p:nvPr>
        </p:nvGraphicFramePr>
        <p:xfrm>
          <a:off x="1018163" y="1008636"/>
          <a:ext cx="7486198" cy="3450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Empuje del comercio global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8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  <p:sp>
        <p:nvSpPr>
          <p:cNvPr id="4" name="Elipse 3"/>
          <p:cNvSpPr/>
          <p:nvPr/>
        </p:nvSpPr>
        <p:spPr>
          <a:xfrm>
            <a:off x="7794693" y="1812182"/>
            <a:ext cx="447675" cy="14668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23414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VE" dirty="0">
                <a:latin typeface="+mj-lt"/>
              </a:rPr>
              <a:t>Estabilización de los precios de las materias primas</a:t>
            </a:r>
          </a:p>
        </p:txBody>
      </p:sp>
      <p:graphicFrame>
        <p:nvGraphicFramePr>
          <p:cNvPr id="10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3203551"/>
              </p:ext>
            </p:extLst>
          </p:nvPr>
        </p:nvGraphicFramePr>
        <p:xfrm>
          <a:off x="557851" y="1249678"/>
          <a:ext cx="2733988" cy="2776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385981"/>
              </p:ext>
            </p:extLst>
          </p:nvPr>
        </p:nvGraphicFramePr>
        <p:xfrm>
          <a:off x="3291839" y="1331184"/>
          <a:ext cx="2494462" cy="275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038063"/>
              </p:ext>
            </p:extLst>
          </p:nvPr>
        </p:nvGraphicFramePr>
        <p:xfrm>
          <a:off x="5814876" y="1321659"/>
          <a:ext cx="2662918" cy="276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81496" y="4048003"/>
            <a:ext cx="5945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Nota; 2005=100</a:t>
            </a:r>
          </a:p>
          <a:p>
            <a:r>
              <a:rPr lang="es-VE" sz="600" i="1" dirty="0">
                <a:latin typeface="Arial" panose="020B0604020202020204" pitchFamily="34" charset="0"/>
                <a:cs typeface="Arial" panose="020B0604020202020204" pitchFamily="34" charset="0"/>
              </a:rPr>
              <a:t>Fuente:  Proyecciones CAF, basadas en Global VAR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21"/>
          </p:nvPr>
        </p:nvSpPr>
        <p:spPr bwMode="auto">
          <a:xfrm>
            <a:off x="8186590" y="4666069"/>
            <a:ext cx="598487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F3FAFD-2BE0-48B0-891F-73539F893CD4}" type="slidenum">
              <a:rPr lang="en-US" altLang="en-US" sz="1000" smtClean="0">
                <a:solidFill>
                  <a:srgbClr val="898989"/>
                </a:solidFill>
                <a:latin typeface="DINPro Medium" charset="0"/>
                <a:ea typeface="DINPro Medium" charset="0"/>
              </a:rPr>
              <a:t>9</a:t>
            </a:fld>
            <a:r>
              <a:rPr lang="en-US" altLang="en-US" sz="1000" dirty="0">
                <a:solidFill>
                  <a:srgbClr val="898989"/>
                </a:solidFill>
                <a:latin typeface="DINPro Medium" charset="0"/>
                <a:ea typeface="DINPro Medium" charset="0"/>
              </a:rPr>
              <a:t>/32</a:t>
            </a:r>
          </a:p>
        </p:txBody>
      </p:sp>
    </p:spTree>
    <p:extLst>
      <p:ext uri="{BB962C8B-B14F-4D97-AF65-F5344CB8AC3E}">
        <p14:creationId xmlns:p14="http://schemas.microsoft.com/office/powerpoint/2010/main" val="166625855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BB260A078AB3E46B36BA577D6A65D18" ma:contentTypeVersion="1" ma:contentTypeDescription="Crear nuevo documento." ma:contentTypeScope="" ma:versionID="4017911071d5b2728d7e36ee88f15210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0b85dce115edaa5d1911cb96bd2a399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5020C56-EBC8-4F32-8CC7-0FF1D430E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55183A-0DE7-4959-958F-DB8F7AAA43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62233D4-6B96-4A66-8604-1068EBD40F5C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9275</TotalTime>
  <Words>1205</Words>
  <Application>Microsoft Office PowerPoint</Application>
  <PresentationFormat>Affichage à l'écran (16:9)</PresentationFormat>
  <Paragraphs>296</Paragraphs>
  <Slides>35</Slides>
  <Notes>34</Notes>
  <HiddenSlides>1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MS PGothic</vt:lpstr>
      <vt:lpstr>Arial</vt:lpstr>
      <vt:lpstr>Calibri</vt:lpstr>
      <vt:lpstr>DINPro</vt:lpstr>
      <vt:lpstr>DINPro Black</vt:lpstr>
      <vt:lpstr>DINPro Light</vt:lpstr>
      <vt:lpstr>DINPro Medium</vt:lpstr>
      <vt:lpstr>Segoe UI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Ayala</dc:creator>
  <cp:lastModifiedBy>Christian Daude</cp:lastModifiedBy>
  <cp:revision>346</cp:revision>
  <cp:lastPrinted>2017-08-22T14:00:05Z</cp:lastPrinted>
  <dcterms:created xsi:type="dcterms:W3CDTF">2013-06-06T14:14:48Z</dcterms:created>
  <dcterms:modified xsi:type="dcterms:W3CDTF">2017-10-05T01:00:52Z</dcterms:modified>
</cp:coreProperties>
</file>