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Lst>
  <p:notesMasterIdLst>
    <p:notesMasterId r:id="rId38"/>
  </p:notesMasterIdLst>
  <p:handoutMasterIdLst>
    <p:handoutMasterId r:id="rId39"/>
  </p:handoutMasterIdLst>
  <p:sldIdLst>
    <p:sldId id="1114" r:id="rId2"/>
    <p:sldId id="939" r:id="rId3"/>
    <p:sldId id="1211" r:id="rId4"/>
    <p:sldId id="1258" r:id="rId5"/>
    <p:sldId id="1259" r:id="rId6"/>
    <p:sldId id="1243" r:id="rId7"/>
    <p:sldId id="1266" r:id="rId8"/>
    <p:sldId id="1200" r:id="rId9"/>
    <p:sldId id="1228" r:id="rId10"/>
    <p:sldId id="1213" r:id="rId11"/>
    <p:sldId id="1214" r:id="rId12"/>
    <p:sldId id="1215" r:id="rId13"/>
    <p:sldId id="1250" r:id="rId14"/>
    <p:sldId id="1262" r:id="rId15"/>
    <p:sldId id="1257" r:id="rId16"/>
    <p:sldId id="1218" r:id="rId17"/>
    <p:sldId id="1217" r:id="rId18"/>
    <p:sldId id="1229" r:id="rId19"/>
    <p:sldId id="1223" r:id="rId20"/>
    <p:sldId id="1245" r:id="rId21"/>
    <p:sldId id="1246" r:id="rId22"/>
    <p:sldId id="1227" r:id="rId23"/>
    <p:sldId id="1231" r:id="rId24"/>
    <p:sldId id="1230" r:id="rId25"/>
    <p:sldId id="1232" r:id="rId26"/>
    <p:sldId id="1260" r:id="rId27"/>
    <p:sldId id="1244" r:id="rId28"/>
    <p:sldId id="1264" r:id="rId29"/>
    <p:sldId id="1252" r:id="rId30"/>
    <p:sldId id="1253" r:id="rId31"/>
    <p:sldId id="1254" r:id="rId32"/>
    <p:sldId id="1261" r:id="rId33"/>
    <p:sldId id="1255" r:id="rId34"/>
    <p:sldId id="1263" r:id="rId35"/>
    <p:sldId id="1265" r:id="rId36"/>
    <p:sldId id="1113" r:id="rId37"/>
  </p:sldIdLst>
  <p:sldSz cx="9144000" cy="6858000" type="screen4x3"/>
  <p:notesSz cx="6985000" cy="9271000"/>
  <p:defaultTextStyle>
    <a:defPPr>
      <a:defRPr lang="es-C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ción predeterminada" id="{AC6E995B-44D9-BC42-8090-329F923E731A}">
          <p14:sldIdLst>
            <p14:sldId id="1114"/>
            <p14:sldId id="939"/>
            <p14:sldId id="1211"/>
            <p14:sldId id="1258"/>
            <p14:sldId id="1259"/>
            <p14:sldId id="1243"/>
            <p14:sldId id="1266"/>
            <p14:sldId id="1200"/>
            <p14:sldId id="1228"/>
            <p14:sldId id="1213"/>
            <p14:sldId id="1214"/>
            <p14:sldId id="1215"/>
            <p14:sldId id="1250"/>
            <p14:sldId id="1262"/>
            <p14:sldId id="1257"/>
            <p14:sldId id="1218"/>
            <p14:sldId id="1217"/>
            <p14:sldId id="1229"/>
            <p14:sldId id="1223"/>
            <p14:sldId id="1245"/>
            <p14:sldId id="1246"/>
            <p14:sldId id="1227"/>
            <p14:sldId id="1231"/>
            <p14:sldId id="1230"/>
            <p14:sldId id="1232"/>
            <p14:sldId id="1260"/>
            <p14:sldId id="1244"/>
            <p14:sldId id="1264"/>
            <p14:sldId id="1252"/>
            <p14:sldId id="1253"/>
            <p14:sldId id="1254"/>
            <p14:sldId id="1261"/>
            <p14:sldId id="1255"/>
            <p14:sldId id="1263"/>
            <p14:sldId id="1265"/>
            <p14:sldId id="1113"/>
          </p14:sldIdLst>
        </p14:section>
      </p14:sectionLst>
    </p:ext>
    <p:ext uri="{EFAFB233-063F-42B5-8137-9DF3F51BA10A}">
      <p15:sldGuideLst xmlns:p15="http://schemas.microsoft.com/office/powerpoint/2012/main" xmlns="">
        <p15:guide id="1" orient="horz" pos="2160">
          <p15:clr>
            <a:srgbClr val="A4A3A4"/>
          </p15:clr>
        </p15:guide>
        <p15:guide id="2" pos="2789">
          <p15:clr>
            <a:srgbClr val="A4A3A4"/>
          </p15:clr>
        </p15:guide>
      </p15:sldGuideLst>
    </p:ext>
    <p:ext uri="{2D200454-40CA-4A62-9FC3-DE9A4176ACB9}">
      <p15:notesGuideLst xmlns:p15="http://schemas.microsoft.com/office/powerpoint/2012/main" xmlns="">
        <p15:guide id="1" orient="horz" pos="2920"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Andrea Martinez Beltran" initials="CA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8585"/>
    <a:srgbClr val="855C33"/>
    <a:srgbClr val="66A3A3"/>
    <a:srgbClr val="AD3333"/>
    <a:srgbClr val="D68533"/>
    <a:srgbClr val="800000"/>
    <a:srgbClr val="542400"/>
    <a:srgbClr val="FF9900"/>
    <a:srgbClr val="43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7" autoAdjust="0"/>
    <p:restoredTop sz="84505" autoAdjust="0"/>
  </p:normalViewPr>
  <p:slideViewPr>
    <p:cSldViewPr snapToObjects="1">
      <p:cViewPr>
        <p:scale>
          <a:sx n="100" d="100"/>
          <a:sy n="100" d="100"/>
        </p:scale>
        <p:origin x="-402" y="-294"/>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4"/>
    </p:cViewPr>
  </p:sorterViewPr>
  <p:notesViewPr>
    <p:cSldViewPr snapToObjects="1">
      <p:cViewPr varScale="1">
        <p:scale>
          <a:sx n="55" d="100"/>
          <a:sy n="55" d="100"/>
        </p:scale>
        <p:origin x="-2820" y="-72"/>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ftenjo\Desktop\Finetec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600"/>
            </a:pPr>
            <a:r>
              <a:rPr lang="es-ES" sz="1600" dirty="0"/>
              <a:t>Financiamiento global de </a:t>
            </a:r>
            <a:r>
              <a:rPr lang="es-ES" sz="1600" dirty="0" err="1" smtClean="0"/>
              <a:t>Fintechs</a:t>
            </a:r>
            <a:endParaRPr lang="es-ES" sz="1600" dirty="0"/>
          </a:p>
        </c:rich>
      </c:tx>
      <c:layout>
        <c:manualLayout>
          <c:xMode val="edge"/>
          <c:yMode val="edge"/>
          <c:x val="0.31021058920535466"/>
          <c:y val="3.9512970781024337E-2"/>
        </c:manualLayout>
      </c:layout>
      <c:overlay val="0"/>
    </c:title>
    <c:autoTitleDeleted val="0"/>
    <c:plotArea>
      <c:layout>
        <c:manualLayout>
          <c:layoutTarget val="inner"/>
          <c:xMode val="edge"/>
          <c:yMode val="edge"/>
          <c:x val="0.11126123917917956"/>
          <c:y val="0.1671296296296296"/>
          <c:w val="0.74822962390175629"/>
          <c:h val="0.59346420239136755"/>
        </c:manualLayout>
      </c:layout>
      <c:barChart>
        <c:barDir val="col"/>
        <c:grouping val="stacked"/>
        <c:varyColors val="0"/>
        <c:ser>
          <c:idx val="1"/>
          <c:order val="0"/>
          <c:tx>
            <c:strRef>
              <c:f>Hoja1!$C$6</c:f>
              <c:strCache>
                <c:ptCount val="1"/>
                <c:pt idx="0">
                  <c:v>Norte América</c:v>
                </c:pt>
              </c:strCache>
            </c:strRef>
          </c:tx>
          <c:spPr>
            <a:solidFill>
              <a:srgbClr val="AD3333"/>
            </a:solidFill>
          </c:spPr>
          <c:invertIfNegative val="0"/>
          <c:cat>
            <c:numRef>
              <c:f>Hoja1!$A$7:$A$12</c:f>
              <c:numCache>
                <c:formatCode>General</c:formatCode>
                <c:ptCount val="6"/>
                <c:pt idx="0">
                  <c:v>2010</c:v>
                </c:pt>
                <c:pt idx="1">
                  <c:v>2011</c:v>
                </c:pt>
                <c:pt idx="2">
                  <c:v>2012</c:v>
                </c:pt>
                <c:pt idx="3">
                  <c:v>2013</c:v>
                </c:pt>
                <c:pt idx="4">
                  <c:v>2014</c:v>
                </c:pt>
                <c:pt idx="5">
                  <c:v>2015</c:v>
                </c:pt>
              </c:numCache>
            </c:numRef>
          </c:cat>
          <c:val>
            <c:numRef>
              <c:f>Hoja1!$C$7:$C$12</c:f>
              <c:numCache>
                <c:formatCode>#,##0</c:formatCode>
                <c:ptCount val="6"/>
                <c:pt idx="0">
                  <c:v>1522.35</c:v>
                </c:pt>
                <c:pt idx="1">
                  <c:v>2029.6</c:v>
                </c:pt>
                <c:pt idx="2">
                  <c:v>2222.5</c:v>
                </c:pt>
                <c:pt idx="3">
                  <c:v>3672</c:v>
                </c:pt>
                <c:pt idx="4">
                  <c:v>10150.400000000001</c:v>
                </c:pt>
                <c:pt idx="5">
                  <c:v>14138.275</c:v>
                </c:pt>
              </c:numCache>
            </c:numRef>
          </c:val>
        </c:ser>
        <c:ser>
          <c:idx val="2"/>
          <c:order val="1"/>
          <c:tx>
            <c:strRef>
              <c:f>Hoja1!$D$6</c:f>
              <c:strCache>
                <c:ptCount val="1"/>
                <c:pt idx="0">
                  <c:v>Asia y el Pacífico</c:v>
                </c:pt>
              </c:strCache>
            </c:strRef>
          </c:tx>
          <c:spPr>
            <a:solidFill>
              <a:srgbClr val="D68533"/>
            </a:solidFill>
          </c:spPr>
          <c:invertIfNegative val="0"/>
          <c:cat>
            <c:numRef>
              <c:f>Hoja1!$A$7:$A$12</c:f>
              <c:numCache>
                <c:formatCode>General</c:formatCode>
                <c:ptCount val="6"/>
                <c:pt idx="0">
                  <c:v>2010</c:v>
                </c:pt>
                <c:pt idx="1">
                  <c:v>2011</c:v>
                </c:pt>
                <c:pt idx="2">
                  <c:v>2012</c:v>
                </c:pt>
                <c:pt idx="3">
                  <c:v>2013</c:v>
                </c:pt>
                <c:pt idx="4">
                  <c:v>2014</c:v>
                </c:pt>
                <c:pt idx="5">
                  <c:v>2015</c:v>
                </c:pt>
              </c:numCache>
            </c:numRef>
          </c:cat>
          <c:val>
            <c:numRef>
              <c:f>Hoja1!$D$7:$D$12</c:f>
              <c:numCache>
                <c:formatCode>#,##0</c:formatCode>
                <c:ptCount val="6"/>
                <c:pt idx="1">
                  <c:v>126.85000000000001</c:v>
                </c:pt>
                <c:pt idx="2">
                  <c:v>381</c:v>
                </c:pt>
                <c:pt idx="3">
                  <c:v>459</c:v>
                </c:pt>
                <c:pt idx="4">
                  <c:v>888.16000000000008</c:v>
                </c:pt>
                <c:pt idx="5">
                  <c:v>4453</c:v>
                </c:pt>
              </c:numCache>
            </c:numRef>
          </c:val>
        </c:ser>
        <c:ser>
          <c:idx val="0"/>
          <c:order val="2"/>
          <c:tx>
            <c:strRef>
              <c:f>Hoja1!$B$6</c:f>
              <c:strCache>
                <c:ptCount val="1"/>
                <c:pt idx="0">
                  <c:v>Europa</c:v>
                </c:pt>
              </c:strCache>
            </c:strRef>
          </c:tx>
          <c:spPr>
            <a:solidFill>
              <a:srgbClr val="4C9494"/>
            </a:solidFill>
          </c:spPr>
          <c:invertIfNegative val="0"/>
          <c:cat>
            <c:numRef>
              <c:f>Hoja1!$A$7:$A$12</c:f>
              <c:numCache>
                <c:formatCode>General</c:formatCode>
                <c:ptCount val="6"/>
                <c:pt idx="0">
                  <c:v>2010</c:v>
                </c:pt>
                <c:pt idx="1">
                  <c:v>2011</c:v>
                </c:pt>
                <c:pt idx="2">
                  <c:v>2012</c:v>
                </c:pt>
                <c:pt idx="3">
                  <c:v>2013</c:v>
                </c:pt>
                <c:pt idx="4">
                  <c:v>2014</c:v>
                </c:pt>
                <c:pt idx="5">
                  <c:v>2015</c:v>
                </c:pt>
              </c:numCache>
            </c:numRef>
          </c:cat>
          <c:val>
            <c:numRef>
              <c:f>Hoja1!$B$7:$B$12</c:f>
              <c:numCache>
                <c:formatCode>#,##0</c:formatCode>
                <c:ptCount val="6"/>
                <c:pt idx="0">
                  <c:v>268.64999999999998</c:v>
                </c:pt>
                <c:pt idx="1">
                  <c:v>380.55</c:v>
                </c:pt>
                <c:pt idx="2">
                  <c:v>317.5</c:v>
                </c:pt>
                <c:pt idx="3">
                  <c:v>550.79999999999995</c:v>
                </c:pt>
                <c:pt idx="4">
                  <c:v>1649.44</c:v>
                </c:pt>
                <c:pt idx="5">
                  <c:v>3339.75</c:v>
                </c:pt>
              </c:numCache>
            </c:numRef>
          </c:val>
        </c:ser>
        <c:ser>
          <c:idx val="3"/>
          <c:order val="3"/>
          <c:tx>
            <c:strRef>
              <c:f>Hoja1!$E$6</c:f>
              <c:strCache>
                <c:ptCount val="1"/>
                <c:pt idx="0">
                  <c:v>Resto del mundo</c:v>
                </c:pt>
              </c:strCache>
            </c:strRef>
          </c:tx>
          <c:spPr>
            <a:solidFill>
              <a:schemeClr val="tx1"/>
            </a:solidFill>
          </c:spPr>
          <c:invertIfNegative val="0"/>
          <c:cat>
            <c:numRef>
              <c:f>Hoja1!$A$7:$A$12</c:f>
              <c:numCache>
                <c:formatCode>General</c:formatCode>
                <c:ptCount val="6"/>
                <c:pt idx="0">
                  <c:v>2010</c:v>
                </c:pt>
                <c:pt idx="1">
                  <c:v>2011</c:v>
                </c:pt>
                <c:pt idx="2">
                  <c:v>2012</c:v>
                </c:pt>
                <c:pt idx="3">
                  <c:v>2013</c:v>
                </c:pt>
                <c:pt idx="4">
                  <c:v>2014</c:v>
                </c:pt>
                <c:pt idx="5">
                  <c:v>2015</c:v>
                </c:pt>
              </c:numCache>
            </c:numRef>
          </c:cat>
          <c:val>
            <c:numRef>
              <c:f>Hoja1!$E$7:$E$12</c:f>
              <c:numCache>
                <c:formatCode>General</c:formatCode>
                <c:ptCount val="6"/>
                <c:pt idx="2" formatCode="#,##0">
                  <c:v>254</c:v>
                </c:pt>
                <c:pt idx="5" formatCode="#,##0">
                  <c:v>333.97499999999991</c:v>
                </c:pt>
              </c:numCache>
            </c:numRef>
          </c:val>
        </c:ser>
        <c:dLbls>
          <c:showLegendKey val="0"/>
          <c:showVal val="0"/>
          <c:showCatName val="0"/>
          <c:showSerName val="0"/>
          <c:showPercent val="0"/>
          <c:showBubbleSize val="0"/>
        </c:dLbls>
        <c:gapWidth val="55"/>
        <c:overlap val="100"/>
        <c:axId val="107219200"/>
        <c:axId val="107241472"/>
      </c:barChart>
      <c:lineChart>
        <c:grouping val="standard"/>
        <c:varyColors val="0"/>
        <c:ser>
          <c:idx val="4"/>
          <c:order val="4"/>
          <c:tx>
            <c:v>Total</c:v>
          </c:tx>
          <c:spPr>
            <a:ln>
              <a:noFill/>
            </a:ln>
          </c:spPr>
          <c:marker>
            <c:symbol val="none"/>
          </c:marker>
          <c:dLbls>
            <c:dLbl>
              <c:idx val="0"/>
              <c:layout>
                <c:manualLayout>
                  <c:x val="-3.6366854632892139E-2"/>
                  <c:y val="-2.470799184705973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337257496553245E-2"/>
                  <c:y val="-2.809970900669156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6366854632892139E-2"/>
                  <c:y val="-3.48831433259552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3337257496553245E-2"/>
                  <c:y val="-2.809970900669156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6214953733638535E-2"/>
                  <c:y val="-4.166657764521886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418767495476183E-2"/>
                  <c:y val="-4.16665776452189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S"/>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Hoja1!$F$7:$F$12</c:f>
              <c:numCache>
                <c:formatCode>#,##0</c:formatCode>
                <c:ptCount val="6"/>
                <c:pt idx="0">
                  <c:v>1791</c:v>
                </c:pt>
                <c:pt idx="1">
                  <c:v>2537</c:v>
                </c:pt>
                <c:pt idx="2">
                  <c:v>3175</c:v>
                </c:pt>
                <c:pt idx="3">
                  <c:v>4590</c:v>
                </c:pt>
                <c:pt idx="4">
                  <c:v>12688</c:v>
                </c:pt>
                <c:pt idx="5">
                  <c:v>22265</c:v>
                </c:pt>
              </c:numCache>
            </c:numRef>
          </c:val>
          <c:smooth val="0"/>
        </c:ser>
        <c:dLbls>
          <c:showLegendKey val="0"/>
          <c:showVal val="0"/>
          <c:showCatName val="0"/>
          <c:showSerName val="0"/>
          <c:showPercent val="0"/>
          <c:showBubbleSize val="0"/>
        </c:dLbls>
        <c:marker val="1"/>
        <c:smooth val="0"/>
        <c:axId val="107219200"/>
        <c:axId val="107241472"/>
      </c:lineChart>
      <c:lineChart>
        <c:grouping val="standard"/>
        <c:varyColors val="0"/>
        <c:ser>
          <c:idx val="5"/>
          <c:order val="5"/>
          <c:tx>
            <c:strRef>
              <c:f>Hoja1!$H$6</c:f>
              <c:strCache>
                <c:ptCount val="1"/>
                <c:pt idx="0">
                  <c:v>Negociaciones (eje derecho)</c:v>
                </c:pt>
              </c:strCache>
            </c:strRef>
          </c:tx>
          <c:spPr>
            <a:ln w="22225">
              <a:solidFill>
                <a:srgbClr val="C00000"/>
              </a:solidFill>
            </a:ln>
          </c:spPr>
          <c:marker>
            <c:symbol val="square"/>
            <c:size val="3"/>
            <c:spPr>
              <a:solidFill>
                <a:srgbClr val="C00000"/>
              </a:solidFill>
            </c:spPr>
          </c:marker>
          <c:dLbls>
            <c:dLbl>
              <c:idx val="0"/>
              <c:layout>
                <c:manualLayout>
                  <c:x val="-3.0555555555555582E-2"/>
                  <c:y val="-3.240740740740741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779E-2"/>
                  <c:y val="-4.62962962962963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6111111111111115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6111111111111115E-2"/>
                  <c:y val="-3.703703703703704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6111111111111115E-2"/>
                  <c:y val="-3.703703703703704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5"/>
                  <c:y val="-2.77777777777777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S"/>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Hoja1!$H$7:$H$12</c:f>
              <c:numCache>
                <c:formatCode>#,##0</c:formatCode>
                <c:ptCount val="6"/>
                <c:pt idx="0">
                  <c:v>338</c:v>
                </c:pt>
                <c:pt idx="1">
                  <c:v>459</c:v>
                </c:pt>
                <c:pt idx="2">
                  <c:v>610</c:v>
                </c:pt>
                <c:pt idx="3">
                  <c:v>772</c:v>
                </c:pt>
                <c:pt idx="4">
                  <c:v>871</c:v>
                </c:pt>
                <c:pt idx="5">
                  <c:v>1108</c:v>
                </c:pt>
              </c:numCache>
            </c:numRef>
          </c:val>
          <c:smooth val="0"/>
        </c:ser>
        <c:dLbls>
          <c:showLegendKey val="0"/>
          <c:showVal val="0"/>
          <c:showCatName val="0"/>
          <c:showSerName val="0"/>
          <c:showPercent val="0"/>
          <c:showBubbleSize val="0"/>
        </c:dLbls>
        <c:marker val="1"/>
        <c:smooth val="0"/>
        <c:axId val="107249664"/>
        <c:axId val="107243392"/>
      </c:lineChart>
      <c:catAx>
        <c:axId val="107219200"/>
        <c:scaling>
          <c:orientation val="minMax"/>
        </c:scaling>
        <c:delete val="0"/>
        <c:axPos val="b"/>
        <c:numFmt formatCode="General" sourceLinked="1"/>
        <c:majorTickMark val="none"/>
        <c:minorTickMark val="none"/>
        <c:tickLblPos val="nextTo"/>
        <c:txPr>
          <a:bodyPr/>
          <a:lstStyle/>
          <a:p>
            <a:pPr>
              <a:defRPr lang="es-ES"/>
            </a:pPr>
            <a:endParaRPr lang="es-CO"/>
          </a:p>
        </c:txPr>
        <c:crossAx val="107241472"/>
        <c:crosses val="autoZero"/>
        <c:auto val="1"/>
        <c:lblAlgn val="ctr"/>
        <c:lblOffset val="100"/>
        <c:noMultiLvlLbl val="0"/>
      </c:catAx>
      <c:valAx>
        <c:axId val="107241472"/>
        <c:scaling>
          <c:orientation val="minMax"/>
          <c:max val="30000"/>
        </c:scaling>
        <c:delete val="0"/>
        <c:axPos val="l"/>
        <c:majorGridlines>
          <c:spPr>
            <a:ln>
              <a:solidFill>
                <a:schemeClr val="bg1">
                  <a:lumMod val="85000"/>
                </a:schemeClr>
              </a:solidFill>
              <a:prstDash val="sysDot"/>
            </a:ln>
          </c:spPr>
        </c:majorGridlines>
        <c:title>
          <c:tx>
            <c:rich>
              <a:bodyPr rot="-5400000" vert="horz"/>
              <a:lstStyle/>
              <a:p>
                <a:pPr>
                  <a:defRPr lang="es-ES"/>
                </a:pPr>
                <a:r>
                  <a:rPr lang="en-US"/>
                  <a:t>Millones de dólares</a:t>
                </a:r>
              </a:p>
            </c:rich>
          </c:tx>
          <c:layout>
            <c:manualLayout>
              <c:xMode val="edge"/>
              <c:yMode val="edge"/>
              <c:x val="4.1666666666666675E-3"/>
              <c:y val="0.25057451151939342"/>
            </c:manualLayout>
          </c:layout>
          <c:overlay val="0"/>
        </c:title>
        <c:numFmt formatCode="#,##0" sourceLinked="1"/>
        <c:majorTickMark val="none"/>
        <c:minorTickMark val="none"/>
        <c:tickLblPos val="nextTo"/>
        <c:txPr>
          <a:bodyPr/>
          <a:lstStyle/>
          <a:p>
            <a:pPr>
              <a:defRPr lang="es-ES"/>
            </a:pPr>
            <a:endParaRPr lang="es-CO"/>
          </a:p>
        </c:txPr>
        <c:crossAx val="107219200"/>
        <c:crosses val="autoZero"/>
        <c:crossBetween val="between"/>
      </c:valAx>
      <c:valAx>
        <c:axId val="107243392"/>
        <c:scaling>
          <c:orientation val="minMax"/>
        </c:scaling>
        <c:delete val="0"/>
        <c:axPos val="r"/>
        <c:title>
          <c:tx>
            <c:rich>
              <a:bodyPr rot="-5400000" vert="horz"/>
              <a:lstStyle/>
              <a:p>
                <a:pPr>
                  <a:defRPr lang="es-ES"/>
                </a:pPr>
                <a:r>
                  <a:rPr lang="en-US"/>
                  <a:t>Número de negociaciones*</a:t>
                </a:r>
              </a:p>
              <a:p>
                <a:pPr>
                  <a:defRPr lang="es-ES"/>
                </a:pPr>
                <a:r>
                  <a:rPr lang="en-US"/>
                  <a:t> </a:t>
                </a:r>
              </a:p>
            </c:rich>
          </c:tx>
          <c:layout>
            <c:manualLayout>
              <c:xMode val="edge"/>
              <c:yMode val="edge"/>
              <c:x val="0.93888503430303138"/>
              <c:y val="0.16712966721646313"/>
            </c:manualLayout>
          </c:layout>
          <c:overlay val="0"/>
        </c:title>
        <c:numFmt formatCode="#,##0" sourceLinked="1"/>
        <c:majorTickMark val="out"/>
        <c:minorTickMark val="none"/>
        <c:tickLblPos val="nextTo"/>
        <c:txPr>
          <a:bodyPr/>
          <a:lstStyle/>
          <a:p>
            <a:pPr>
              <a:defRPr lang="es-ES"/>
            </a:pPr>
            <a:endParaRPr lang="es-CO"/>
          </a:p>
        </c:txPr>
        <c:crossAx val="107249664"/>
        <c:crosses val="max"/>
        <c:crossBetween val="between"/>
      </c:valAx>
      <c:catAx>
        <c:axId val="107249664"/>
        <c:scaling>
          <c:orientation val="minMax"/>
        </c:scaling>
        <c:delete val="1"/>
        <c:axPos val="b"/>
        <c:majorTickMark val="out"/>
        <c:minorTickMark val="none"/>
        <c:tickLblPos val="nextTo"/>
        <c:crossAx val="107243392"/>
        <c:crosses val="autoZero"/>
        <c:auto val="1"/>
        <c:lblAlgn val="ctr"/>
        <c:lblOffset val="100"/>
        <c:noMultiLvlLbl val="0"/>
      </c:catAx>
    </c:plotArea>
    <c:legend>
      <c:legendPos val="r"/>
      <c:legendEntry>
        <c:idx val="4"/>
        <c:delete val="1"/>
      </c:legendEntry>
      <c:layout>
        <c:manualLayout>
          <c:xMode val="edge"/>
          <c:yMode val="edge"/>
          <c:x val="7.7847769028871429E-3"/>
          <c:y val="0.86524023038786835"/>
          <c:w val="0.91443744531933502"/>
          <c:h val="0.12183398950131237"/>
        </c:manualLayout>
      </c:layout>
      <c:overlay val="0"/>
      <c:txPr>
        <a:bodyPr/>
        <a:lstStyle/>
        <a:p>
          <a:pPr>
            <a:defRPr lang="es-ES"/>
          </a:pPr>
          <a:endParaRPr lang="es-CO"/>
        </a:p>
      </c:txPr>
    </c:legend>
    <c:plotVisOnly val="1"/>
    <c:dispBlanksAs val="gap"/>
    <c:showDLblsOverMax val="0"/>
  </c:chart>
  <c:spPr>
    <a:ln>
      <a:noFill/>
    </a:ln>
  </c:spPr>
  <c:txPr>
    <a:bodyPr/>
    <a:lstStyle/>
    <a:p>
      <a:pPr>
        <a:defRPr sz="1200">
          <a:latin typeface="Arial" pitchFamily="34" charset="0"/>
          <a:cs typeface="Arial" pitchFamily="34" charset="0"/>
        </a:defRPr>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29764-DA5D-4CA2-AEB4-4F5E92F007BB}"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s-ES"/>
        </a:p>
      </dgm:t>
    </dgm:pt>
    <dgm:pt modelId="{EDFDD6A8-B630-4D5C-AFF4-3E99ACDDA1FA}">
      <dgm:prSet phldrT="[Texto]" custT="1"/>
      <dgm:spPr>
        <a:solidFill>
          <a:srgbClr val="AD3333"/>
        </a:solidFill>
      </dgm:spPr>
      <dgm:t>
        <a:bodyPr/>
        <a:lstStyle/>
        <a:p>
          <a:r>
            <a:rPr lang="es-CO" sz="2000" b="1" dirty="0" smtClean="0">
              <a:effectLst>
                <a:outerShdw blurRad="38100" dist="38100" dir="2700000" algn="tl">
                  <a:srgbClr val="000000">
                    <a:alpha val="43137"/>
                  </a:srgbClr>
                </a:outerShdw>
              </a:effectLst>
              <a:latin typeface="Arial" pitchFamily="34" charset="0"/>
              <a:cs typeface="Arial" pitchFamily="34" charset="0"/>
            </a:rPr>
            <a:t>1. Regulación</a:t>
          </a:r>
          <a:endParaRPr lang="es-ES" sz="2000" b="1" u="none" dirty="0">
            <a:effectLst>
              <a:outerShdw blurRad="38100" dist="38100" dir="2700000" algn="tl">
                <a:srgbClr val="000000">
                  <a:alpha val="43137"/>
                </a:srgbClr>
              </a:outerShdw>
            </a:effectLst>
            <a:latin typeface="Arial" pitchFamily="34" charset="0"/>
            <a:cs typeface="Arial" pitchFamily="34" charset="0"/>
          </a:endParaRPr>
        </a:p>
      </dgm:t>
    </dgm:pt>
    <dgm:pt modelId="{938F67EF-2BC3-4703-86A2-6F6E2C4E3D84}" type="parTrans" cxnId="{B0A0F917-A768-4065-8235-6F1DD0CCD8A0}">
      <dgm:prSet/>
      <dgm:spPr/>
      <dgm:t>
        <a:bodyPr/>
        <a:lstStyle/>
        <a:p>
          <a:endParaRPr lang="es-ES"/>
        </a:p>
      </dgm:t>
    </dgm:pt>
    <dgm:pt modelId="{52EAFF6C-F11C-4716-82B5-5D2B5505EE5C}" type="sibTrans" cxnId="{B0A0F917-A768-4065-8235-6F1DD0CCD8A0}">
      <dgm:prSet/>
      <dgm:spPr/>
      <dgm:t>
        <a:bodyPr/>
        <a:lstStyle/>
        <a:p>
          <a:endParaRPr lang="es-ES"/>
        </a:p>
      </dgm:t>
    </dgm:pt>
    <dgm:pt modelId="{4133EA74-97AF-431E-BF3C-DEDCD43A18B3}">
      <dgm:prSet phldrT="[Texto]" custT="1"/>
      <dgm:spPr>
        <a:solidFill>
          <a:srgbClr val="D68533"/>
        </a:solidFill>
      </dgm:spPr>
      <dgm:t>
        <a:bodyPr/>
        <a:lstStyle/>
        <a:p>
          <a:r>
            <a:rPr lang="es-CO" sz="2000" b="1" dirty="0" smtClean="0">
              <a:effectLst>
                <a:outerShdw blurRad="38100" dist="38100" dir="2700000" algn="tl">
                  <a:srgbClr val="000000">
                    <a:alpha val="43137"/>
                  </a:srgbClr>
                </a:outerShdw>
              </a:effectLst>
              <a:latin typeface="Arial" pitchFamily="34" charset="0"/>
              <a:cs typeface="Arial" pitchFamily="34" charset="0"/>
            </a:rPr>
            <a:t>2. Cambios tecnológicos y nuevos modelos de negocio</a:t>
          </a:r>
          <a:endParaRPr lang="es-ES" sz="2000" b="1" dirty="0">
            <a:effectLst>
              <a:outerShdw blurRad="38100" dist="38100" dir="2700000" algn="tl">
                <a:srgbClr val="000000">
                  <a:alpha val="43137"/>
                </a:srgbClr>
              </a:outerShdw>
            </a:effectLst>
            <a:latin typeface="Arial" pitchFamily="34" charset="0"/>
            <a:cs typeface="Arial" pitchFamily="34" charset="0"/>
          </a:endParaRPr>
        </a:p>
      </dgm:t>
    </dgm:pt>
    <dgm:pt modelId="{1E39E4A4-ABB7-4CAF-A843-18A83ECA195F}" type="parTrans" cxnId="{31E6C82F-2F99-4143-8C6F-0805D1FBB298}">
      <dgm:prSet/>
      <dgm:spPr/>
      <dgm:t>
        <a:bodyPr/>
        <a:lstStyle/>
        <a:p>
          <a:endParaRPr lang="es-ES"/>
        </a:p>
      </dgm:t>
    </dgm:pt>
    <dgm:pt modelId="{18566413-B874-413B-A650-98421ECF33F4}" type="sibTrans" cxnId="{31E6C82F-2F99-4143-8C6F-0805D1FBB298}">
      <dgm:prSet/>
      <dgm:spPr/>
      <dgm:t>
        <a:bodyPr/>
        <a:lstStyle/>
        <a:p>
          <a:endParaRPr lang="es-ES"/>
        </a:p>
      </dgm:t>
    </dgm:pt>
    <dgm:pt modelId="{92604DF6-04E5-4C24-B057-9D8A287B9B01}">
      <dgm:prSet phldrT="[Texto]" custT="1"/>
      <dgm:spPr>
        <a:solidFill>
          <a:srgbClr val="338585"/>
        </a:solidFill>
      </dgm:spPr>
      <dgm:t>
        <a:bodyPr/>
        <a:lstStyle/>
        <a:p>
          <a:r>
            <a:rPr lang="es-CO" sz="2000" b="1" dirty="0" smtClean="0">
              <a:effectLst>
                <a:outerShdw blurRad="38100" dist="38100" dir="2700000" algn="tl">
                  <a:srgbClr val="000000">
                    <a:alpha val="43137"/>
                  </a:srgbClr>
                </a:outerShdw>
              </a:effectLst>
              <a:latin typeface="Arial" pitchFamily="34" charset="0"/>
              <a:cs typeface="Arial" pitchFamily="34" charset="0"/>
            </a:rPr>
            <a:t>3. Nuevos riesgos </a:t>
          </a:r>
          <a:r>
            <a:rPr lang="es-CO" sz="2000" b="1" i="1" dirty="0" smtClean="0">
              <a:effectLst>
                <a:outerShdw blurRad="38100" dist="38100" dir="2700000" algn="tl">
                  <a:srgbClr val="000000">
                    <a:alpha val="43137"/>
                  </a:srgbClr>
                </a:outerShdw>
              </a:effectLst>
              <a:latin typeface="Arial" pitchFamily="34" charset="0"/>
              <a:cs typeface="Arial" pitchFamily="34" charset="0"/>
            </a:rPr>
            <a:t>No Financieros</a:t>
          </a:r>
          <a:endParaRPr lang="es-ES" sz="2000" b="1" dirty="0">
            <a:effectLst>
              <a:outerShdw blurRad="38100" dist="38100" dir="2700000" algn="tl">
                <a:srgbClr val="000000">
                  <a:alpha val="43137"/>
                </a:srgbClr>
              </a:outerShdw>
            </a:effectLst>
            <a:latin typeface="Arial" pitchFamily="34" charset="0"/>
            <a:cs typeface="Arial" pitchFamily="34" charset="0"/>
          </a:endParaRPr>
        </a:p>
      </dgm:t>
    </dgm:pt>
    <dgm:pt modelId="{6322E01B-1E97-4362-8DD0-4FB42ABBBEDD}" type="parTrans" cxnId="{32782439-2DC6-40EA-9922-2798A802FE13}">
      <dgm:prSet/>
      <dgm:spPr/>
      <dgm:t>
        <a:bodyPr/>
        <a:lstStyle/>
        <a:p>
          <a:endParaRPr lang="es-ES"/>
        </a:p>
      </dgm:t>
    </dgm:pt>
    <dgm:pt modelId="{EF273EC9-9BA6-4EC2-9DBD-FE918E27D0C1}" type="sibTrans" cxnId="{32782439-2DC6-40EA-9922-2798A802FE13}">
      <dgm:prSet/>
      <dgm:spPr/>
      <dgm:t>
        <a:bodyPr/>
        <a:lstStyle/>
        <a:p>
          <a:endParaRPr lang="es-ES"/>
        </a:p>
      </dgm:t>
    </dgm:pt>
    <dgm:pt modelId="{0F69DB21-5038-494A-A41C-86FEEB5344AE}" type="pres">
      <dgm:prSet presAssocID="{6BB29764-DA5D-4CA2-AEB4-4F5E92F007BB}" presName="CompostProcess" presStyleCnt="0">
        <dgm:presLayoutVars>
          <dgm:dir/>
          <dgm:resizeHandles val="exact"/>
        </dgm:presLayoutVars>
      </dgm:prSet>
      <dgm:spPr/>
      <dgm:t>
        <a:bodyPr/>
        <a:lstStyle/>
        <a:p>
          <a:endParaRPr lang="es-CO"/>
        </a:p>
      </dgm:t>
    </dgm:pt>
    <dgm:pt modelId="{38AD8419-D1E2-49AC-90FC-D60C90456465}" type="pres">
      <dgm:prSet presAssocID="{6BB29764-DA5D-4CA2-AEB4-4F5E92F007BB}" presName="arrow" presStyleLbl="bgShp" presStyleIdx="0" presStyleCnt="1" custScaleX="112337" custLinFactNeighborX="301"/>
      <dgm:spPr>
        <a:solidFill>
          <a:schemeClr val="bg1">
            <a:lumMod val="85000"/>
          </a:schemeClr>
        </a:solidFill>
      </dgm:spPr>
      <dgm:t>
        <a:bodyPr/>
        <a:lstStyle/>
        <a:p>
          <a:endParaRPr lang="es-CO"/>
        </a:p>
      </dgm:t>
    </dgm:pt>
    <dgm:pt modelId="{35C152F9-94BA-49F6-A63D-9623FFCC529C}" type="pres">
      <dgm:prSet presAssocID="{6BB29764-DA5D-4CA2-AEB4-4F5E92F007BB}" presName="linearProcess" presStyleCnt="0"/>
      <dgm:spPr/>
    </dgm:pt>
    <dgm:pt modelId="{FCE3CA75-1A33-42E3-908B-E5C24A7E9813}" type="pres">
      <dgm:prSet presAssocID="{EDFDD6A8-B630-4D5C-AFF4-3E99ACDDA1FA}" presName="textNode" presStyleLbl="node1" presStyleIdx="0" presStyleCnt="3" custLinFactNeighborX="-4158" custLinFactNeighborY="-22362">
        <dgm:presLayoutVars>
          <dgm:bulletEnabled val="1"/>
        </dgm:presLayoutVars>
      </dgm:prSet>
      <dgm:spPr/>
      <dgm:t>
        <a:bodyPr/>
        <a:lstStyle/>
        <a:p>
          <a:endParaRPr lang="es-CO"/>
        </a:p>
      </dgm:t>
    </dgm:pt>
    <dgm:pt modelId="{93E1B66B-8D83-42BB-B1FC-979669D22E85}" type="pres">
      <dgm:prSet presAssocID="{52EAFF6C-F11C-4716-82B5-5D2B5505EE5C}" presName="sibTrans" presStyleCnt="0"/>
      <dgm:spPr/>
    </dgm:pt>
    <dgm:pt modelId="{55150C83-F47C-4402-800B-A6315DB39406}" type="pres">
      <dgm:prSet presAssocID="{4133EA74-97AF-431E-BF3C-DEDCD43A18B3}" presName="textNode" presStyleLbl="node1" presStyleIdx="1" presStyleCnt="3" custLinFactNeighborY="-9490">
        <dgm:presLayoutVars>
          <dgm:bulletEnabled val="1"/>
        </dgm:presLayoutVars>
      </dgm:prSet>
      <dgm:spPr/>
      <dgm:t>
        <a:bodyPr/>
        <a:lstStyle/>
        <a:p>
          <a:endParaRPr lang="es-CO"/>
        </a:p>
      </dgm:t>
    </dgm:pt>
    <dgm:pt modelId="{64B22EF2-3859-4DE1-ADD1-37E2587096D1}" type="pres">
      <dgm:prSet presAssocID="{18566413-B874-413B-A650-98421ECF33F4}" presName="sibTrans" presStyleCnt="0"/>
      <dgm:spPr/>
    </dgm:pt>
    <dgm:pt modelId="{B360EE3D-C927-4DFE-8CB6-4E1B5F4746D3}" type="pres">
      <dgm:prSet presAssocID="{92604DF6-04E5-4C24-B057-9D8A287B9B01}" presName="textNode" presStyleLbl="node1" presStyleIdx="2" presStyleCnt="3" custLinFactNeighborY="1797">
        <dgm:presLayoutVars>
          <dgm:bulletEnabled val="1"/>
        </dgm:presLayoutVars>
      </dgm:prSet>
      <dgm:spPr/>
      <dgm:t>
        <a:bodyPr/>
        <a:lstStyle/>
        <a:p>
          <a:endParaRPr lang="es-ES"/>
        </a:p>
      </dgm:t>
    </dgm:pt>
  </dgm:ptLst>
  <dgm:cxnLst>
    <dgm:cxn modelId="{9997EA6C-668E-456C-B538-169E33D592E4}" type="presOf" srcId="{92604DF6-04E5-4C24-B057-9D8A287B9B01}" destId="{B360EE3D-C927-4DFE-8CB6-4E1B5F4746D3}" srcOrd="0" destOrd="0" presId="urn:microsoft.com/office/officeart/2005/8/layout/hProcess9"/>
    <dgm:cxn modelId="{61943795-7937-4E66-9BA4-8FD8D1C33367}" type="presOf" srcId="{6BB29764-DA5D-4CA2-AEB4-4F5E92F007BB}" destId="{0F69DB21-5038-494A-A41C-86FEEB5344AE}" srcOrd="0" destOrd="0" presId="urn:microsoft.com/office/officeart/2005/8/layout/hProcess9"/>
    <dgm:cxn modelId="{B0A0F917-A768-4065-8235-6F1DD0CCD8A0}" srcId="{6BB29764-DA5D-4CA2-AEB4-4F5E92F007BB}" destId="{EDFDD6A8-B630-4D5C-AFF4-3E99ACDDA1FA}" srcOrd="0" destOrd="0" parTransId="{938F67EF-2BC3-4703-86A2-6F6E2C4E3D84}" sibTransId="{52EAFF6C-F11C-4716-82B5-5D2B5505EE5C}"/>
    <dgm:cxn modelId="{31E6C82F-2F99-4143-8C6F-0805D1FBB298}" srcId="{6BB29764-DA5D-4CA2-AEB4-4F5E92F007BB}" destId="{4133EA74-97AF-431E-BF3C-DEDCD43A18B3}" srcOrd="1" destOrd="0" parTransId="{1E39E4A4-ABB7-4CAF-A843-18A83ECA195F}" sibTransId="{18566413-B874-413B-A650-98421ECF33F4}"/>
    <dgm:cxn modelId="{2E0EA92E-913E-43C9-834F-D671D4387925}" type="presOf" srcId="{EDFDD6A8-B630-4D5C-AFF4-3E99ACDDA1FA}" destId="{FCE3CA75-1A33-42E3-908B-E5C24A7E9813}" srcOrd="0" destOrd="0" presId="urn:microsoft.com/office/officeart/2005/8/layout/hProcess9"/>
    <dgm:cxn modelId="{32782439-2DC6-40EA-9922-2798A802FE13}" srcId="{6BB29764-DA5D-4CA2-AEB4-4F5E92F007BB}" destId="{92604DF6-04E5-4C24-B057-9D8A287B9B01}" srcOrd="2" destOrd="0" parTransId="{6322E01B-1E97-4362-8DD0-4FB42ABBBEDD}" sibTransId="{EF273EC9-9BA6-4EC2-9DBD-FE918E27D0C1}"/>
    <dgm:cxn modelId="{07A61A0A-7C60-4CE5-8088-D58E48446721}" type="presOf" srcId="{4133EA74-97AF-431E-BF3C-DEDCD43A18B3}" destId="{55150C83-F47C-4402-800B-A6315DB39406}" srcOrd="0" destOrd="0" presId="urn:microsoft.com/office/officeart/2005/8/layout/hProcess9"/>
    <dgm:cxn modelId="{C7776A84-F360-4062-991F-0FC8D1F18BA6}" type="presParOf" srcId="{0F69DB21-5038-494A-A41C-86FEEB5344AE}" destId="{38AD8419-D1E2-49AC-90FC-D60C90456465}" srcOrd="0" destOrd="0" presId="urn:microsoft.com/office/officeart/2005/8/layout/hProcess9"/>
    <dgm:cxn modelId="{1A8C5E88-40F9-4900-9FA0-C9EF0418BF5A}" type="presParOf" srcId="{0F69DB21-5038-494A-A41C-86FEEB5344AE}" destId="{35C152F9-94BA-49F6-A63D-9623FFCC529C}" srcOrd="1" destOrd="0" presId="urn:microsoft.com/office/officeart/2005/8/layout/hProcess9"/>
    <dgm:cxn modelId="{D36592A8-C1C4-4D2F-AFCC-EA9126E05064}" type="presParOf" srcId="{35C152F9-94BA-49F6-A63D-9623FFCC529C}" destId="{FCE3CA75-1A33-42E3-908B-E5C24A7E9813}" srcOrd="0" destOrd="0" presId="urn:microsoft.com/office/officeart/2005/8/layout/hProcess9"/>
    <dgm:cxn modelId="{CAF59032-F949-4036-97EA-1A228F253CA4}" type="presParOf" srcId="{35C152F9-94BA-49F6-A63D-9623FFCC529C}" destId="{93E1B66B-8D83-42BB-B1FC-979669D22E85}" srcOrd="1" destOrd="0" presId="urn:microsoft.com/office/officeart/2005/8/layout/hProcess9"/>
    <dgm:cxn modelId="{24203912-8DC3-411E-A67E-63C8F1AE908C}" type="presParOf" srcId="{35C152F9-94BA-49F6-A63D-9623FFCC529C}" destId="{55150C83-F47C-4402-800B-A6315DB39406}" srcOrd="2" destOrd="0" presId="urn:microsoft.com/office/officeart/2005/8/layout/hProcess9"/>
    <dgm:cxn modelId="{51CC9217-AD6B-4F62-923C-955B21C1BBCF}" type="presParOf" srcId="{35C152F9-94BA-49F6-A63D-9623FFCC529C}" destId="{64B22EF2-3859-4DE1-ADD1-37E2587096D1}" srcOrd="3" destOrd="0" presId="urn:microsoft.com/office/officeart/2005/8/layout/hProcess9"/>
    <dgm:cxn modelId="{0871CDB8-7FFF-4A59-BA1B-2436BA41AB69}" type="presParOf" srcId="{35C152F9-94BA-49F6-A63D-9623FFCC529C}" destId="{B360EE3D-C927-4DFE-8CB6-4E1B5F4746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B29764-DA5D-4CA2-AEB4-4F5E92F007BB}"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s-ES"/>
        </a:p>
      </dgm:t>
    </dgm:pt>
    <dgm:pt modelId="{EDFDD6A8-B630-4D5C-AFF4-3E99ACDDA1FA}">
      <dgm:prSet phldrT="[Texto]" custT="1"/>
      <dgm:spPr>
        <a:noFill/>
      </dgm:spPr>
      <dgm:t>
        <a:bodyPr/>
        <a:lstStyle/>
        <a:p>
          <a:endParaRPr lang="es-ES" sz="2000" b="1" u="none" dirty="0">
            <a:latin typeface="Arial" pitchFamily="34" charset="0"/>
            <a:cs typeface="Arial" pitchFamily="34" charset="0"/>
          </a:endParaRPr>
        </a:p>
      </dgm:t>
    </dgm:pt>
    <dgm:pt modelId="{938F67EF-2BC3-4703-86A2-6F6E2C4E3D84}" type="parTrans" cxnId="{B0A0F917-A768-4065-8235-6F1DD0CCD8A0}">
      <dgm:prSet/>
      <dgm:spPr/>
      <dgm:t>
        <a:bodyPr/>
        <a:lstStyle/>
        <a:p>
          <a:endParaRPr lang="es-ES"/>
        </a:p>
      </dgm:t>
    </dgm:pt>
    <dgm:pt modelId="{52EAFF6C-F11C-4716-82B5-5D2B5505EE5C}" type="sibTrans" cxnId="{B0A0F917-A768-4065-8235-6F1DD0CCD8A0}">
      <dgm:prSet/>
      <dgm:spPr/>
      <dgm:t>
        <a:bodyPr/>
        <a:lstStyle/>
        <a:p>
          <a:endParaRPr lang="es-ES"/>
        </a:p>
      </dgm:t>
    </dgm:pt>
    <dgm:pt modelId="{4133EA74-97AF-431E-BF3C-DEDCD43A18B3}">
      <dgm:prSet phldrT="[Texto]" custT="1"/>
      <dgm:spPr>
        <a:solidFill>
          <a:srgbClr val="D68533"/>
        </a:solidFill>
      </dgm:spPr>
      <dgm:t>
        <a:bodyPr/>
        <a:lstStyle/>
        <a:p>
          <a:r>
            <a:rPr lang="es-CO" sz="2000" b="1" dirty="0" smtClean="0">
              <a:effectLst>
                <a:outerShdw blurRad="38100" dist="38100" dir="2700000" algn="tl">
                  <a:srgbClr val="000000">
                    <a:alpha val="43137"/>
                  </a:srgbClr>
                </a:outerShdw>
              </a:effectLst>
              <a:latin typeface="Arial" pitchFamily="34" charset="0"/>
              <a:cs typeface="Arial" pitchFamily="34" charset="0"/>
            </a:rPr>
            <a:t>2. Cambios tecnológicos y nuevos modelos de negocio</a:t>
          </a:r>
          <a:endParaRPr lang="es-ES" sz="2000" b="1" dirty="0">
            <a:effectLst>
              <a:outerShdw blurRad="38100" dist="38100" dir="2700000" algn="tl">
                <a:srgbClr val="000000">
                  <a:alpha val="43137"/>
                </a:srgbClr>
              </a:outerShdw>
            </a:effectLst>
            <a:latin typeface="Arial" pitchFamily="34" charset="0"/>
            <a:cs typeface="Arial" pitchFamily="34" charset="0"/>
          </a:endParaRPr>
        </a:p>
      </dgm:t>
    </dgm:pt>
    <dgm:pt modelId="{1E39E4A4-ABB7-4CAF-A843-18A83ECA195F}" type="parTrans" cxnId="{31E6C82F-2F99-4143-8C6F-0805D1FBB298}">
      <dgm:prSet/>
      <dgm:spPr/>
      <dgm:t>
        <a:bodyPr/>
        <a:lstStyle/>
        <a:p>
          <a:endParaRPr lang="es-ES"/>
        </a:p>
      </dgm:t>
    </dgm:pt>
    <dgm:pt modelId="{18566413-B874-413B-A650-98421ECF33F4}" type="sibTrans" cxnId="{31E6C82F-2F99-4143-8C6F-0805D1FBB298}">
      <dgm:prSet/>
      <dgm:spPr/>
      <dgm:t>
        <a:bodyPr/>
        <a:lstStyle/>
        <a:p>
          <a:endParaRPr lang="es-ES"/>
        </a:p>
      </dgm:t>
    </dgm:pt>
    <dgm:pt modelId="{92604DF6-04E5-4C24-B057-9D8A287B9B01}">
      <dgm:prSet phldrT="[Texto]" custT="1"/>
      <dgm:spPr>
        <a:noFill/>
      </dgm:spPr>
      <dgm:t>
        <a:bodyPr/>
        <a:lstStyle/>
        <a:p>
          <a:endParaRPr lang="es-ES" sz="2000" b="1" dirty="0">
            <a:latin typeface="Arial" pitchFamily="34" charset="0"/>
            <a:cs typeface="Arial" pitchFamily="34" charset="0"/>
          </a:endParaRPr>
        </a:p>
      </dgm:t>
    </dgm:pt>
    <dgm:pt modelId="{6322E01B-1E97-4362-8DD0-4FB42ABBBEDD}" type="parTrans" cxnId="{32782439-2DC6-40EA-9922-2798A802FE13}">
      <dgm:prSet/>
      <dgm:spPr/>
      <dgm:t>
        <a:bodyPr/>
        <a:lstStyle/>
        <a:p>
          <a:endParaRPr lang="es-ES"/>
        </a:p>
      </dgm:t>
    </dgm:pt>
    <dgm:pt modelId="{EF273EC9-9BA6-4EC2-9DBD-FE918E27D0C1}" type="sibTrans" cxnId="{32782439-2DC6-40EA-9922-2798A802FE13}">
      <dgm:prSet/>
      <dgm:spPr/>
      <dgm:t>
        <a:bodyPr/>
        <a:lstStyle/>
        <a:p>
          <a:endParaRPr lang="es-ES"/>
        </a:p>
      </dgm:t>
    </dgm:pt>
    <dgm:pt modelId="{0F69DB21-5038-494A-A41C-86FEEB5344AE}" type="pres">
      <dgm:prSet presAssocID="{6BB29764-DA5D-4CA2-AEB4-4F5E92F007BB}" presName="CompostProcess" presStyleCnt="0">
        <dgm:presLayoutVars>
          <dgm:dir/>
          <dgm:resizeHandles val="exact"/>
        </dgm:presLayoutVars>
      </dgm:prSet>
      <dgm:spPr/>
      <dgm:t>
        <a:bodyPr/>
        <a:lstStyle/>
        <a:p>
          <a:endParaRPr lang="es-CO"/>
        </a:p>
      </dgm:t>
    </dgm:pt>
    <dgm:pt modelId="{38AD8419-D1E2-49AC-90FC-D60C90456465}" type="pres">
      <dgm:prSet presAssocID="{6BB29764-DA5D-4CA2-AEB4-4F5E92F007BB}" presName="arrow" presStyleLbl="bgShp" presStyleIdx="0" presStyleCnt="1" custScaleX="112337" custLinFactNeighborX="1606" custLinFactNeighborY="0"/>
      <dgm:spPr>
        <a:solidFill>
          <a:schemeClr val="bg1">
            <a:lumMod val="85000"/>
          </a:schemeClr>
        </a:solidFill>
      </dgm:spPr>
      <dgm:t>
        <a:bodyPr/>
        <a:lstStyle/>
        <a:p>
          <a:endParaRPr lang="es-CO"/>
        </a:p>
      </dgm:t>
    </dgm:pt>
    <dgm:pt modelId="{35C152F9-94BA-49F6-A63D-9623FFCC529C}" type="pres">
      <dgm:prSet presAssocID="{6BB29764-DA5D-4CA2-AEB4-4F5E92F007BB}" presName="linearProcess" presStyleCnt="0"/>
      <dgm:spPr/>
    </dgm:pt>
    <dgm:pt modelId="{FCE3CA75-1A33-42E3-908B-E5C24A7E9813}" type="pres">
      <dgm:prSet presAssocID="{EDFDD6A8-B630-4D5C-AFF4-3E99ACDDA1FA}" presName="textNode" presStyleLbl="node1" presStyleIdx="0" presStyleCnt="3" custLinFactNeighborX="-4158" custLinFactNeighborY="-22362">
        <dgm:presLayoutVars>
          <dgm:bulletEnabled val="1"/>
        </dgm:presLayoutVars>
      </dgm:prSet>
      <dgm:spPr/>
      <dgm:t>
        <a:bodyPr/>
        <a:lstStyle/>
        <a:p>
          <a:endParaRPr lang="es-CO"/>
        </a:p>
      </dgm:t>
    </dgm:pt>
    <dgm:pt modelId="{93E1B66B-8D83-42BB-B1FC-979669D22E85}" type="pres">
      <dgm:prSet presAssocID="{52EAFF6C-F11C-4716-82B5-5D2B5505EE5C}" presName="sibTrans" presStyleCnt="0"/>
      <dgm:spPr/>
    </dgm:pt>
    <dgm:pt modelId="{55150C83-F47C-4402-800B-A6315DB39406}" type="pres">
      <dgm:prSet presAssocID="{4133EA74-97AF-431E-BF3C-DEDCD43A18B3}" presName="textNode" presStyleLbl="node1" presStyleIdx="1" presStyleCnt="3" custLinFactNeighborY="-9490">
        <dgm:presLayoutVars>
          <dgm:bulletEnabled val="1"/>
        </dgm:presLayoutVars>
      </dgm:prSet>
      <dgm:spPr/>
      <dgm:t>
        <a:bodyPr/>
        <a:lstStyle/>
        <a:p>
          <a:endParaRPr lang="es-CO"/>
        </a:p>
      </dgm:t>
    </dgm:pt>
    <dgm:pt modelId="{64B22EF2-3859-4DE1-ADD1-37E2587096D1}" type="pres">
      <dgm:prSet presAssocID="{18566413-B874-413B-A650-98421ECF33F4}" presName="sibTrans" presStyleCnt="0"/>
      <dgm:spPr/>
    </dgm:pt>
    <dgm:pt modelId="{B360EE3D-C927-4DFE-8CB6-4E1B5F4746D3}" type="pres">
      <dgm:prSet presAssocID="{92604DF6-04E5-4C24-B057-9D8A287B9B01}" presName="textNode" presStyleLbl="node1" presStyleIdx="2" presStyleCnt="3" custLinFactNeighborY="2451">
        <dgm:presLayoutVars>
          <dgm:bulletEnabled val="1"/>
        </dgm:presLayoutVars>
      </dgm:prSet>
      <dgm:spPr/>
      <dgm:t>
        <a:bodyPr/>
        <a:lstStyle/>
        <a:p>
          <a:endParaRPr lang="es-ES"/>
        </a:p>
      </dgm:t>
    </dgm:pt>
  </dgm:ptLst>
  <dgm:cxnLst>
    <dgm:cxn modelId="{1A47A112-AE5F-46B6-A410-138E69BBD872}" type="presOf" srcId="{4133EA74-97AF-431E-BF3C-DEDCD43A18B3}" destId="{55150C83-F47C-4402-800B-A6315DB39406}" srcOrd="0" destOrd="0" presId="urn:microsoft.com/office/officeart/2005/8/layout/hProcess9"/>
    <dgm:cxn modelId="{B0A0F917-A768-4065-8235-6F1DD0CCD8A0}" srcId="{6BB29764-DA5D-4CA2-AEB4-4F5E92F007BB}" destId="{EDFDD6A8-B630-4D5C-AFF4-3E99ACDDA1FA}" srcOrd="0" destOrd="0" parTransId="{938F67EF-2BC3-4703-86A2-6F6E2C4E3D84}" sibTransId="{52EAFF6C-F11C-4716-82B5-5D2B5505EE5C}"/>
    <dgm:cxn modelId="{31E6C82F-2F99-4143-8C6F-0805D1FBB298}" srcId="{6BB29764-DA5D-4CA2-AEB4-4F5E92F007BB}" destId="{4133EA74-97AF-431E-BF3C-DEDCD43A18B3}" srcOrd="1" destOrd="0" parTransId="{1E39E4A4-ABB7-4CAF-A843-18A83ECA195F}" sibTransId="{18566413-B874-413B-A650-98421ECF33F4}"/>
    <dgm:cxn modelId="{74D0B717-7119-44BA-98C5-09EDE726713C}" type="presOf" srcId="{6BB29764-DA5D-4CA2-AEB4-4F5E92F007BB}" destId="{0F69DB21-5038-494A-A41C-86FEEB5344AE}" srcOrd="0" destOrd="0" presId="urn:microsoft.com/office/officeart/2005/8/layout/hProcess9"/>
    <dgm:cxn modelId="{32782439-2DC6-40EA-9922-2798A802FE13}" srcId="{6BB29764-DA5D-4CA2-AEB4-4F5E92F007BB}" destId="{92604DF6-04E5-4C24-B057-9D8A287B9B01}" srcOrd="2" destOrd="0" parTransId="{6322E01B-1E97-4362-8DD0-4FB42ABBBEDD}" sibTransId="{EF273EC9-9BA6-4EC2-9DBD-FE918E27D0C1}"/>
    <dgm:cxn modelId="{EBE1F9FC-B865-4CA4-8612-992A05BC1629}" type="presOf" srcId="{EDFDD6A8-B630-4D5C-AFF4-3E99ACDDA1FA}" destId="{FCE3CA75-1A33-42E3-908B-E5C24A7E9813}" srcOrd="0" destOrd="0" presId="urn:microsoft.com/office/officeart/2005/8/layout/hProcess9"/>
    <dgm:cxn modelId="{268C0A13-8CF3-449D-80AA-3D5C7F46AA6B}" type="presOf" srcId="{92604DF6-04E5-4C24-B057-9D8A287B9B01}" destId="{B360EE3D-C927-4DFE-8CB6-4E1B5F4746D3}" srcOrd="0" destOrd="0" presId="urn:microsoft.com/office/officeart/2005/8/layout/hProcess9"/>
    <dgm:cxn modelId="{6AF8FAD0-253E-48E5-A63B-D6F9019ED16D}" type="presParOf" srcId="{0F69DB21-5038-494A-A41C-86FEEB5344AE}" destId="{38AD8419-D1E2-49AC-90FC-D60C90456465}" srcOrd="0" destOrd="0" presId="urn:microsoft.com/office/officeart/2005/8/layout/hProcess9"/>
    <dgm:cxn modelId="{432FCC12-94A5-4348-872C-6BA343DA3417}" type="presParOf" srcId="{0F69DB21-5038-494A-A41C-86FEEB5344AE}" destId="{35C152F9-94BA-49F6-A63D-9623FFCC529C}" srcOrd="1" destOrd="0" presId="urn:microsoft.com/office/officeart/2005/8/layout/hProcess9"/>
    <dgm:cxn modelId="{83CD180B-9A6C-45E6-B12D-56FF896FEE5A}" type="presParOf" srcId="{35C152F9-94BA-49F6-A63D-9623FFCC529C}" destId="{FCE3CA75-1A33-42E3-908B-E5C24A7E9813}" srcOrd="0" destOrd="0" presId="urn:microsoft.com/office/officeart/2005/8/layout/hProcess9"/>
    <dgm:cxn modelId="{5965A294-1FA5-4040-A160-0EE8BAE40F57}" type="presParOf" srcId="{35C152F9-94BA-49F6-A63D-9623FFCC529C}" destId="{93E1B66B-8D83-42BB-B1FC-979669D22E85}" srcOrd="1" destOrd="0" presId="urn:microsoft.com/office/officeart/2005/8/layout/hProcess9"/>
    <dgm:cxn modelId="{EF683DB7-6647-494E-A49F-AD2F29B78B40}" type="presParOf" srcId="{35C152F9-94BA-49F6-A63D-9623FFCC529C}" destId="{55150C83-F47C-4402-800B-A6315DB39406}" srcOrd="2" destOrd="0" presId="urn:microsoft.com/office/officeart/2005/8/layout/hProcess9"/>
    <dgm:cxn modelId="{F4C9295D-4CB4-483A-BCFC-E73E31AF7F43}" type="presParOf" srcId="{35C152F9-94BA-49F6-A63D-9623FFCC529C}" destId="{64B22EF2-3859-4DE1-ADD1-37E2587096D1}" srcOrd="3" destOrd="0" presId="urn:microsoft.com/office/officeart/2005/8/layout/hProcess9"/>
    <dgm:cxn modelId="{BD92AEB9-D914-44B2-849C-8E08BCB18044}" type="presParOf" srcId="{35C152F9-94BA-49F6-A63D-9623FFCC529C}" destId="{B360EE3D-C927-4DFE-8CB6-4E1B5F4746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F72069-53BC-1D44-9497-0A678B958B7C}" type="doc">
      <dgm:prSet loTypeId="urn:microsoft.com/office/officeart/2009/3/layout/PhasedProcess" loCatId="" qsTypeId="urn:microsoft.com/office/officeart/2005/8/quickstyle/simple4" qsCatId="simple" csTypeId="urn:microsoft.com/office/officeart/2005/8/colors/accent1_2" csCatId="accent1" phldr="1"/>
      <dgm:spPr/>
      <dgm:t>
        <a:bodyPr/>
        <a:lstStyle/>
        <a:p>
          <a:endParaRPr lang="en-US"/>
        </a:p>
      </dgm:t>
    </dgm:pt>
    <dgm:pt modelId="{2B61D383-DA5E-DC45-A694-A78CF125C6C3}">
      <dgm:prSet phldrT="[Text]" custT="1"/>
      <dgm:spPr/>
      <dgm:t>
        <a:bodyPr/>
        <a:lstStyle/>
        <a:p>
          <a:r>
            <a:rPr lang="en-US" sz="1400" dirty="0" smtClean="0">
              <a:latin typeface="Arial" pitchFamily="34" charset="0"/>
              <a:cs typeface="Arial" pitchFamily="34" charset="0"/>
            </a:rPr>
            <a:t>Productos financieros tradicionales</a:t>
          </a:r>
          <a:endParaRPr lang="en-US" sz="1400" dirty="0">
            <a:latin typeface="Arial" pitchFamily="34" charset="0"/>
            <a:cs typeface="Arial" pitchFamily="34" charset="0"/>
          </a:endParaRPr>
        </a:p>
      </dgm:t>
    </dgm:pt>
    <dgm:pt modelId="{EDDB1FDE-F9AD-414F-B740-344FD43A0CD8}" type="parTrans" cxnId="{E046B4C9-274A-DA42-8C17-5A25F7CC9294}">
      <dgm:prSet/>
      <dgm:spPr/>
      <dgm:t>
        <a:bodyPr/>
        <a:lstStyle/>
        <a:p>
          <a:endParaRPr lang="en-US" sz="1600">
            <a:latin typeface="Arial" pitchFamily="34" charset="0"/>
            <a:cs typeface="Arial" pitchFamily="34" charset="0"/>
          </a:endParaRPr>
        </a:p>
      </dgm:t>
    </dgm:pt>
    <dgm:pt modelId="{0A6CD057-2D35-E94B-B200-0E26D1872E01}" type="sibTrans" cxnId="{E046B4C9-274A-DA42-8C17-5A25F7CC9294}">
      <dgm:prSet/>
      <dgm:spPr/>
      <dgm:t>
        <a:bodyPr/>
        <a:lstStyle/>
        <a:p>
          <a:endParaRPr lang="en-US" sz="1600">
            <a:latin typeface="Arial" pitchFamily="34" charset="0"/>
            <a:cs typeface="Arial" pitchFamily="34" charset="0"/>
          </a:endParaRPr>
        </a:p>
      </dgm:t>
    </dgm:pt>
    <dgm:pt modelId="{B3E22CDA-19B8-E448-9A7B-53B61077AC1D}">
      <dgm:prSet phldrT="[Text]" custT="1"/>
      <dgm:spPr>
        <a:solidFill>
          <a:srgbClr val="4C9494">
            <a:alpha val="45098"/>
          </a:srgbClr>
        </a:solidFill>
      </dgm:spPr>
      <dgm:t>
        <a:bodyPr/>
        <a:lstStyle/>
        <a:p>
          <a:r>
            <a:rPr lang="en-US" sz="1200" dirty="0" err="1" smtClean="0">
              <a:latin typeface="Arial" pitchFamily="34" charset="0"/>
              <a:cs typeface="Arial" pitchFamily="34" charset="0"/>
            </a:rPr>
            <a:t>Crédito</a:t>
          </a:r>
          <a:endParaRPr lang="en-US" sz="1200" dirty="0">
            <a:latin typeface="Arial" pitchFamily="34" charset="0"/>
            <a:cs typeface="Arial" pitchFamily="34" charset="0"/>
          </a:endParaRPr>
        </a:p>
      </dgm:t>
    </dgm:pt>
    <dgm:pt modelId="{80CFE8D4-4290-BB42-8ACB-B14DF7A71E8A}" type="parTrans" cxnId="{23E5D2AB-62D5-E44B-AEB5-1035C78ED278}">
      <dgm:prSet/>
      <dgm:spPr/>
      <dgm:t>
        <a:bodyPr/>
        <a:lstStyle/>
        <a:p>
          <a:endParaRPr lang="en-US" sz="1600">
            <a:latin typeface="Arial" pitchFamily="34" charset="0"/>
            <a:cs typeface="Arial" pitchFamily="34" charset="0"/>
          </a:endParaRPr>
        </a:p>
      </dgm:t>
    </dgm:pt>
    <dgm:pt modelId="{80F808B4-8911-7444-AFA5-ABE2391C192F}" type="sibTrans" cxnId="{23E5D2AB-62D5-E44B-AEB5-1035C78ED278}">
      <dgm:prSet/>
      <dgm:spPr/>
      <dgm:t>
        <a:bodyPr/>
        <a:lstStyle/>
        <a:p>
          <a:endParaRPr lang="en-US" sz="1600">
            <a:latin typeface="Arial" pitchFamily="34" charset="0"/>
            <a:cs typeface="Arial" pitchFamily="34" charset="0"/>
          </a:endParaRPr>
        </a:p>
      </dgm:t>
    </dgm:pt>
    <dgm:pt modelId="{85E3175B-1B5B-8C4F-9B22-7E0D405CCAF4}">
      <dgm:prSet phldrT="[Text]" custT="1"/>
      <dgm:spPr>
        <a:solidFill>
          <a:srgbClr val="4C9494">
            <a:alpha val="45098"/>
          </a:srgbClr>
        </a:solidFill>
      </dgm:spPr>
      <dgm:t>
        <a:bodyPr/>
        <a:lstStyle/>
        <a:p>
          <a:r>
            <a:rPr lang="en-US" sz="1200" dirty="0" smtClean="0">
              <a:latin typeface="Arial" pitchFamily="34" charset="0"/>
              <a:cs typeface="Arial" pitchFamily="34" charset="0"/>
            </a:rPr>
            <a:t>Ahorro</a:t>
          </a:r>
          <a:endParaRPr lang="en-US" sz="1200" dirty="0">
            <a:latin typeface="Arial" pitchFamily="34" charset="0"/>
            <a:cs typeface="Arial" pitchFamily="34" charset="0"/>
          </a:endParaRPr>
        </a:p>
      </dgm:t>
    </dgm:pt>
    <dgm:pt modelId="{1A25F259-C95A-3A46-8666-9695B63CF9FC}" type="parTrans" cxnId="{CE404B13-EF27-2F4E-8554-296A65DEE18A}">
      <dgm:prSet/>
      <dgm:spPr/>
      <dgm:t>
        <a:bodyPr/>
        <a:lstStyle/>
        <a:p>
          <a:endParaRPr lang="en-US" sz="1600">
            <a:latin typeface="Arial" pitchFamily="34" charset="0"/>
            <a:cs typeface="Arial" pitchFamily="34" charset="0"/>
          </a:endParaRPr>
        </a:p>
      </dgm:t>
    </dgm:pt>
    <dgm:pt modelId="{15490FDC-161F-3F4E-8673-7FF9A9496536}" type="sibTrans" cxnId="{CE404B13-EF27-2F4E-8554-296A65DEE18A}">
      <dgm:prSet/>
      <dgm:spPr/>
      <dgm:t>
        <a:bodyPr/>
        <a:lstStyle/>
        <a:p>
          <a:endParaRPr lang="en-US" sz="1600">
            <a:latin typeface="Arial" pitchFamily="34" charset="0"/>
            <a:cs typeface="Arial" pitchFamily="34" charset="0"/>
          </a:endParaRPr>
        </a:p>
      </dgm:t>
    </dgm:pt>
    <dgm:pt modelId="{A8BE6BC4-73BA-C04B-908D-44A2FC2921A5}">
      <dgm:prSet phldrT="[Text]" custT="1"/>
      <dgm:spPr>
        <a:solidFill>
          <a:srgbClr val="4C9494">
            <a:alpha val="45098"/>
          </a:srgbClr>
        </a:solidFill>
      </dgm:spPr>
      <dgm:t>
        <a:bodyPr/>
        <a:lstStyle/>
        <a:p>
          <a:r>
            <a:rPr lang="en-US" sz="1200" dirty="0" err="1" smtClean="0">
              <a:latin typeface="Arial" pitchFamily="34" charset="0"/>
              <a:cs typeface="Arial" pitchFamily="34" charset="0"/>
            </a:rPr>
            <a:t>Transac-ciones</a:t>
          </a:r>
          <a:endParaRPr lang="en-US" sz="1200" dirty="0">
            <a:latin typeface="Arial" pitchFamily="34" charset="0"/>
            <a:cs typeface="Arial" pitchFamily="34" charset="0"/>
          </a:endParaRPr>
        </a:p>
      </dgm:t>
    </dgm:pt>
    <dgm:pt modelId="{AB28A533-3256-314F-9755-0385205CD331}" type="parTrans" cxnId="{ED6890C0-5B01-9844-9829-31F02B545579}">
      <dgm:prSet/>
      <dgm:spPr/>
      <dgm:t>
        <a:bodyPr/>
        <a:lstStyle/>
        <a:p>
          <a:endParaRPr lang="en-US" sz="1600">
            <a:latin typeface="Arial" pitchFamily="34" charset="0"/>
            <a:cs typeface="Arial" pitchFamily="34" charset="0"/>
          </a:endParaRPr>
        </a:p>
      </dgm:t>
    </dgm:pt>
    <dgm:pt modelId="{D535243A-019F-354C-99A7-9464DD49C40E}" type="sibTrans" cxnId="{ED6890C0-5B01-9844-9829-31F02B545579}">
      <dgm:prSet/>
      <dgm:spPr/>
      <dgm:t>
        <a:bodyPr/>
        <a:lstStyle/>
        <a:p>
          <a:endParaRPr lang="en-US" sz="1600">
            <a:latin typeface="Arial" pitchFamily="34" charset="0"/>
            <a:cs typeface="Arial" pitchFamily="34" charset="0"/>
          </a:endParaRPr>
        </a:p>
      </dgm:t>
    </dgm:pt>
    <dgm:pt modelId="{C759B62A-5F48-8C41-A562-0337F9D6E2F3}">
      <dgm:prSet phldrT="[Text]" custT="1"/>
      <dgm:spPr/>
      <dgm:t>
        <a:bodyPr/>
        <a:lstStyle/>
        <a:p>
          <a:pPr algn="ctr"/>
          <a:r>
            <a:rPr lang="en-US" sz="1400" dirty="0" smtClean="0">
              <a:latin typeface="Arial" pitchFamily="34" charset="0"/>
              <a:cs typeface="Arial" pitchFamily="34" charset="0"/>
            </a:rPr>
            <a:t>Sinergias con </a:t>
          </a:r>
          <a:r>
            <a:rPr lang="en-US" sz="1400" dirty="0" err="1" smtClean="0">
              <a:latin typeface="Arial" pitchFamily="34" charset="0"/>
              <a:cs typeface="Arial" pitchFamily="34" charset="0"/>
            </a:rPr>
            <a:t>innovación</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tecnológica</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otros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actores</a:t>
          </a:r>
          <a:endParaRPr lang="en-US" sz="1400" dirty="0" smtClean="0">
            <a:latin typeface="Arial" pitchFamily="34" charset="0"/>
            <a:cs typeface="Arial" pitchFamily="34" charset="0"/>
          </a:endParaRPr>
        </a:p>
        <a:p>
          <a:pPr algn="ctr"/>
          <a:endParaRPr lang="en-US" sz="1050" dirty="0" smtClean="0">
            <a:latin typeface="Arial" pitchFamily="34" charset="0"/>
            <a:cs typeface="Arial" pitchFamily="34" charset="0"/>
          </a:endParaRPr>
        </a:p>
        <a:p>
          <a:pPr algn="ctr"/>
          <a:r>
            <a:rPr lang="en-US" sz="1400" dirty="0" smtClean="0">
              <a:latin typeface="Arial" pitchFamily="34" charset="0"/>
              <a:cs typeface="Arial" pitchFamily="34" charset="0"/>
            </a:rPr>
            <a:t>Nueva forma de relación con clientes</a:t>
          </a:r>
          <a:endParaRPr lang="en-US" sz="1400" dirty="0">
            <a:latin typeface="Arial" pitchFamily="34" charset="0"/>
            <a:cs typeface="Arial" pitchFamily="34" charset="0"/>
          </a:endParaRPr>
        </a:p>
      </dgm:t>
    </dgm:pt>
    <dgm:pt modelId="{02E96CAE-AE13-B847-AC78-688DDF6AC4D0}" type="parTrans" cxnId="{C85D6FE7-1B65-1445-BF86-94FFD00FE74A}">
      <dgm:prSet/>
      <dgm:spPr/>
      <dgm:t>
        <a:bodyPr/>
        <a:lstStyle/>
        <a:p>
          <a:endParaRPr lang="en-US" sz="1600">
            <a:latin typeface="Arial" pitchFamily="34" charset="0"/>
            <a:cs typeface="Arial" pitchFamily="34" charset="0"/>
          </a:endParaRPr>
        </a:p>
      </dgm:t>
    </dgm:pt>
    <dgm:pt modelId="{7E9ADC81-5D87-AD4F-89D3-33F51C5071CB}" type="sibTrans" cxnId="{C85D6FE7-1B65-1445-BF86-94FFD00FE74A}">
      <dgm:prSet/>
      <dgm:spPr/>
      <dgm:t>
        <a:bodyPr/>
        <a:lstStyle/>
        <a:p>
          <a:endParaRPr lang="en-US" sz="1600">
            <a:latin typeface="Arial" pitchFamily="34" charset="0"/>
            <a:cs typeface="Arial" pitchFamily="34" charset="0"/>
          </a:endParaRPr>
        </a:p>
      </dgm:t>
    </dgm:pt>
    <dgm:pt modelId="{6574D4B6-03FB-9B49-A01B-B3CAA5AFD344}">
      <dgm:prSet phldrT="[Text]" custT="1"/>
      <dgm:spPr>
        <a:solidFill>
          <a:srgbClr val="4C9494">
            <a:alpha val="45098"/>
          </a:srgbClr>
        </a:solidFill>
      </dgm:spPr>
      <dgm:t>
        <a:bodyPr/>
        <a:lstStyle/>
        <a:p>
          <a:r>
            <a:rPr lang="en-US" sz="1400" dirty="0" smtClean="0">
              <a:latin typeface="Arial" pitchFamily="34" charset="0"/>
              <a:cs typeface="Arial" pitchFamily="34" charset="0"/>
            </a:rPr>
            <a:t>Productos y servicios tradicionales</a:t>
          </a:r>
          <a:endParaRPr lang="en-US" sz="1400" dirty="0">
            <a:latin typeface="Arial" pitchFamily="34" charset="0"/>
            <a:cs typeface="Arial" pitchFamily="34" charset="0"/>
          </a:endParaRPr>
        </a:p>
      </dgm:t>
    </dgm:pt>
    <dgm:pt modelId="{5543E367-B206-6D4D-8B8A-AE3EDF7963E3}" type="parTrans" cxnId="{C59428A8-ADF1-A541-B681-C0C6CDB748A0}">
      <dgm:prSet/>
      <dgm:spPr/>
      <dgm:t>
        <a:bodyPr/>
        <a:lstStyle/>
        <a:p>
          <a:endParaRPr lang="en-US" sz="1600">
            <a:latin typeface="Arial" pitchFamily="34" charset="0"/>
            <a:cs typeface="Arial" pitchFamily="34" charset="0"/>
          </a:endParaRPr>
        </a:p>
      </dgm:t>
    </dgm:pt>
    <dgm:pt modelId="{E12D5D7A-6113-894D-A1D8-47A3F9E2449C}" type="sibTrans" cxnId="{C59428A8-ADF1-A541-B681-C0C6CDB748A0}">
      <dgm:prSet/>
      <dgm:spPr/>
      <dgm:t>
        <a:bodyPr/>
        <a:lstStyle/>
        <a:p>
          <a:endParaRPr lang="en-US" sz="1600">
            <a:latin typeface="Arial" pitchFamily="34" charset="0"/>
            <a:cs typeface="Arial" pitchFamily="34" charset="0"/>
          </a:endParaRPr>
        </a:p>
      </dgm:t>
    </dgm:pt>
    <dgm:pt modelId="{8B736509-291D-5A4B-85A8-717A9289C62F}">
      <dgm:prSet phldrT="[Text]" custT="1"/>
      <dgm:spPr>
        <a:solidFill>
          <a:srgbClr val="4C9494">
            <a:alpha val="45000"/>
          </a:srgbClr>
        </a:solidFill>
      </dgm:spPr>
      <dgm:t>
        <a:bodyPr/>
        <a:lstStyle/>
        <a:p>
          <a:r>
            <a:rPr lang="en-US" sz="1400" dirty="0" err="1" smtClean="0">
              <a:latin typeface="Arial" pitchFamily="34" charset="0"/>
              <a:cs typeface="Arial" pitchFamily="34" charset="0"/>
            </a:rPr>
            <a:t>Desarrollos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tecnológicos</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otros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actores</a:t>
          </a:r>
          <a:endParaRPr lang="en-US" sz="1400" dirty="0">
            <a:latin typeface="Arial" pitchFamily="34" charset="0"/>
            <a:cs typeface="Arial" pitchFamily="34" charset="0"/>
          </a:endParaRPr>
        </a:p>
      </dgm:t>
    </dgm:pt>
    <dgm:pt modelId="{53D92B2D-E958-2A4C-B4D9-A69EFE42BCE9}" type="parTrans" cxnId="{633361DD-0755-654A-B51E-D096CC269113}">
      <dgm:prSet/>
      <dgm:spPr/>
      <dgm:t>
        <a:bodyPr/>
        <a:lstStyle/>
        <a:p>
          <a:endParaRPr lang="en-US" sz="1600">
            <a:latin typeface="Arial" pitchFamily="34" charset="0"/>
            <a:cs typeface="Arial" pitchFamily="34" charset="0"/>
          </a:endParaRPr>
        </a:p>
      </dgm:t>
    </dgm:pt>
    <dgm:pt modelId="{EA8C54AD-5ED9-DF4D-9F7B-70DAF1483A7F}" type="sibTrans" cxnId="{633361DD-0755-654A-B51E-D096CC269113}">
      <dgm:prSet/>
      <dgm:spPr/>
      <dgm:t>
        <a:bodyPr/>
        <a:lstStyle/>
        <a:p>
          <a:endParaRPr lang="en-US" sz="1600">
            <a:latin typeface="Arial" pitchFamily="34" charset="0"/>
            <a:cs typeface="Arial" pitchFamily="34" charset="0"/>
          </a:endParaRPr>
        </a:p>
      </dgm:t>
    </dgm:pt>
    <dgm:pt modelId="{E6E4E074-6420-734C-A03B-69B616E4099C}">
      <dgm:prSet phldrT="[Text]" custT="1"/>
      <dgm:spPr>
        <a:solidFill>
          <a:srgbClr val="AD3333"/>
        </a:solidFill>
      </dgm:spPr>
      <dgm:t>
        <a:bodyPr/>
        <a:lstStyle/>
        <a:p>
          <a:endParaRPr lang="en-US" sz="1400" b="1" dirty="0" smtClean="0">
            <a:effectLst>
              <a:outerShdw blurRad="38100" dist="38100" dir="2700000" algn="tl">
                <a:srgbClr val="000000">
                  <a:alpha val="43137"/>
                </a:srgbClr>
              </a:outerShdw>
            </a:effectLst>
            <a:latin typeface="Arial" pitchFamily="34" charset="0"/>
            <a:cs typeface="Arial" pitchFamily="34" charset="0"/>
          </a:endParaRPr>
        </a:p>
        <a:p>
          <a:r>
            <a:rPr lang="en-US" sz="1400" b="1" dirty="0" err="1" smtClean="0">
              <a:effectLst>
                <a:outerShdw blurRad="38100" dist="38100" dir="2700000" algn="tl">
                  <a:srgbClr val="000000">
                    <a:alpha val="43137"/>
                  </a:srgbClr>
                </a:outerShdw>
              </a:effectLst>
              <a:latin typeface="Arial" pitchFamily="34" charset="0"/>
              <a:cs typeface="Arial" pitchFamily="34" charset="0"/>
            </a:rPr>
            <a:t>Digitalización</a:t>
          </a:r>
          <a:r>
            <a:rPr lang="en-US" sz="1400" b="1" dirty="0" smtClean="0">
              <a:effectLst>
                <a:outerShdw blurRad="38100" dist="38100" dir="2700000" algn="tl">
                  <a:srgbClr val="000000">
                    <a:alpha val="43137"/>
                  </a:srgbClr>
                </a:outerShdw>
              </a:effectLst>
              <a:latin typeface="Arial" pitchFamily="34" charset="0"/>
              <a:cs typeface="Arial" pitchFamily="34" charset="0"/>
            </a:rPr>
            <a:t> de servicios financieros</a:t>
          </a:r>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1D63129D-4B26-C04E-92FF-5E0D51B6A1F8}" type="parTrans" cxnId="{0C0E57C8-7293-A14A-90A6-586E85B61512}">
      <dgm:prSet/>
      <dgm:spPr/>
      <dgm:t>
        <a:bodyPr/>
        <a:lstStyle/>
        <a:p>
          <a:endParaRPr lang="en-US" sz="1600">
            <a:latin typeface="Arial" pitchFamily="34" charset="0"/>
            <a:cs typeface="Arial" pitchFamily="34" charset="0"/>
          </a:endParaRPr>
        </a:p>
      </dgm:t>
    </dgm:pt>
    <dgm:pt modelId="{3F3ABF2B-7216-1342-A652-73B5F994DF67}" type="sibTrans" cxnId="{0C0E57C8-7293-A14A-90A6-586E85B61512}">
      <dgm:prSet/>
      <dgm:spPr/>
      <dgm:t>
        <a:bodyPr/>
        <a:lstStyle/>
        <a:p>
          <a:endParaRPr lang="en-US" sz="1600">
            <a:latin typeface="Arial" pitchFamily="34" charset="0"/>
            <a:cs typeface="Arial" pitchFamily="34" charset="0"/>
          </a:endParaRPr>
        </a:p>
      </dgm:t>
    </dgm:pt>
    <dgm:pt modelId="{3CE34229-180A-1042-9987-9C634B6F09ED}">
      <dgm:prSet phldrT="[Text]" custT="1"/>
      <dgm:spPr/>
      <dgm:t>
        <a:bodyPr/>
        <a:lstStyle/>
        <a:p>
          <a:r>
            <a:rPr lang="en-US" sz="1400" dirty="0" smtClean="0">
              <a:latin typeface="Arial" pitchFamily="34" charset="0"/>
              <a:cs typeface="Arial" pitchFamily="34" charset="0"/>
            </a:rPr>
            <a:t>Banca contextual: precio, conveniencia, agilidad</a:t>
          </a:r>
          <a:endParaRPr lang="en-US" sz="1400" dirty="0">
            <a:latin typeface="Arial" pitchFamily="34" charset="0"/>
            <a:cs typeface="Arial" pitchFamily="34" charset="0"/>
          </a:endParaRPr>
        </a:p>
      </dgm:t>
    </dgm:pt>
    <dgm:pt modelId="{DD499D1A-4C7C-CC4C-99C8-D32E6D660F02}" type="sibTrans" cxnId="{93385DF4-DE31-EA43-9A7D-B761869297D2}">
      <dgm:prSet/>
      <dgm:spPr/>
      <dgm:t>
        <a:bodyPr/>
        <a:lstStyle/>
        <a:p>
          <a:endParaRPr lang="en-US" sz="1600">
            <a:latin typeface="Arial" pitchFamily="34" charset="0"/>
            <a:cs typeface="Arial" pitchFamily="34" charset="0"/>
          </a:endParaRPr>
        </a:p>
      </dgm:t>
    </dgm:pt>
    <dgm:pt modelId="{78A0C71E-8242-A940-977F-3E559A6DA019}" type="parTrans" cxnId="{93385DF4-DE31-EA43-9A7D-B761869297D2}">
      <dgm:prSet/>
      <dgm:spPr/>
      <dgm:t>
        <a:bodyPr/>
        <a:lstStyle/>
        <a:p>
          <a:endParaRPr lang="en-US" sz="1600">
            <a:latin typeface="Arial" pitchFamily="34" charset="0"/>
            <a:cs typeface="Arial" pitchFamily="34" charset="0"/>
          </a:endParaRPr>
        </a:p>
      </dgm:t>
    </dgm:pt>
    <dgm:pt modelId="{679C2553-509E-4A98-A243-DB0604523A3A}">
      <dgm:prSet phldrT="[Text]" custT="1"/>
      <dgm:spPr>
        <a:solidFill>
          <a:srgbClr val="AD3333"/>
        </a:solidFill>
      </dgm:spPr>
      <dgm:t>
        <a:bodyPr/>
        <a:lstStyle/>
        <a:p>
          <a:endParaRPr lang="en-US" sz="1400" b="1" dirty="0">
            <a:effectLst>
              <a:outerShdw blurRad="38100" dist="38100" dir="2700000" algn="tl">
                <a:srgbClr val="000000">
                  <a:alpha val="43137"/>
                </a:srgbClr>
              </a:outerShdw>
            </a:effectLst>
            <a:latin typeface="Arial" pitchFamily="34" charset="0"/>
            <a:cs typeface="Arial" pitchFamily="34" charset="0"/>
          </a:endParaRPr>
        </a:p>
      </dgm:t>
    </dgm:pt>
    <dgm:pt modelId="{DD783162-3596-4C52-A7CE-65893FCCECBC}" type="parTrans" cxnId="{37900C9F-C808-4D94-BB3D-EA1C1E062E8A}">
      <dgm:prSet/>
      <dgm:spPr/>
      <dgm:t>
        <a:bodyPr/>
        <a:lstStyle/>
        <a:p>
          <a:endParaRPr lang="es-ES"/>
        </a:p>
      </dgm:t>
    </dgm:pt>
    <dgm:pt modelId="{4E690A6E-AD24-4EA9-9A04-C5F3FBB470DA}" type="sibTrans" cxnId="{37900C9F-C808-4D94-BB3D-EA1C1E062E8A}">
      <dgm:prSet/>
      <dgm:spPr/>
      <dgm:t>
        <a:bodyPr/>
        <a:lstStyle/>
        <a:p>
          <a:endParaRPr lang="es-ES"/>
        </a:p>
      </dgm:t>
    </dgm:pt>
    <dgm:pt modelId="{222BBAEB-2EFB-5C48-9A42-F8A26B1B3F97}" type="pres">
      <dgm:prSet presAssocID="{01F72069-53BC-1D44-9497-0A678B958B7C}" presName="Name0" presStyleCnt="0">
        <dgm:presLayoutVars>
          <dgm:chMax val="3"/>
          <dgm:chPref val="3"/>
          <dgm:bulletEnabled val="1"/>
          <dgm:dir/>
          <dgm:animLvl val="lvl"/>
        </dgm:presLayoutVars>
      </dgm:prSet>
      <dgm:spPr/>
      <dgm:t>
        <a:bodyPr/>
        <a:lstStyle/>
        <a:p>
          <a:endParaRPr lang="es-ES"/>
        </a:p>
      </dgm:t>
    </dgm:pt>
    <dgm:pt modelId="{C3DFF02D-CBDE-754B-AABD-6E687DD89735}" type="pres">
      <dgm:prSet presAssocID="{01F72069-53BC-1D44-9497-0A678B958B7C}" presName="arc1" presStyleLbl="node1" presStyleIdx="0" presStyleCnt="4" custLinFactNeighborX="-4159"/>
      <dgm:spPr>
        <a:solidFill>
          <a:srgbClr val="338585"/>
        </a:solidFill>
      </dgm:spPr>
      <dgm:t>
        <a:bodyPr/>
        <a:lstStyle/>
        <a:p>
          <a:endParaRPr lang="es-CO"/>
        </a:p>
      </dgm:t>
    </dgm:pt>
    <dgm:pt modelId="{5E93EA5C-BC53-8749-B18E-D811D6F9EFE4}" type="pres">
      <dgm:prSet presAssocID="{01F72069-53BC-1D44-9497-0A678B958B7C}" presName="arc3" presStyleLbl="node1" presStyleIdx="1" presStyleCnt="4" custLinFactNeighborX="-5162"/>
      <dgm:spPr>
        <a:solidFill>
          <a:srgbClr val="338585"/>
        </a:solidFill>
      </dgm:spPr>
      <dgm:t>
        <a:bodyPr/>
        <a:lstStyle/>
        <a:p>
          <a:endParaRPr lang="es-CO"/>
        </a:p>
      </dgm:t>
    </dgm:pt>
    <dgm:pt modelId="{4B995533-86B0-1840-9FCD-F9852C40F844}" type="pres">
      <dgm:prSet presAssocID="{01F72069-53BC-1D44-9497-0A678B958B7C}" presName="parentText2" presStyleLbl="revTx" presStyleIdx="0" presStyleCnt="3" custLinFactNeighborX="-3542" custLinFactNeighborY="22546">
        <dgm:presLayoutVars>
          <dgm:chMax val="4"/>
          <dgm:chPref val="3"/>
          <dgm:bulletEnabled val="1"/>
        </dgm:presLayoutVars>
      </dgm:prSet>
      <dgm:spPr/>
      <dgm:t>
        <a:bodyPr/>
        <a:lstStyle/>
        <a:p>
          <a:endParaRPr lang="en-US"/>
        </a:p>
      </dgm:t>
    </dgm:pt>
    <dgm:pt modelId="{BC580601-83E9-634B-81F1-73E643760803}" type="pres">
      <dgm:prSet presAssocID="{01F72069-53BC-1D44-9497-0A678B958B7C}" presName="arc2" presStyleLbl="node1" presStyleIdx="2" presStyleCnt="4" custLinFactNeighborX="125"/>
      <dgm:spPr>
        <a:solidFill>
          <a:srgbClr val="338585"/>
        </a:solidFill>
      </dgm:spPr>
      <dgm:t>
        <a:bodyPr/>
        <a:lstStyle/>
        <a:p>
          <a:endParaRPr lang="es-CO"/>
        </a:p>
      </dgm:t>
    </dgm:pt>
    <dgm:pt modelId="{E5AF90D9-0CD0-BF4A-A47D-C3DC0739EF2E}" type="pres">
      <dgm:prSet presAssocID="{01F72069-53BC-1D44-9497-0A678B958B7C}" presName="arc4" presStyleLbl="node1" presStyleIdx="3" presStyleCnt="4"/>
      <dgm:spPr>
        <a:solidFill>
          <a:srgbClr val="338585"/>
        </a:solidFill>
      </dgm:spPr>
      <dgm:t>
        <a:bodyPr/>
        <a:lstStyle/>
        <a:p>
          <a:endParaRPr lang="es-CO"/>
        </a:p>
      </dgm:t>
    </dgm:pt>
    <dgm:pt modelId="{DC81ADCD-129E-A64E-95E9-85A6C8686EB7}" type="pres">
      <dgm:prSet presAssocID="{01F72069-53BC-1D44-9497-0A678B958B7C}" presName="parentText3" presStyleLbl="revTx" presStyleIdx="1" presStyleCnt="3" custScaleX="86193" custScaleY="216849" custLinFactNeighborX="2457" custLinFactNeighborY="24550">
        <dgm:presLayoutVars>
          <dgm:chMax val="1"/>
          <dgm:chPref val="1"/>
          <dgm:bulletEnabled val="1"/>
        </dgm:presLayoutVars>
      </dgm:prSet>
      <dgm:spPr/>
      <dgm:t>
        <a:bodyPr/>
        <a:lstStyle/>
        <a:p>
          <a:endParaRPr lang="en-US"/>
        </a:p>
      </dgm:t>
    </dgm:pt>
    <dgm:pt modelId="{0608786B-2C13-3F48-8FE9-01CF75389596}" type="pres">
      <dgm:prSet presAssocID="{01F72069-53BC-1D44-9497-0A678B958B7C}" presName="middleComposite" presStyleCnt="0"/>
      <dgm:spPr/>
    </dgm:pt>
    <dgm:pt modelId="{7495E2DF-141B-5944-AC8A-940E46A50425}" type="pres">
      <dgm:prSet presAssocID="{6574D4B6-03FB-9B49-A01B-B3CAA5AFD344}" presName="circ1" presStyleLbl="vennNode1" presStyleIdx="0" presStyleCnt="8" custScaleX="127219" custScaleY="132728" custLinFactNeighborX="-4215"/>
      <dgm:spPr/>
      <dgm:t>
        <a:bodyPr/>
        <a:lstStyle/>
        <a:p>
          <a:endParaRPr lang="en-US"/>
        </a:p>
      </dgm:t>
    </dgm:pt>
    <dgm:pt modelId="{9AE2D655-A89F-1B4C-BA24-B587C827F790}" type="pres">
      <dgm:prSet presAssocID="{6574D4B6-03FB-9B49-A01B-B3CAA5AFD344}" presName="circ1Tx" presStyleLbl="revTx" presStyleIdx="1" presStyleCnt="3">
        <dgm:presLayoutVars>
          <dgm:chMax val="0"/>
          <dgm:chPref val="0"/>
        </dgm:presLayoutVars>
      </dgm:prSet>
      <dgm:spPr/>
      <dgm:t>
        <a:bodyPr/>
        <a:lstStyle/>
        <a:p>
          <a:endParaRPr lang="en-US"/>
        </a:p>
      </dgm:t>
    </dgm:pt>
    <dgm:pt modelId="{BEE4F490-074D-CE46-8A16-1BB87BF8A967}" type="pres">
      <dgm:prSet presAssocID="{8B736509-291D-5A4B-85A8-717A9289C62F}" presName="circ2" presStyleLbl="vennNode1" presStyleIdx="1" presStyleCnt="8" custScaleX="127219" custScaleY="132728" custLinFactNeighborX="-8296"/>
      <dgm:spPr/>
      <dgm:t>
        <a:bodyPr/>
        <a:lstStyle/>
        <a:p>
          <a:endParaRPr lang="en-US"/>
        </a:p>
      </dgm:t>
    </dgm:pt>
    <dgm:pt modelId="{D7B23812-C6F0-BB43-80CF-15A9C897062C}" type="pres">
      <dgm:prSet presAssocID="{8B736509-291D-5A4B-85A8-717A9289C62F}" presName="circ2Tx" presStyleLbl="revTx" presStyleIdx="1" presStyleCnt="3">
        <dgm:presLayoutVars>
          <dgm:chMax val="0"/>
          <dgm:chPref val="0"/>
        </dgm:presLayoutVars>
      </dgm:prSet>
      <dgm:spPr/>
      <dgm:t>
        <a:bodyPr/>
        <a:lstStyle/>
        <a:p>
          <a:endParaRPr lang="en-US"/>
        </a:p>
      </dgm:t>
    </dgm:pt>
    <dgm:pt modelId="{199CFD05-7BEF-944A-AA0F-F39CA1DBF09B}" type="pres">
      <dgm:prSet presAssocID="{01F72069-53BC-1D44-9497-0A678B958B7C}" presName="leftComposite" presStyleCnt="0"/>
      <dgm:spPr/>
    </dgm:pt>
    <dgm:pt modelId="{5E719BFC-AAE0-BD44-BCCB-9662A61FCDA8}" type="pres">
      <dgm:prSet presAssocID="{B3E22CDA-19B8-E448-9A7B-53B61077AC1D}" presName="childText1_1" presStyleLbl="vennNode1" presStyleIdx="2" presStyleCnt="8" custScaleX="123185" custScaleY="127669" custLinFactNeighborX="-3183" custLinFactNeighborY="-13128">
        <dgm:presLayoutVars>
          <dgm:chMax val="0"/>
          <dgm:chPref val="0"/>
        </dgm:presLayoutVars>
      </dgm:prSet>
      <dgm:spPr/>
      <dgm:t>
        <a:bodyPr/>
        <a:lstStyle/>
        <a:p>
          <a:endParaRPr lang="en-US"/>
        </a:p>
      </dgm:t>
    </dgm:pt>
    <dgm:pt modelId="{ECC1AF73-ACFC-A443-8DAF-5069F5EFFC40}" type="pres">
      <dgm:prSet presAssocID="{B3E22CDA-19B8-E448-9A7B-53B61077AC1D}" presName="ellipse1" presStyleLbl="vennNode1" presStyleIdx="3" presStyleCnt="8" custLinFactNeighborX="2236" custLinFactNeighborY="-773"/>
      <dgm:spPr>
        <a:solidFill>
          <a:srgbClr val="4C9494">
            <a:alpha val="45098"/>
          </a:srgbClr>
        </a:solidFill>
      </dgm:spPr>
      <dgm:t>
        <a:bodyPr/>
        <a:lstStyle/>
        <a:p>
          <a:endParaRPr lang="es-CO"/>
        </a:p>
      </dgm:t>
    </dgm:pt>
    <dgm:pt modelId="{DFB9B168-4604-5343-B26D-CAD19F37304B}" type="pres">
      <dgm:prSet presAssocID="{B3E22CDA-19B8-E448-9A7B-53B61077AC1D}" presName="ellipse2" presStyleLbl="vennNode1" presStyleIdx="4" presStyleCnt="8"/>
      <dgm:spPr>
        <a:solidFill>
          <a:srgbClr val="4C9494">
            <a:alpha val="45098"/>
          </a:srgbClr>
        </a:solidFill>
      </dgm:spPr>
      <dgm:t>
        <a:bodyPr/>
        <a:lstStyle/>
        <a:p>
          <a:endParaRPr lang="es-CO"/>
        </a:p>
      </dgm:t>
    </dgm:pt>
    <dgm:pt modelId="{5CBA5BE7-C0F1-F548-A2A2-5847C67823E2}" type="pres">
      <dgm:prSet presAssocID="{85E3175B-1B5B-8C4F-9B22-7E0D405CCAF4}" presName="childText1_2" presStyleLbl="vennNode1" presStyleIdx="5" presStyleCnt="8" custScaleX="110057" custScaleY="114541" custLinFactNeighborX="-11383" custLinFactNeighborY="12810">
        <dgm:presLayoutVars>
          <dgm:chMax val="0"/>
          <dgm:chPref val="0"/>
        </dgm:presLayoutVars>
      </dgm:prSet>
      <dgm:spPr/>
      <dgm:t>
        <a:bodyPr/>
        <a:lstStyle/>
        <a:p>
          <a:endParaRPr lang="en-US"/>
        </a:p>
      </dgm:t>
    </dgm:pt>
    <dgm:pt modelId="{0BD6D5C1-1766-A442-A967-1DA8A8B94D8A}" type="pres">
      <dgm:prSet presAssocID="{85E3175B-1B5B-8C4F-9B22-7E0D405CCAF4}" presName="ellipse3" presStyleLbl="vennNode1" presStyleIdx="6" presStyleCnt="8" custLinFactNeighborX="-44649" custLinFactNeighborY="40821"/>
      <dgm:spPr>
        <a:solidFill>
          <a:srgbClr val="4C9494">
            <a:alpha val="45098"/>
          </a:srgbClr>
        </a:solidFill>
      </dgm:spPr>
      <dgm:t>
        <a:bodyPr/>
        <a:lstStyle/>
        <a:p>
          <a:endParaRPr lang="es-CO"/>
        </a:p>
      </dgm:t>
    </dgm:pt>
    <dgm:pt modelId="{508B4E25-3313-264F-8867-542F6FF2236A}" type="pres">
      <dgm:prSet presAssocID="{A8BE6BC4-73BA-C04B-908D-44A2FC2921A5}" presName="childText1_3" presStyleLbl="vennNode1" presStyleIdx="7" presStyleCnt="8" custScaleX="110057" custScaleY="114541" custLinFactNeighborX="-19630" custLinFactNeighborY="14741">
        <dgm:presLayoutVars>
          <dgm:chMax val="0"/>
          <dgm:chPref val="0"/>
        </dgm:presLayoutVars>
      </dgm:prSet>
      <dgm:spPr/>
      <dgm:t>
        <a:bodyPr/>
        <a:lstStyle/>
        <a:p>
          <a:endParaRPr lang="en-US"/>
        </a:p>
      </dgm:t>
    </dgm:pt>
    <dgm:pt modelId="{4742B543-BCF4-7D44-B6A1-4E45E8AC61BD}" type="pres">
      <dgm:prSet presAssocID="{01F72069-53BC-1D44-9497-0A678B958B7C}" presName="rightChild" presStyleLbl="node2" presStyleIdx="0" presStyleCnt="1" custScaleX="101734" custScaleY="105316" custLinFactNeighborX="-3775">
        <dgm:presLayoutVars>
          <dgm:chMax val="0"/>
          <dgm:chPref val="0"/>
        </dgm:presLayoutVars>
      </dgm:prSet>
      <dgm:spPr/>
      <dgm:t>
        <a:bodyPr/>
        <a:lstStyle/>
        <a:p>
          <a:endParaRPr lang="en-US"/>
        </a:p>
      </dgm:t>
    </dgm:pt>
    <dgm:pt modelId="{B28D098C-A96C-D045-95CC-663E128C47CA}" type="pres">
      <dgm:prSet presAssocID="{01F72069-53BC-1D44-9497-0A678B958B7C}" presName="parentText1" presStyleLbl="revTx" presStyleIdx="2" presStyleCnt="3" custLinFactNeighborX="-3615" custLinFactNeighborY="45465">
        <dgm:presLayoutVars>
          <dgm:chMax val="4"/>
          <dgm:chPref val="3"/>
          <dgm:bulletEnabled val="1"/>
        </dgm:presLayoutVars>
      </dgm:prSet>
      <dgm:spPr/>
      <dgm:t>
        <a:bodyPr/>
        <a:lstStyle/>
        <a:p>
          <a:endParaRPr lang="en-US"/>
        </a:p>
      </dgm:t>
    </dgm:pt>
  </dgm:ptLst>
  <dgm:cxnLst>
    <dgm:cxn modelId="{23E5D2AB-62D5-E44B-AEB5-1035C78ED278}" srcId="{2B61D383-DA5E-DC45-A694-A78CF125C6C3}" destId="{B3E22CDA-19B8-E448-9A7B-53B61077AC1D}" srcOrd="0" destOrd="0" parTransId="{80CFE8D4-4290-BB42-8ACB-B14DF7A71E8A}" sibTransId="{80F808B4-8911-7444-AFA5-ABE2391C192F}"/>
    <dgm:cxn modelId="{CD131C1D-E16E-42B4-98EC-66F6109510C2}" type="presOf" srcId="{85E3175B-1B5B-8C4F-9B22-7E0D405CCAF4}" destId="{5CBA5BE7-C0F1-F548-A2A2-5847C67823E2}" srcOrd="0" destOrd="0" presId="urn:microsoft.com/office/officeart/2009/3/layout/PhasedProcess"/>
    <dgm:cxn modelId="{45FC4AD4-03C3-4622-A385-73893AB5AB9E}" type="presOf" srcId="{01F72069-53BC-1D44-9497-0A678B958B7C}" destId="{222BBAEB-2EFB-5C48-9A42-F8A26B1B3F97}" srcOrd="0" destOrd="0" presId="urn:microsoft.com/office/officeart/2009/3/layout/PhasedProcess"/>
    <dgm:cxn modelId="{781D7100-0292-4EAA-B670-CD0BFECD5E75}" type="presOf" srcId="{8B736509-291D-5A4B-85A8-717A9289C62F}" destId="{BEE4F490-074D-CE46-8A16-1BB87BF8A967}" srcOrd="0" destOrd="0" presId="urn:microsoft.com/office/officeart/2009/3/layout/PhasedProcess"/>
    <dgm:cxn modelId="{E046B4C9-274A-DA42-8C17-5A25F7CC9294}" srcId="{01F72069-53BC-1D44-9497-0A678B958B7C}" destId="{2B61D383-DA5E-DC45-A694-A78CF125C6C3}" srcOrd="0" destOrd="0" parTransId="{EDDB1FDE-F9AD-414F-B740-344FD43A0CD8}" sibTransId="{0A6CD057-2D35-E94B-B200-0E26D1872E01}"/>
    <dgm:cxn modelId="{C59428A8-ADF1-A541-B681-C0C6CDB748A0}" srcId="{C759B62A-5F48-8C41-A562-0337F9D6E2F3}" destId="{6574D4B6-03FB-9B49-A01B-B3CAA5AFD344}" srcOrd="0" destOrd="0" parTransId="{5543E367-B206-6D4D-8B8A-AE3EDF7963E3}" sibTransId="{E12D5D7A-6113-894D-A1D8-47A3F9E2449C}"/>
    <dgm:cxn modelId="{93385DF4-DE31-EA43-9A7D-B761869297D2}" srcId="{01F72069-53BC-1D44-9497-0A678B958B7C}" destId="{3CE34229-180A-1042-9987-9C634B6F09ED}" srcOrd="2" destOrd="0" parTransId="{78A0C71E-8242-A940-977F-3E559A6DA019}" sibTransId="{DD499D1A-4C7C-CC4C-99C8-D32E6D660F02}"/>
    <dgm:cxn modelId="{A1C97120-5F0E-49EF-ADDF-5BCA17253253}" type="presOf" srcId="{C759B62A-5F48-8C41-A562-0337F9D6E2F3}" destId="{4B995533-86B0-1840-9FCD-F9852C40F844}" srcOrd="0" destOrd="0" presId="urn:microsoft.com/office/officeart/2009/3/layout/PhasedProcess"/>
    <dgm:cxn modelId="{37900C9F-C808-4D94-BB3D-EA1C1E062E8A}" srcId="{3CE34229-180A-1042-9987-9C634B6F09ED}" destId="{679C2553-509E-4A98-A243-DB0604523A3A}" srcOrd="1" destOrd="0" parTransId="{DD783162-3596-4C52-A7CE-65893FCCECBC}" sibTransId="{4E690A6E-AD24-4EA9-9A04-C5F3FBB470DA}"/>
    <dgm:cxn modelId="{ED6890C0-5B01-9844-9829-31F02B545579}" srcId="{2B61D383-DA5E-DC45-A694-A78CF125C6C3}" destId="{A8BE6BC4-73BA-C04B-908D-44A2FC2921A5}" srcOrd="2" destOrd="0" parTransId="{AB28A533-3256-314F-9755-0385205CD331}" sibTransId="{D535243A-019F-354C-99A7-9464DD49C40E}"/>
    <dgm:cxn modelId="{EFAB5D0D-64FF-4643-B8FB-7345E5DFDB4F}" type="presOf" srcId="{B3E22CDA-19B8-E448-9A7B-53B61077AC1D}" destId="{5E719BFC-AAE0-BD44-BCCB-9662A61FCDA8}" srcOrd="0" destOrd="0" presId="urn:microsoft.com/office/officeart/2009/3/layout/PhasedProcess"/>
    <dgm:cxn modelId="{1AC5C081-7C2A-4415-9B1A-D9587EB56EBB}" type="presOf" srcId="{2B61D383-DA5E-DC45-A694-A78CF125C6C3}" destId="{B28D098C-A96C-D045-95CC-663E128C47CA}" srcOrd="0" destOrd="0" presId="urn:microsoft.com/office/officeart/2009/3/layout/PhasedProcess"/>
    <dgm:cxn modelId="{CD03CFD9-3905-497F-854A-D97C5B7435DF}" type="presOf" srcId="{6574D4B6-03FB-9B49-A01B-B3CAA5AFD344}" destId="{9AE2D655-A89F-1B4C-BA24-B587C827F790}" srcOrd="1" destOrd="0" presId="urn:microsoft.com/office/officeart/2009/3/layout/PhasedProcess"/>
    <dgm:cxn modelId="{CE404B13-EF27-2F4E-8554-296A65DEE18A}" srcId="{2B61D383-DA5E-DC45-A694-A78CF125C6C3}" destId="{85E3175B-1B5B-8C4F-9B22-7E0D405CCAF4}" srcOrd="1" destOrd="0" parTransId="{1A25F259-C95A-3A46-8666-9695B63CF9FC}" sibTransId="{15490FDC-161F-3F4E-8673-7FF9A9496536}"/>
    <dgm:cxn modelId="{C935B414-4C54-4764-B493-F4F7085139F2}" type="presOf" srcId="{679C2553-509E-4A98-A243-DB0604523A3A}" destId="{4742B543-BCF4-7D44-B6A1-4E45E8AC61BD}" srcOrd="0" destOrd="1" presId="urn:microsoft.com/office/officeart/2009/3/layout/PhasedProcess"/>
    <dgm:cxn modelId="{C85D6FE7-1B65-1445-BF86-94FFD00FE74A}" srcId="{01F72069-53BC-1D44-9497-0A678B958B7C}" destId="{C759B62A-5F48-8C41-A562-0337F9D6E2F3}" srcOrd="1" destOrd="0" parTransId="{02E96CAE-AE13-B847-AC78-688DDF6AC4D0}" sibTransId="{7E9ADC81-5D87-AD4F-89D3-33F51C5071CB}"/>
    <dgm:cxn modelId="{0C0E57C8-7293-A14A-90A6-586E85B61512}" srcId="{3CE34229-180A-1042-9987-9C634B6F09ED}" destId="{E6E4E074-6420-734C-A03B-69B616E4099C}" srcOrd="0" destOrd="0" parTransId="{1D63129D-4B26-C04E-92FF-5E0D51B6A1F8}" sibTransId="{3F3ABF2B-7216-1342-A652-73B5F994DF67}"/>
    <dgm:cxn modelId="{CBF4FEC6-47F0-4087-8603-E14FD41AF0E1}" type="presOf" srcId="{A8BE6BC4-73BA-C04B-908D-44A2FC2921A5}" destId="{508B4E25-3313-264F-8867-542F6FF2236A}" srcOrd="0" destOrd="0" presId="urn:microsoft.com/office/officeart/2009/3/layout/PhasedProcess"/>
    <dgm:cxn modelId="{B185BE31-3C7B-4519-8CE7-E37BEFD07E78}" type="presOf" srcId="{E6E4E074-6420-734C-A03B-69B616E4099C}" destId="{4742B543-BCF4-7D44-B6A1-4E45E8AC61BD}" srcOrd="0" destOrd="0" presId="urn:microsoft.com/office/officeart/2009/3/layout/PhasedProcess"/>
    <dgm:cxn modelId="{178A7548-7496-4665-84A8-03A62035FC3E}" type="presOf" srcId="{8B736509-291D-5A4B-85A8-717A9289C62F}" destId="{D7B23812-C6F0-BB43-80CF-15A9C897062C}" srcOrd="1" destOrd="0" presId="urn:microsoft.com/office/officeart/2009/3/layout/PhasedProcess"/>
    <dgm:cxn modelId="{7B26F9F7-7123-4CDF-B161-71C9A0588144}" type="presOf" srcId="{3CE34229-180A-1042-9987-9C634B6F09ED}" destId="{DC81ADCD-129E-A64E-95E9-85A6C8686EB7}" srcOrd="0" destOrd="0" presId="urn:microsoft.com/office/officeart/2009/3/layout/PhasedProcess"/>
    <dgm:cxn modelId="{3F58288F-C69A-43D4-B1D4-DCCE8FCFCE92}" type="presOf" srcId="{6574D4B6-03FB-9B49-A01B-B3CAA5AFD344}" destId="{7495E2DF-141B-5944-AC8A-940E46A50425}" srcOrd="0" destOrd="0" presId="urn:microsoft.com/office/officeart/2009/3/layout/PhasedProcess"/>
    <dgm:cxn modelId="{633361DD-0755-654A-B51E-D096CC269113}" srcId="{C759B62A-5F48-8C41-A562-0337F9D6E2F3}" destId="{8B736509-291D-5A4B-85A8-717A9289C62F}" srcOrd="1" destOrd="0" parTransId="{53D92B2D-E958-2A4C-B4D9-A69EFE42BCE9}" sibTransId="{EA8C54AD-5ED9-DF4D-9F7B-70DAF1483A7F}"/>
    <dgm:cxn modelId="{F3756F05-6A68-4863-8295-FA0512B751ED}" type="presParOf" srcId="{222BBAEB-2EFB-5C48-9A42-F8A26B1B3F97}" destId="{C3DFF02D-CBDE-754B-AABD-6E687DD89735}" srcOrd="0" destOrd="0" presId="urn:microsoft.com/office/officeart/2009/3/layout/PhasedProcess"/>
    <dgm:cxn modelId="{A885858A-5F9E-4C4C-A789-57E5E24B149F}" type="presParOf" srcId="{222BBAEB-2EFB-5C48-9A42-F8A26B1B3F97}" destId="{5E93EA5C-BC53-8749-B18E-D811D6F9EFE4}" srcOrd="1" destOrd="0" presId="urn:microsoft.com/office/officeart/2009/3/layout/PhasedProcess"/>
    <dgm:cxn modelId="{4DE8F2EF-098C-4D30-9532-F515AF3C654F}" type="presParOf" srcId="{222BBAEB-2EFB-5C48-9A42-F8A26B1B3F97}" destId="{4B995533-86B0-1840-9FCD-F9852C40F844}" srcOrd="2" destOrd="0" presId="urn:microsoft.com/office/officeart/2009/3/layout/PhasedProcess"/>
    <dgm:cxn modelId="{60440545-918B-4A3C-BBF7-03A12726B3C9}" type="presParOf" srcId="{222BBAEB-2EFB-5C48-9A42-F8A26B1B3F97}" destId="{BC580601-83E9-634B-81F1-73E643760803}" srcOrd="3" destOrd="0" presId="urn:microsoft.com/office/officeart/2009/3/layout/PhasedProcess"/>
    <dgm:cxn modelId="{A103B484-8F82-4E01-82B2-09CDAFA1B40B}" type="presParOf" srcId="{222BBAEB-2EFB-5C48-9A42-F8A26B1B3F97}" destId="{E5AF90D9-0CD0-BF4A-A47D-C3DC0739EF2E}" srcOrd="4" destOrd="0" presId="urn:microsoft.com/office/officeart/2009/3/layout/PhasedProcess"/>
    <dgm:cxn modelId="{5DBFE09F-FE2E-4AF2-A245-BE3651B50063}" type="presParOf" srcId="{222BBAEB-2EFB-5C48-9A42-F8A26B1B3F97}" destId="{DC81ADCD-129E-A64E-95E9-85A6C8686EB7}" srcOrd="5" destOrd="0" presId="urn:microsoft.com/office/officeart/2009/3/layout/PhasedProcess"/>
    <dgm:cxn modelId="{757F6018-E662-4EB9-A825-24C6FCB35031}" type="presParOf" srcId="{222BBAEB-2EFB-5C48-9A42-F8A26B1B3F97}" destId="{0608786B-2C13-3F48-8FE9-01CF75389596}" srcOrd="6" destOrd="0" presId="urn:microsoft.com/office/officeart/2009/3/layout/PhasedProcess"/>
    <dgm:cxn modelId="{A37313FC-EA1E-4401-B58E-CD2F3104FF47}" type="presParOf" srcId="{0608786B-2C13-3F48-8FE9-01CF75389596}" destId="{7495E2DF-141B-5944-AC8A-940E46A50425}" srcOrd="0" destOrd="0" presId="urn:microsoft.com/office/officeart/2009/3/layout/PhasedProcess"/>
    <dgm:cxn modelId="{3EB2C698-90DD-452A-ACC6-F42E773E824E}" type="presParOf" srcId="{0608786B-2C13-3F48-8FE9-01CF75389596}" destId="{9AE2D655-A89F-1B4C-BA24-B587C827F790}" srcOrd="1" destOrd="0" presId="urn:microsoft.com/office/officeart/2009/3/layout/PhasedProcess"/>
    <dgm:cxn modelId="{546B72C6-00A6-4C0F-BC55-C8F1B8E74E15}" type="presParOf" srcId="{0608786B-2C13-3F48-8FE9-01CF75389596}" destId="{BEE4F490-074D-CE46-8A16-1BB87BF8A967}" srcOrd="2" destOrd="0" presId="urn:microsoft.com/office/officeart/2009/3/layout/PhasedProcess"/>
    <dgm:cxn modelId="{12D635A8-52F4-4348-AEC4-013A0157A17B}" type="presParOf" srcId="{0608786B-2C13-3F48-8FE9-01CF75389596}" destId="{D7B23812-C6F0-BB43-80CF-15A9C897062C}" srcOrd="3" destOrd="0" presId="urn:microsoft.com/office/officeart/2009/3/layout/PhasedProcess"/>
    <dgm:cxn modelId="{01BDD587-1DEA-4168-8BEC-D890907C31D6}" type="presParOf" srcId="{222BBAEB-2EFB-5C48-9A42-F8A26B1B3F97}" destId="{199CFD05-7BEF-944A-AA0F-F39CA1DBF09B}" srcOrd="7" destOrd="0" presId="urn:microsoft.com/office/officeart/2009/3/layout/PhasedProcess"/>
    <dgm:cxn modelId="{CEDBD719-B4A8-4EC3-9359-48721705C153}" type="presParOf" srcId="{199CFD05-7BEF-944A-AA0F-F39CA1DBF09B}" destId="{5E719BFC-AAE0-BD44-BCCB-9662A61FCDA8}" srcOrd="0" destOrd="0" presId="urn:microsoft.com/office/officeart/2009/3/layout/PhasedProcess"/>
    <dgm:cxn modelId="{CDAF31C7-8AF6-4615-95EE-C405ECCEE7DC}" type="presParOf" srcId="{199CFD05-7BEF-944A-AA0F-F39CA1DBF09B}" destId="{ECC1AF73-ACFC-A443-8DAF-5069F5EFFC40}" srcOrd="1" destOrd="0" presId="urn:microsoft.com/office/officeart/2009/3/layout/PhasedProcess"/>
    <dgm:cxn modelId="{E069DB10-5E14-4CDA-8E9B-5CDD62B2AFDD}" type="presParOf" srcId="{199CFD05-7BEF-944A-AA0F-F39CA1DBF09B}" destId="{DFB9B168-4604-5343-B26D-CAD19F37304B}" srcOrd="2" destOrd="0" presId="urn:microsoft.com/office/officeart/2009/3/layout/PhasedProcess"/>
    <dgm:cxn modelId="{56BCFCA2-38E8-4582-8B2F-B195A65A7385}" type="presParOf" srcId="{199CFD05-7BEF-944A-AA0F-F39CA1DBF09B}" destId="{5CBA5BE7-C0F1-F548-A2A2-5847C67823E2}" srcOrd="3" destOrd="0" presId="urn:microsoft.com/office/officeart/2009/3/layout/PhasedProcess"/>
    <dgm:cxn modelId="{15E155D3-979E-476B-9131-93D50D091C40}" type="presParOf" srcId="{199CFD05-7BEF-944A-AA0F-F39CA1DBF09B}" destId="{0BD6D5C1-1766-A442-A967-1DA8A8B94D8A}" srcOrd="4" destOrd="0" presId="urn:microsoft.com/office/officeart/2009/3/layout/PhasedProcess"/>
    <dgm:cxn modelId="{FDA9A975-F68E-48AB-B6C7-FC77F5FFCD60}" type="presParOf" srcId="{199CFD05-7BEF-944A-AA0F-F39CA1DBF09B}" destId="{508B4E25-3313-264F-8867-542F6FF2236A}" srcOrd="5" destOrd="0" presId="urn:microsoft.com/office/officeart/2009/3/layout/PhasedProcess"/>
    <dgm:cxn modelId="{54E412C1-F71C-4AE9-B62C-F937AC3E73A9}" type="presParOf" srcId="{222BBAEB-2EFB-5C48-9A42-F8A26B1B3F97}" destId="{4742B543-BCF4-7D44-B6A1-4E45E8AC61BD}" srcOrd="8" destOrd="0" presId="urn:microsoft.com/office/officeart/2009/3/layout/PhasedProcess"/>
    <dgm:cxn modelId="{08F2579C-C759-4CBA-B114-EA1DA09CFB60}" type="presParOf" srcId="{222BBAEB-2EFB-5C48-9A42-F8A26B1B3F97}" destId="{B28D098C-A96C-D045-95CC-663E128C47CA}"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A27656D-7935-A844-AB74-077A06E8EE4A}" type="doc">
      <dgm:prSet loTypeId="urn:microsoft.com/office/officeart/2005/8/layout/hProcess3" loCatId="" qsTypeId="urn:microsoft.com/office/officeart/2005/8/quickstyle/simple4" qsCatId="simple" csTypeId="urn:microsoft.com/office/officeart/2005/8/colors/accent1_2" csCatId="accent1" phldr="1"/>
      <dgm:spPr/>
      <dgm:t>
        <a:bodyPr/>
        <a:lstStyle/>
        <a:p>
          <a:endParaRPr lang="es-ES"/>
        </a:p>
      </dgm:t>
    </dgm:pt>
    <dgm:pt modelId="{466AA8E1-7AE4-F54E-93D4-D52E007884E3}">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2009</a:t>
          </a:r>
          <a:endPar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17B3224-0A1E-0B42-82ED-124C1E8C7B43}" type="parTrans" cxnId="{971CDEE1-C994-B34A-8C5D-A0AAC3A8D57A}">
      <dgm:prSet/>
      <dgm:spPr/>
      <dgm:t>
        <a:bodyPr/>
        <a:lstStyle/>
        <a:p>
          <a:endParaRPr lang="en-US" sz="4000">
            <a:solidFill>
              <a:schemeClr val="bg1"/>
            </a:solidFill>
            <a:latin typeface="Arial" pitchFamily="34" charset="0"/>
            <a:cs typeface="Arial" pitchFamily="34" charset="0"/>
          </a:endParaRPr>
        </a:p>
      </dgm:t>
    </dgm:pt>
    <dgm:pt modelId="{7AF38AE7-F2C9-A846-B49F-AB62DBA020F2}" type="sibTrans" cxnId="{971CDEE1-C994-B34A-8C5D-A0AAC3A8D57A}">
      <dgm:prSet/>
      <dgm:spPr/>
      <dgm:t>
        <a:bodyPr/>
        <a:lstStyle/>
        <a:p>
          <a:endParaRPr lang="en-US" sz="4000">
            <a:solidFill>
              <a:schemeClr val="bg1"/>
            </a:solidFill>
            <a:latin typeface="Arial" pitchFamily="34" charset="0"/>
            <a:cs typeface="Arial" pitchFamily="34" charset="0"/>
          </a:endParaRPr>
        </a:p>
      </dgm:t>
    </dgm:pt>
    <dgm:pt modelId="{99897CFD-E00B-694F-BA7F-B3300416A202}">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2010</a:t>
          </a:r>
          <a:endPar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7D12DFF5-7965-A741-9CAF-A1BF8CE3D5DC}" type="parTrans" cxnId="{1F780A65-F25A-2F4B-BC0F-100957A9BB71}">
      <dgm:prSet/>
      <dgm:spPr/>
      <dgm:t>
        <a:bodyPr/>
        <a:lstStyle/>
        <a:p>
          <a:endParaRPr lang="en-US" sz="4000">
            <a:solidFill>
              <a:schemeClr val="bg1"/>
            </a:solidFill>
            <a:latin typeface="Arial" pitchFamily="34" charset="0"/>
            <a:cs typeface="Arial" pitchFamily="34" charset="0"/>
          </a:endParaRPr>
        </a:p>
      </dgm:t>
    </dgm:pt>
    <dgm:pt modelId="{8655DF61-9A46-B24F-9FED-CB523376A34E}" type="sibTrans" cxnId="{1F780A65-F25A-2F4B-BC0F-100957A9BB71}">
      <dgm:prSet/>
      <dgm:spPr/>
      <dgm:t>
        <a:bodyPr/>
        <a:lstStyle/>
        <a:p>
          <a:endParaRPr lang="en-US" sz="4000">
            <a:solidFill>
              <a:schemeClr val="bg1"/>
            </a:solidFill>
            <a:latin typeface="Arial" pitchFamily="34" charset="0"/>
            <a:cs typeface="Arial" pitchFamily="34" charset="0"/>
          </a:endParaRPr>
        </a:p>
      </dgm:t>
    </dgm:pt>
    <dgm:pt modelId="{0A28D79E-C0DA-441A-84FB-A047CD7B084F}">
      <dgm:prSet phldrT="[Text]" custT="1"/>
      <dgm:spPr/>
      <dgm:t>
        <a:bodyPr/>
        <a:lstStyle/>
        <a:p>
          <a:r>
            <a:rPr lang="en-US" sz="18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2025</a:t>
          </a:r>
          <a:endParaRPr lang="en-US" sz="1800"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59B8AAB-8623-42F4-B314-2AD28C04CA01}" type="parTrans" cxnId="{C6457DBB-D8AD-4EB7-AB03-80C46516DC5F}">
      <dgm:prSet/>
      <dgm:spPr/>
      <dgm:t>
        <a:bodyPr/>
        <a:lstStyle/>
        <a:p>
          <a:endParaRPr lang="es-ES"/>
        </a:p>
      </dgm:t>
    </dgm:pt>
    <dgm:pt modelId="{60F1CD7C-D8FD-4B20-8B25-C023AF20BE33}" type="sibTrans" cxnId="{C6457DBB-D8AD-4EB7-AB03-80C46516DC5F}">
      <dgm:prSet/>
      <dgm:spPr/>
      <dgm:t>
        <a:bodyPr/>
        <a:lstStyle/>
        <a:p>
          <a:endParaRPr lang="es-ES"/>
        </a:p>
      </dgm:t>
    </dgm:pt>
    <dgm:pt modelId="{02F8834F-58DE-CE4D-B9B8-D6BEBBFEF3C1}" type="pres">
      <dgm:prSet presAssocID="{7A27656D-7935-A844-AB74-077A06E8EE4A}" presName="Name0" presStyleCnt="0">
        <dgm:presLayoutVars>
          <dgm:dir/>
          <dgm:animLvl val="lvl"/>
          <dgm:resizeHandles val="exact"/>
        </dgm:presLayoutVars>
      </dgm:prSet>
      <dgm:spPr/>
      <dgm:t>
        <a:bodyPr/>
        <a:lstStyle/>
        <a:p>
          <a:endParaRPr lang="es-ES"/>
        </a:p>
      </dgm:t>
    </dgm:pt>
    <dgm:pt modelId="{C4C1E66B-44F4-CA43-B0B6-08E5CE7B6242}" type="pres">
      <dgm:prSet presAssocID="{7A27656D-7935-A844-AB74-077A06E8EE4A}" presName="dummy" presStyleCnt="0"/>
      <dgm:spPr/>
    </dgm:pt>
    <dgm:pt modelId="{AEE06F41-55C1-084D-BD17-09A967E44399}" type="pres">
      <dgm:prSet presAssocID="{7A27656D-7935-A844-AB74-077A06E8EE4A}" presName="linH" presStyleCnt="0"/>
      <dgm:spPr/>
    </dgm:pt>
    <dgm:pt modelId="{91D05AC6-F9E3-3049-ADBA-A7EDA473F6D4}" type="pres">
      <dgm:prSet presAssocID="{7A27656D-7935-A844-AB74-077A06E8EE4A}" presName="padding1" presStyleCnt="0"/>
      <dgm:spPr/>
    </dgm:pt>
    <dgm:pt modelId="{35B70D6F-F492-4D43-B5E8-7432E17853DF}" type="pres">
      <dgm:prSet presAssocID="{466AA8E1-7AE4-F54E-93D4-D52E007884E3}" presName="linV" presStyleCnt="0"/>
      <dgm:spPr/>
    </dgm:pt>
    <dgm:pt modelId="{D940E3A2-B11F-354D-89D1-73FC0DAA6EDF}" type="pres">
      <dgm:prSet presAssocID="{466AA8E1-7AE4-F54E-93D4-D52E007884E3}" presName="spVertical1" presStyleCnt="0"/>
      <dgm:spPr/>
    </dgm:pt>
    <dgm:pt modelId="{AD10BCBB-3A27-4446-9EED-10469735097C}" type="pres">
      <dgm:prSet presAssocID="{466AA8E1-7AE4-F54E-93D4-D52E007884E3}" presName="parTx" presStyleLbl="revTx" presStyleIdx="0" presStyleCnt="3" custLinFactNeighborX="-31464" custLinFactNeighborY="-2665">
        <dgm:presLayoutVars>
          <dgm:chMax val="0"/>
          <dgm:chPref val="0"/>
          <dgm:bulletEnabled val="1"/>
        </dgm:presLayoutVars>
      </dgm:prSet>
      <dgm:spPr/>
      <dgm:t>
        <a:bodyPr/>
        <a:lstStyle/>
        <a:p>
          <a:endParaRPr lang="en-US"/>
        </a:p>
      </dgm:t>
    </dgm:pt>
    <dgm:pt modelId="{93108B50-750A-9A4C-88DB-C4264A1E800D}" type="pres">
      <dgm:prSet presAssocID="{466AA8E1-7AE4-F54E-93D4-D52E007884E3}" presName="spVertical2" presStyleCnt="0"/>
      <dgm:spPr/>
    </dgm:pt>
    <dgm:pt modelId="{734A3D70-4E48-7745-950C-D0BFA63A1192}" type="pres">
      <dgm:prSet presAssocID="{466AA8E1-7AE4-F54E-93D4-D52E007884E3}" presName="spVertical3" presStyleCnt="0"/>
      <dgm:spPr/>
    </dgm:pt>
    <dgm:pt modelId="{AA9725BD-6076-A343-8F7B-029A7B99B3AE}" type="pres">
      <dgm:prSet presAssocID="{7AF38AE7-F2C9-A846-B49F-AB62DBA020F2}" presName="space" presStyleCnt="0"/>
      <dgm:spPr/>
    </dgm:pt>
    <dgm:pt modelId="{F760E79D-CC9E-4F46-968B-5DEEB98E0CD6}" type="pres">
      <dgm:prSet presAssocID="{99897CFD-E00B-694F-BA7F-B3300416A202}" presName="linV" presStyleCnt="0"/>
      <dgm:spPr/>
    </dgm:pt>
    <dgm:pt modelId="{AD2095F8-C0A1-F748-9B4C-FE93A85665A8}" type="pres">
      <dgm:prSet presAssocID="{99897CFD-E00B-694F-BA7F-B3300416A202}" presName="spVertical1" presStyleCnt="0"/>
      <dgm:spPr/>
    </dgm:pt>
    <dgm:pt modelId="{6BDA7B5E-5251-4A4B-AFA6-B0DCD50FF854}" type="pres">
      <dgm:prSet presAssocID="{99897CFD-E00B-694F-BA7F-B3300416A202}" presName="parTx" presStyleLbl="revTx" presStyleIdx="1" presStyleCnt="3" custLinFactNeighborX="-18249" custLinFactNeighborY="-2607">
        <dgm:presLayoutVars>
          <dgm:chMax val="0"/>
          <dgm:chPref val="0"/>
          <dgm:bulletEnabled val="1"/>
        </dgm:presLayoutVars>
      </dgm:prSet>
      <dgm:spPr/>
      <dgm:t>
        <a:bodyPr/>
        <a:lstStyle/>
        <a:p>
          <a:endParaRPr lang="es-ES"/>
        </a:p>
      </dgm:t>
    </dgm:pt>
    <dgm:pt modelId="{C0EBF1B6-CE4B-8B45-BE32-BFC277F29515}" type="pres">
      <dgm:prSet presAssocID="{99897CFD-E00B-694F-BA7F-B3300416A202}" presName="spVertical2" presStyleCnt="0"/>
      <dgm:spPr/>
    </dgm:pt>
    <dgm:pt modelId="{9EC1EE90-76F5-5A43-A27D-C9A1EF38B11D}" type="pres">
      <dgm:prSet presAssocID="{99897CFD-E00B-694F-BA7F-B3300416A202}" presName="spVertical3" presStyleCnt="0"/>
      <dgm:spPr/>
    </dgm:pt>
    <dgm:pt modelId="{0DFDD69B-BB11-E642-A20B-204F91F2A064}" type="pres">
      <dgm:prSet presAssocID="{8655DF61-9A46-B24F-9FED-CB523376A34E}" presName="space" presStyleCnt="0"/>
      <dgm:spPr/>
    </dgm:pt>
    <dgm:pt modelId="{74C0FB19-65F0-4163-861D-4CE8C395EB5F}" type="pres">
      <dgm:prSet presAssocID="{0A28D79E-C0DA-441A-84FB-A047CD7B084F}" presName="linV" presStyleCnt="0"/>
      <dgm:spPr/>
    </dgm:pt>
    <dgm:pt modelId="{55AB351A-5F93-4862-98B0-004D2209D170}" type="pres">
      <dgm:prSet presAssocID="{0A28D79E-C0DA-441A-84FB-A047CD7B084F}" presName="spVertical1" presStyleCnt="0"/>
      <dgm:spPr/>
    </dgm:pt>
    <dgm:pt modelId="{0536D987-C6CE-477C-B6EF-6EA4D97ADE32}" type="pres">
      <dgm:prSet presAssocID="{0A28D79E-C0DA-441A-84FB-A047CD7B084F}" presName="parTx" presStyleLbl="revTx" presStyleIdx="2" presStyleCnt="3" custLinFactNeighborX="-2616" custLinFactNeighborY="-2665">
        <dgm:presLayoutVars>
          <dgm:chMax val="0"/>
          <dgm:chPref val="0"/>
          <dgm:bulletEnabled val="1"/>
        </dgm:presLayoutVars>
      </dgm:prSet>
      <dgm:spPr/>
      <dgm:t>
        <a:bodyPr/>
        <a:lstStyle/>
        <a:p>
          <a:endParaRPr lang="es-ES"/>
        </a:p>
      </dgm:t>
    </dgm:pt>
    <dgm:pt modelId="{0D2BCF0C-D519-4E29-AAEF-CAA6C0326E0E}" type="pres">
      <dgm:prSet presAssocID="{0A28D79E-C0DA-441A-84FB-A047CD7B084F}" presName="spVertical2" presStyleCnt="0"/>
      <dgm:spPr/>
    </dgm:pt>
    <dgm:pt modelId="{14A47BE0-8EE5-44D6-ADF6-06138FC49E7D}" type="pres">
      <dgm:prSet presAssocID="{0A28D79E-C0DA-441A-84FB-A047CD7B084F}" presName="spVertical3" presStyleCnt="0"/>
      <dgm:spPr/>
    </dgm:pt>
    <dgm:pt modelId="{72E8473B-3684-6340-AB6C-99A7F45F48C0}" type="pres">
      <dgm:prSet presAssocID="{7A27656D-7935-A844-AB74-077A06E8EE4A}" presName="padding2" presStyleCnt="0"/>
      <dgm:spPr/>
    </dgm:pt>
    <dgm:pt modelId="{C5D12CD1-658B-114F-8857-195C52CA8551}" type="pres">
      <dgm:prSet presAssocID="{7A27656D-7935-A844-AB74-077A06E8EE4A}" presName="negArrow" presStyleCnt="0"/>
      <dgm:spPr/>
    </dgm:pt>
    <dgm:pt modelId="{DF00210D-B494-9741-B587-209DB06583AE}" type="pres">
      <dgm:prSet presAssocID="{7A27656D-7935-A844-AB74-077A06E8EE4A}" presName="backgroundArrow" presStyleLbl="node1" presStyleIdx="0" presStyleCnt="1" custScaleY="140027" custLinFactNeighborX="-245" custLinFactNeighborY="-14263"/>
      <dgm:spPr>
        <a:solidFill>
          <a:schemeClr val="bg1">
            <a:lumMod val="85000"/>
          </a:schemeClr>
        </a:solidFill>
      </dgm:spPr>
      <dgm:t>
        <a:bodyPr/>
        <a:lstStyle/>
        <a:p>
          <a:endParaRPr lang="es-CO"/>
        </a:p>
      </dgm:t>
    </dgm:pt>
  </dgm:ptLst>
  <dgm:cxnLst>
    <dgm:cxn modelId="{FB1613F0-257F-4C12-921D-E82070669C39}" type="presOf" srcId="{7A27656D-7935-A844-AB74-077A06E8EE4A}" destId="{02F8834F-58DE-CE4D-B9B8-D6BEBBFEF3C1}" srcOrd="0" destOrd="0" presId="urn:microsoft.com/office/officeart/2005/8/layout/hProcess3"/>
    <dgm:cxn modelId="{E49C1E3A-460F-436C-860B-0263A192DCB8}" type="presOf" srcId="{99897CFD-E00B-694F-BA7F-B3300416A202}" destId="{6BDA7B5E-5251-4A4B-AFA6-B0DCD50FF854}" srcOrd="0" destOrd="0" presId="urn:microsoft.com/office/officeart/2005/8/layout/hProcess3"/>
    <dgm:cxn modelId="{C6457DBB-D8AD-4EB7-AB03-80C46516DC5F}" srcId="{7A27656D-7935-A844-AB74-077A06E8EE4A}" destId="{0A28D79E-C0DA-441A-84FB-A047CD7B084F}" srcOrd="2" destOrd="0" parTransId="{B59B8AAB-8623-42F4-B314-2AD28C04CA01}" sibTransId="{60F1CD7C-D8FD-4B20-8B25-C023AF20BE33}"/>
    <dgm:cxn modelId="{1F780A65-F25A-2F4B-BC0F-100957A9BB71}" srcId="{7A27656D-7935-A844-AB74-077A06E8EE4A}" destId="{99897CFD-E00B-694F-BA7F-B3300416A202}" srcOrd="1" destOrd="0" parTransId="{7D12DFF5-7965-A741-9CAF-A1BF8CE3D5DC}" sibTransId="{8655DF61-9A46-B24F-9FED-CB523376A34E}"/>
    <dgm:cxn modelId="{F2227C54-5752-47A0-B9A2-05A861992793}" type="presOf" srcId="{466AA8E1-7AE4-F54E-93D4-D52E007884E3}" destId="{AD10BCBB-3A27-4446-9EED-10469735097C}" srcOrd="0" destOrd="0" presId="urn:microsoft.com/office/officeart/2005/8/layout/hProcess3"/>
    <dgm:cxn modelId="{971CDEE1-C994-B34A-8C5D-A0AAC3A8D57A}" srcId="{7A27656D-7935-A844-AB74-077A06E8EE4A}" destId="{466AA8E1-7AE4-F54E-93D4-D52E007884E3}" srcOrd="0" destOrd="0" parTransId="{B17B3224-0A1E-0B42-82ED-124C1E8C7B43}" sibTransId="{7AF38AE7-F2C9-A846-B49F-AB62DBA020F2}"/>
    <dgm:cxn modelId="{25E5697E-EFFE-4514-9247-20A3514C56F5}" type="presOf" srcId="{0A28D79E-C0DA-441A-84FB-A047CD7B084F}" destId="{0536D987-C6CE-477C-B6EF-6EA4D97ADE32}" srcOrd="0" destOrd="0" presId="urn:microsoft.com/office/officeart/2005/8/layout/hProcess3"/>
    <dgm:cxn modelId="{FBD7FAD3-B193-4476-93A7-7655626051BF}" type="presParOf" srcId="{02F8834F-58DE-CE4D-B9B8-D6BEBBFEF3C1}" destId="{C4C1E66B-44F4-CA43-B0B6-08E5CE7B6242}" srcOrd="0" destOrd="0" presId="urn:microsoft.com/office/officeart/2005/8/layout/hProcess3"/>
    <dgm:cxn modelId="{02550AF3-8577-420F-8D7C-A0BBD4E68C8B}" type="presParOf" srcId="{02F8834F-58DE-CE4D-B9B8-D6BEBBFEF3C1}" destId="{AEE06F41-55C1-084D-BD17-09A967E44399}" srcOrd="1" destOrd="0" presId="urn:microsoft.com/office/officeart/2005/8/layout/hProcess3"/>
    <dgm:cxn modelId="{1842237A-46A2-4FA3-903F-AA3FDB75AF22}" type="presParOf" srcId="{AEE06F41-55C1-084D-BD17-09A967E44399}" destId="{91D05AC6-F9E3-3049-ADBA-A7EDA473F6D4}" srcOrd="0" destOrd="0" presId="urn:microsoft.com/office/officeart/2005/8/layout/hProcess3"/>
    <dgm:cxn modelId="{98C8F13A-472F-4E65-90A6-D765EEF59008}" type="presParOf" srcId="{AEE06F41-55C1-084D-BD17-09A967E44399}" destId="{35B70D6F-F492-4D43-B5E8-7432E17853DF}" srcOrd="1" destOrd="0" presId="urn:microsoft.com/office/officeart/2005/8/layout/hProcess3"/>
    <dgm:cxn modelId="{6D814D1C-061E-4C52-9C2A-05BAA7EC2985}" type="presParOf" srcId="{35B70D6F-F492-4D43-B5E8-7432E17853DF}" destId="{D940E3A2-B11F-354D-89D1-73FC0DAA6EDF}" srcOrd="0" destOrd="0" presId="urn:microsoft.com/office/officeart/2005/8/layout/hProcess3"/>
    <dgm:cxn modelId="{4FD9CD51-04CB-4680-A24E-BC2C28BB18CA}" type="presParOf" srcId="{35B70D6F-F492-4D43-B5E8-7432E17853DF}" destId="{AD10BCBB-3A27-4446-9EED-10469735097C}" srcOrd="1" destOrd="0" presId="urn:microsoft.com/office/officeart/2005/8/layout/hProcess3"/>
    <dgm:cxn modelId="{F0FA9722-2E5C-4FFE-9D62-8FAFE6682A1D}" type="presParOf" srcId="{35B70D6F-F492-4D43-B5E8-7432E17853DF}" destId="{93108B50-750A-9A4C-88DB-C4264A1E800D}" srcOrd="2" destOrd="0" presId="urn:microsoft.com/office/officeart/2005/8/layout/hProcess3"/>
    <dgm:cxn modelId="{30188966-E5B4-4EE6-8DD5-F8BBDD71F7EF}" type="presParOf" srcId="{35B70D6F-F492-4D43-B5E8-7432E17853DF}" destId="{734A3D70-4E48-7745-950C-D0BFA63A1192}" srcOrd="3" destOrd="0" presId="urn:microsoft.com/office/officeart/2005/8/layout/hProcess3"/>
    <dgm:cxn modelId="{28FD90B3-6FD9-4641-BC36-AB6B3B95CC3F}" type="presParOf" srcId="{AEE06F41-55C1-084D-BD17-09A967E44399}" destId="{AA9725BD-6076-A343-8F7B-029A7B99B3AE}" srcOrd="2" destOrd="0" presId="urn:microsoft.com/office/officeart/2005/8/layout/hProcess3"/>
    <dgm:cxn modelId="{39B938B2-A610-4529-B034-74865E470F91}" type="presParOf" srcId="{AEE06F41-55C1-084D-BD17-09A967E44399}" destId="{F760E79D-CC9E-4F46-968B-5DEEB98E0CD6}" srcOrd="3" destOrd="0" presId="urn:microsoft.com/office/officeart/2005/8/layout/hProcess3"/>
    <dgm:cxn modelId="{6AA4D205-DCB3-4ACF-AD70-254B1EDF71CB}" type="presParOf" srcId="{F760E79D-CC9E-4F46-968B-5DEEB98E0CD6}" destId="{AD2095F8-C0A1-F748-9B4C-FE93A85665A8}" srcOrd="0" destOrd="0" presId="urn:microsoft.com/office/officeart/2005/8/layout/hProcess3"/>
    <dgm:cxn modelId="{F631C53D-735D-4279-991E-A40B99229927}" type="presParOf" srcId="{F760E79D-CC9E-4F46-968B-5DEEB98E0CD6}" destId="{6BDA7B5E-5251-4A4B-AFA6-B0DCD50FF854}" srcOrd="1" destOrd="0" presId="urn:microsoft.com/office/officeart/2005/8/layout/hProcess3"/>
    <dgm:cxn modelId="{0E5F066D-B8C7-48C2-A160-ADF7B483BDC5}" type="presParOf" srcId="{F760E79D-CC9E-4F46-968B-5DEEB98E0CD6}" destId="{C0EBF1B6-CE4B-8B45-BE32-BFC277F29515}" srcOrd="2" destOrd="0" presId="urn:microsoft.com/office/officeart/2005/8/layout/hProcess3"/>
    <dgm:cxn modelId="{D6AEB575-405E-4E75-9BA3-C513C540C110}" type="presParOf" srcId="{F760E79D-CC9E-4F46-968B-5DEEB98E0CD6}" destId="{9EC1EE90-76F5-5A43-A27D-C9A1EF38B11D}" srcOrd="3" destOrd="0" presId="urn:microsoft.com/office/officeart/2005/8/layout/hProcess3"/>
    <dgm:cxn modelId="{D48FD088-C31E-4CBE-9109-5E3842261DFA}" type="presParOf" srcId="{AEE06F41-55C1-084D-BD17-09A967E44399}" destId="{0DFDD69B-BB11-E642-A20B-204F91F2A064}" srcOrd="4" destOrd="0" presId="urn:microsoft.com/office/officeart/2005/8/layout/hProcess3"/>
    <dgm:cxn modelId="{F2650622-203B-40CC-939C-6A5DE9B68128}" type="presParOf" srcId="{AEE06F41-55C1-084D-BD17-09A967E44399}" destId="{74C0FB19-65F0-4163-861D-4CE8C395EB5F}" srcOrd="5" destOrd="0" presId="urn:microsoft.com/office/officeart/2005/8/layout/hProcess3"/>
    <dgm:cxn modelId="{F5336B8F-D036-4E81-A170-848A12E80542}" type="presParOf" srcId="{74C0FB19-65F0-4163-861D-4CE8C395EB5F}" destId="{55AB351A-5F93-4862-98B0-004D2209D170}" srcOrd="0" destOrd="0" presId="urn:microsoft.com/office/officeart/2005/8/layout/hProcess3"/>
    <dgm:cxn modelId="{67EEA274-C298-446E-8152-427DC5BF415B}" type="presParOf" srcId="{74C0FB19-65F0-4163-861D-4CE8C395EB5F}" destId="{0536D987-C6CE-477C-B6EF-6EA4D97ADE32}" srcOrd="1" destOrd="0" presId="urn:microsoft.com/office/officeart/2005/8/layout/hProcess3"/>
    <dgm:cxn modelId="{532E3A15-1A68-404B-9A56-6F50320798A4}" type="presParOf" srcId="{74C0FB19-65F0-4163-861D-4CE8C395EB5F}" destId="{0D2BCF0C-D519-4E29-AAEF-CAA6C0326E0E}" srcOrd="2" destOrd="0" presId="urn:microsoft.com/office/officeart/2005/8/layout/hProcess3"/>
    <dgm:cxn modelId="{9196917C-0DAE-4F9B-A12B-D9A153C928C5}" type="presParOf" srcId="{74C0FB19-65F0-4163-861D-4CE8C395EB5F}" destId="{14A47BE0-8EE5-44D6-ADF6-06138FC49E7D}" srcOrd="3" destOrd="0" presId="urn:microsoft.com/office/officeart/2005/8/layout/hProcess3"/>
    <dgm:cxn modelId="{2E0D9C1E-E55F-491F-B6EB-045851A92C8C}" type="presParOf" srcId="{AEE06F41-55C1-084D-BD17-09A967E44399}" destId="{72E8473B-3684-6340-AB6C-99A7F45F48C0}" srcOrd="6" destOrd="0" presId="urn:microsoft.com/office/officeart/2005/8/layout/hProcess3"/>
    <dgm:cxn modelId="{4EC08D96-14CD-422B-B679-C7786F503286}" type="presParOf" srcId="{AEE06F41-55C1-084D-BD17-09A967E44399}" destId="{C5D12CD1-658B-114F-8857-195C52CA8551}" srcOrd="7" destOrd="0" presId="urn:microsoft.com/office/officeart/2005/8/layout/hProcess3"/>
    <dgm:cxn modelId="{F625CB19-4AD0-46D8-AE57-02E9618ADC64}" type="presParOf" srcId="{AEE06F41-55C1-084D-BD17-09A967E44399}" destId="{DF00210D-B494-9741-B587-209DB06583AE}" srcOrd="8" destOrd="0" presId="urn:microsoft.com/office/officeart/2005/8/layout/hProcess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B47687-9716-4B65-B2B8-4CD3600EEB30}" type="doc">
      <dgm:prSet loTypeId="urn:microsoft.com/office/officeart/2008/layout/VerticalCurvedList" loCatId="list" qsTypeId="urn:microsoft.com/office/officeart/2005/8/quickstyle/simple3" qsCatId="simple" csTypeId="urn:microsoft.com/office/officeart/2005/8/colors/accent2_1" csCatId="accent2" phldr="1"/>
      <dgm:spPr/>
      <dgm:t>
        <a:bodyPr/>
        <a:lstStyle/>
        <a:p>
          <a:endParaRPr lang="es-CO"/>
        </a:p>
      </dgm:t>
    </dgm:pt>
    <dgm:pt modelId="{2ECF90A5-2F50-4B12-BFBC-3535E55505FE}">
      <dgm:prSet phldrT="[Texto]" custT="1"/>
      <dgm:spPr>
        <a:solidFill>
          <a:schemeClr val="bg1">
            <a:lumMod val="85000"/>
          </a:schemeClr>
        </a:solidFill>
      </dgm:spPr>
      <dgm:t>
        <a:bodyPr/>
        <a:lstStyle/>
        <a:p>
          <a:pPr algn="just"/>
          <a:r>
            <a:rPr lang="es-CO" sz="1200" dirty="0" smtClean="0">
              <a:latin typeface="Arial" panose="020B0604020202020204" pitchFamily="34" charset="0"/>
              <a:cs typeface="Arial" panose="020B0604020202020204" pitchFamily="34" charset="0"/>
            </a:rPr>
            <a:t>Diseñen productos que generen </a:t>
          </a:r>
          <a:r>
            <a:rPr lang="es-CO" sz="1200" b="1" dirty="0" smtClean="0">
              <a:latin typeface="Arial" panose="020B0604020202020204" pitchFamily="34" charset="0"/>
              <a:cs typeface="Arial" panose="020B0604020202020204" pitchFamily="34" charset="0"/>
            </a:rPr>
            <a:t>experiencias intuitivas </a:t>
          </a:r>
          <a:r>
            <a:rPr lang="es-CO" sz="1200" dirty="0" smtClean="0">
              <a:latin typeface="Arial" panose="020B0604020202020204" pitchFamily="34" charset="0"/>
              <a:cs typeface="Arial" panose="020B0604020202020204" pitchFamily="34" charset="0"/>
            </a:rPr>
            <a:t>para los clientes: </a:t>
          </a:r>
          <a:r>
            <a:rPr lang="es-CO" sz="1200" b="1" dirty="0" smtClean="0">
              <a:latin typeface="Arial" panose="020B0604020202020204" pitchFamily="34" charset="0"/>
              <a:cs typeface="Arial" panose="020B0604020202020204" pitchFamily="34" charset="0"/>
            </a:rPr>
            <a:t>mínima complejidad, </a:t>
          </a:r>
          <a:r>
            <a:rPr lang="es-CO" sz="1200" dirty="0" smtClean="0">
              <a:latin typeface="Arial" panose="020B0604020202020204" pitchFamily="34" charset="0"/>
              <a:cs typeface="Arial" panose="020B0604020202020204" pitchFamily="34" charset="0"/>
            </a:rPr>
            <a:t> mayor agilidad, y mejor </a:t>
          </a:r>
          <a:r>
            <a:rPr lang="es-CO" sz="1200" b="1" dirty="0" smtClean="0">
              <a:latin typeface="Arial" panose="020B0604020202020204" pitchFamily="34" charset="0"/>
              <a:cs typeface="Arial" panose="020B0604020202020204" pitchFamily="34" charset="0"/>
            </a:rPr>
            <a:t>acceso. </a:t>
          </a:r>
          <a:r>
            <a:rPr lang="es-CO" sz="1200" dirty="0" smtClean="0">
              <a:latin typeface="Arial" panose="020B0604020202020204" pitchFamily="34" charset="0"/>
              <a:cs typeface="Arial" panose="020B0604020202020204" pitchFamily="34" charset="0"/>
            </a:rPr>
            <a:t>Productos con </a:t>
          </a:r>
          <a:r>
            <a:rPr lang="es-CO" sz="1200" b="1" dirty="0" smtClean="0">
              <a:latin typeface="Arial" panose="020B0604020202020204" pitchFamily="34" charset="0"/>
              <a:cs typeface="Arial" panose="020B0604020202020204" pitchFamily="34" charset="0"/>
            </a:rPr>
            <a:t>características y precios a la medida. </a:t>
          </a:r>
          <a:endParaRPr lang="es-CO" sz="800" dirty="0">
            <a:latin typeface="Arial" panose="020B0604020202020204" pitchFamily="34" charset="0"/>
            <a:cs typeface="Arial" panose="020B0604020202020204" pitchFamily="34" charset="0"/>
          </a:endParaRPr>
        </a:p>
      </dgm:t>
    </dgm:pt>
    <dgm:pt modelId="{424C3BD1-A014-4FEC-8832-5F55C3E48824}" type="parTrans" cxnId="{C177B381-3A39-481F-9403-39F2224BA92B}">
      <dgm:prSet/>
      <dgm:spPr/>
      <dgm:t>
        <a:bodyPr/>
        <a:lstStyle/>
        <a:p>
          <a:pPr algn="just"/>
          <a:endParaRPr lang="es-CO" sz="2000">
            <a:latin typeface="Arial" panose="020B0604020202020204" pitchFamily="34" charset="0"/>
            <a:cs typeface="Arial" panose="020B0604020202020204" pitchFamily="34" charset="0"/>
          </a:endParaRPr>
        </a:p>
      </dgm:t>
    </dgm:pt>
    <dgm:pt modelId="{1DF9F56F-982E-4E41-BFE0-CE91906A2631}" type="sibTrans" cxnId="{C177B381-3A39-481F-9403-39F2224BA92B}">
      <dgm:prSet custT="1"/>
      <dgm:spPr/>
      <dgm:t>
        <a:bodyPr/>
        <a:lstStyle/>
        <a:p>
          <a:pPr algn="just"/>
          <a:endParaRPr lang="es-CO" sz="2000">
            <a:latin typeface="Arial" panose="020B0604020202020204" pitchFamily="34" charset="0"/>
            <a:cs typeface="Arial" panose="020B0604020202020204" pitchFamily="34" charset="0"/>
          </a:endParaRPr>
        </a:p>
      </dgm:t>
    </dgm:pt>
    <dgm:pt modelId="{F841B20F-179E-4CBB-BA01-04F1D52E3719}">
      <dgm:prSet custT="1"/>
      <dgm:spPr>
        <a:solidFill>
          <a:schemeClr val="bg1">
            <a:lumMod val="85000"/>
          </a:schemeClr>
        </a:solidFill>
      </dgm:spPr>
      <dgm:t>
        <a:bodyPr anchor="t"/>
        <a:lstStyle/>
        <a:p>
          <a:pPr algn="just"/>
          <a:endParaRPr lang="es-CO" sz="700" b="1" dirty="0" smtClean="0">
            <a:latin typeface="Arial" panose="020B0604020202020204" pitchFamily="34" charset="0"/>
            <a:cs typeface="Arial" panose="020B0604020202020204" pitchFamily="34" charset="0"/>
          </a:endParaRPr>
        </a:p>
        <a:p>
          <a:pPr algn="just"/>
          <a:r>
            <a:rPr lang="es-CO" sz="1200" b="1" dirty="0" smtClean="0">
              <a:latin typeface="Arial" panose="020B0604020202020204" pitchFamily="34" charset="0"/>
              <a:cs typeface="Arial" panose="020B0604020202020204" pitchFamily="34" charset="0"/>
            </a:rPr>
            <a:t>Optimicen su estructura de costos </a:t>
          </a:r>
          <a:r>
            <a:rPr lang="es-CO" sz="1200" b="0" dirty="0" smtClean="0">
              <a:latin typeface="Arial" panose="020B0604020202020204" pitchFamily="34" charset="0"/>
              <a:cs typeface="Arial" panose="020B0604020202020204" pitchFamily="34" charset="0"/>
            </a:rPr>
            <a:t>a</a:t>
          </a:r>
          <a:r>
            <a:rPr lang="es-CO" sz="1200" dirty="0" smtClean="0">
              <a:latin typeface="Arial" panose="020B0604020202020204" pitchFamily="34" charset="0"/>
              <a:cs typeface="Arial" panose="020B0604020202020204" pitchFamily="34" charset="0"/>
            </a:rPr>
            <a:t> través del uso de herramientas tecnológicas que impacten la gestión de riesgo.</a:t>
          </a:r>
          <a:endParaRPr lang="es-CO" sz="1200" b="1" dirty="0" smtClean="0">
            <a:latin typeface="Arial" panose="020B0604020202020204" pitchFamily="34" charset="0"/>
            <a:cs typeface="Arial" panose="020B0604020202020204" pitchFamily="34" charset="0"/>
          </a:endParaRPr>
        </a:p>
      </dgm:t>
    </dgm:pt>
    <dgm:pt modelId="{FBD3BB19-0ED8-4CD5-BC7A-D72EED2A93F1}" type="parTrans" cxnId="{2186472C-881B-41D6-BFE3-E3F7A78038B5}">
      <dgm:prSet/>
      <dgm:spPr/>
      <dgm:t>
        <a:bodyPr/>
        <a:lstStyle/>
        <a:p>
          <a:pPr algn="just"/>
          <a:endParaRPr lang="es-CO" sz="2000">
            <a:latin typeface="Arial" panose="020B0604020202020204" pitchFamily="34" charset="0"/>
            <a:cs typeface="Arial" panose="020B0604020202020204" pitchFamily="34" charset="0"/>
          </a:endParaRPr>
        </a:p>
      </dgm:t>
    </dgm:pt>
    <dgm:pt modelId="{1237C8A6-9E28-4991-B02C-15BE442828D9}" type="sibTrans" cxnId="{2186472C-881B-41D6-BFE3-E3F7A78038B5}">
      <dgm:prSet custT="1"/>
      <dgm:spPr/>
      <dgm:t>
        <a:bodyPr/>
        <a:lstStyle/>
        <a:p>
          <a:pPr algn="just"/>
          <a:endParaRPr lang="es-CO" sz="2000">
            <a:latin typeface="Arial" panose="020B0604020202020204" pitchFamily="34" charset="0"/>
            <a:cs typeface="Arial" panose="020B0604020202020204" pitchFamily="34" charset="0"/>
          </a:endParaRPr>
        </a:p>
      </dgm:t>
    </dgm:pt>
    <dgm:pt modelId="{D0B607BB-5F97-4587-B97C-B966AF063CF8}">
      <dgm:prSet custT="1"/>
      <dgm:spPr>
        <a:solidFill>
          <a:schemeClr val="bg1">
            <a:lumMod val="85000"/>
          </a:schemeClr>
        </a:solidFill>
      </dgm:spPr>
      <dgm:t>
        <a:bodyPr/>
        <a:lstStyle/>
        <a:p>
          <a:pPr algn="just"/>
          <a:r>
            <a:rPr lang="es-CO" sz="1200" dirty="0" smtClean="0">
              <a:latin typeface="Arial" panose="020B0604020202020204" pitchFamily="34" charset="0"/>
              <a:cs typeface="Arial" panose="020B0604020202020204" pitchFamily="34" charset="0"/>
            </a:rPr>
            <a:t>Fundamenten la competencia en la </a:t>
          </a:r>
          <a:r>
            <a:rPr lang="es-CO" sz="1200" b="1" dirty="0" smtClean="0">
              <a:latin typeface="Arial" panose="020B0604020202020204" pitchFamily="34" charset="0"/>
              <a:cs typeface="Arial" panose="020B0604020202020204" pitchFamily="34" charset="0"/>
            </a:rPr>
            <a:t>confianza de los consumidores</a:t>
          </a:r>
          <a:endParaRPr lang="es-CO" sz="800" b="1" dirty="0" smtClean="0">
            <a:latin typeface="Arial" panose="020B0604020202020204" pitchFamily="34" charset="0"/>
            <a:cs typeface="Arial" panose="020B0604020202020204" pitchFamily="34" charset="0"/>
          </a:endParaRPr>
        </a:p>
        <a:p>
          <a:pPr algn="just"/>
          <a:r>
            <a:rPr lang="es-CO" sz="1200" dirty="0" smtClean="0">
              <a:latin typeface="Arial" panose="020B0604020202020204" pitchFamily="34" charset="0"/>
              <a:cs typeface="Arial" panose="020B0604020202020204" pitchFamily="34" charset="0"/>
            </a:rPr>
            <a:t>Específicamente sobre la </a:t>
          </a:r>
          <a:r>
            <a:rPr lang="es-CO" sz="1200" b="1" dirty="0" smtClean="0">
              <a:latin typeface="Arial" panose="020B0604020202020204" pitchFamily="34" charset="0"/>
              <a:cs typeface="Arial" panose="020B0604020202020204" pitchFamily="34" charset="0"/>
            </a:rPr>
            <a:t>confidencialidad </a:t>
          </a:r>
          <a:r>
            <a:rPr lang="es-CO" sz="1200" dirty="0" smtClean="0">
              <a:latin typeface="Arial" panose="020B0604020202020204" pitchFamily="34" charset="0"/>
              <a:cs typeface="Arial" panose="020B0604020202020204" pitchFamily="34" charset="0"/>
            </a:rPr>
            <a:t>de la información del consumidor frente al uso que le dan los nuevos actores a la misma. </a:t>
          </a:r>
          <a:r>
            <a:rPr lang="es-CO" sz="1200" b="1" dirty="0" smtClean="0">
              <a:latin typeface="Arial" panose="020B0604020202020204" pitchFamily="34" charset="0"/>
              <a:cs typeface="Arial" panose="020B0604020202020204" pitchFamily="34" charset="0"/>
            </a:rPr>
            <a:t>El cliente es un consumidor… no es un producto.</a:t>
          </a:r>
        </a:p>
      </dgm:t>
    </dgm:pt>
    <dgm:pt modelId="{56FE9BB3-9516-483E-A33E-C97EE95B0310}" type="parTrans" cxnId="{39F4A173-C03E-4D13-9AAA-A78B9B93D129}">
      <dgm:prSet/>
      <dgm:spPr/>
      <dgm:t>
        <a:bodyPr/>
        <a:lstStyle/>
        <a:p>
          <a:pPr algn="just"/>
          <a:endParaRPr lang="es-CO" sz="2000">
            <a:latin typeface="Arial" panose="020B0604020202020204" pitchFamily="34" charset="0"/>
            <a:cs typeface="Arial" panose="020B0604020202020204" pitchFamily="34" charset="0"/>
          </a:endParaRPr>
        </a:p>
      </dgm:t>
    </dgm:pt>
    <dgm:pt modelId="{9CFCDD23-8115-44A3-9F17-8A548D0038B6}" type="sibTrans" cxnId="{39F4A173-C03E-4D13-9AAA-A78B9B93D129}">
      <dgm:prSet custT="1"/>
      <dgm:spPr/>
      <dgm:t>
        <a:bodyPr/>
        <a:lstStyle/>
        <a:p>
          <a:pPr algn="just"/>
          <a:endParaRPr lang="es-CO" sz="2000">
            <a:latin typeface="Arial" panose="020B0604020202020204" pitchFamily="34" charset="0"/>
            <a:cs typeface="Arial" panose="020B0604020202020204" pitchFamily="34" charset="0"/>
          </a:endParaRPr>
        </a:p>
      </dgm:t>
    </dgm:pt>
    <dgm:pt modelId="{A4CE409F-00C8-4AAD-A84D-CFCCFC59E22C}">
      <dgm:prSet custT="1"/>
      <dgm:spPr>
        <a:solidFill>
          <a:schemeClr val="bg1">
            <a:lumMod val="85000"/>
          </a:schemeClr>
        </a:solidFill>
      </dgm:spPr>
      <dgm:t>
        <a:bodyPr/>
        <a:lstStyle/>
        <a:p>
          <a:pPr algn="just"/>
          <a:endParaRPr lang="es-CO" sz="1200" dirty="0" smtClean="0">
            <a:latin typeface="Arial" panose="020B0604020202020204" pitchFamily="34" charset="0"/>
            <a:cs typeface="Arial" panose="020B0604020202020204" pitchFamily="34" charset="0"/>
          </a:endParaRPr>
        </a:p>
        <a:p>
          <a:pPr algn="just"/>
          <a:r>
            <a:rPr lang="es-CO" sz="1200" dirty="0" smtClean="0">
              <a:latin typeface="Arial" panose="020B0604020202020204" pitchFamily="34" charset="0"/>
              <a:cs typeface="Arial" panose="020B0604020202020204" pitchFamily="34" charset="0"/>
            </a:rPr>
            <a:t>Desde el punto de vista estratégico: visión innovadora y músculo financiero que apalanque la inversión en tecnología.</a:t>
          </a:r>
        </a:p>
        <a:p>
          <a:pPr algn="just"/>
          <a:endParaRPr lang="es-CO" sz="1200" dirty="0" smtClean="0">
            <a:latin typeface="Arial" panose="020B0604020202020204" pitchFamily="34" charset="0"/>
            <a:cs typeface="Arial" panose="020B0604020202020204" pitchFamily="34" charset="0"/>
          </a:endParaRPr>
        </a:p>
      </dgm:t>
    </dgm:pt>
    <dgm:pt modelId="{830C6275-C1DC-45CA-A0C9-A128BDE1B2A2}" type="parTrans" cxnId="{80089A7B-6B5F-4F5F-A1B3-06E9D2D9D1E1}">
      <dgm:prSet/>
      <dgm:spPr/>
      <dgm:t>
        <a:bodyPr/>
        <a:lstStyle/>
        <a:p>
          <a:endParaRPr lang="es-CO" sz="1600">
            <a:latin typeface="Arial" panose="020B0604020202020204" pitchFamily="34" charset="0"/>
            <a:cs typeface="Arial" panose="020B0604020202020204" pitchFamily="34" charset="0"/>
          </a:endParaRPr>
        </a:p>
      </dgm:t>
    </dgm:pt>
    <dgm:pt modelId="{CDEDF19E-CD12-4811-9B24-2D60867154BC}" type="sibTrans" cxnId="{80089A7B-6B5F-4F5F-A1B3-06E9D2D9D1E1}">
      <dgm:prSet/>
      <dgm:spPr/>
      <dgm:t>
        <a:bodyPr/>
        <a:lstStyle/>
        <a:p>
          <a:endParaRPr lang="es-CO" sz="1600">
            <a:latin typeface="Arial" panose="020B0604020202020204" pitchFamily="34" charset="0"/>
            <a:cs typeface="Arial" panose="020B0604020202020204" pitchFamily="34" charset="0"/>
          </a:endParaRPr>
        </a:p>
      </dgm:t>
    </dgm:pt>
    <dgm:pt modelId="{1BC3F0B6-B496-4DF2-B808-58CD1613C8C6}">
      <dgm:prSet custT="1"/>
      <dgm:spPr>
        <a:solidFill>
          <a:schemeClr val="bg1">
            <a:lumMod val="85000"/>
          </a:schemeClr>
        </a:solidFill>
      </dgm:spPr>
      <dgm:t>
        <a:bodyPr/>
        <a:lstStyle/>
        <a:p>
          <a:endParaRPr lang="es-CO" sz="1200" dirty="0" smtClean="0">
            <a:latin typeface="Arial" panose="020B0604020202020204" pitchFamily="34" charset="0"/>
            <a:cs typeface="Arial" panose="020B0604020202020204" pitchFamily="34" charset="0"/>
          </a:endParaRPr>
        </a:p>
        <a:p>
          <a:r>
            <a:rPr lang="es-CO" sz="1200" dirty="0" smtClean="0">
              <a:latin typeface="Arial" panose="020B0604020202020204" pitchFamily="34" charset="0"/>
              <a:cs typeface="Arial" panose="020B0604020202020204" pitchFamily="34" charset="0"/>
            </a:rPr>
            <a:t>Identifiquen y gestionen los </a:t>
          </a:r>
          <a:r>
            <a:rPr lang="es-CO" sz="1200" b="1" dirty="0" smtClean="0">
              <a:latin typeface="Arial" panose="020B0604020202020204" pitchFamily="34" charset="0"/>
              <a:cs typeface="Arial" panose="020B0604020202020204" pitchFamily="34" charset="0"/>
            </a:rPr>
            <a:t>riesgos </a:t>
          </a:r>
          <a:r>
            <a:rPr lang="es-CO" sz="1200" dirty="0" smtClean="0">
              <a:latin typeface="Arial" panose="020B0604020202020204" pitchFamily="34" charset="0"/>
              <a:cs typeface="Arial" panose="020B0604020202020204" pitchFamily="34" charset="0"/>
            </a:rPr>
            <a:t>que se deriven de los procesos de digitalización y masificación  de la banca.</a:t>
          </a:r>
        </a:p>
        <a:p>
          <a:endParaRPr lang="es-CO" sz="1200" dirty="0" smtClean="0">
            <a:latin typeface="Arial" panose="020B0604020202020204" pitchFamily="34" charset="0"/>
            <a:cs typeface="Arial" panose="020B0604020202020204" pitchFamily="34" charset="0"/>
          </a:endParaRPr>
        </a:p>
      </dgm:t>
    </dgm:pt>
    <dgm:pt modelId="{435BE4F8-C5FB-4D87-91D4-4AF32F539F05}" type="parTrans" cxnId="{C7EB5A5B-B1E2-4BEA-963D-AB9345C363AA}">
      <dgm:prSet/>
      <dgm:spPr/>
      <dgm:t>
        <a:bodyPr/>
        <a:lstStyle/>
        <a:p>
          <a:endParaRPr lang="es-CO" sz="1600">
            <a:latin typeface="Arial" panose="020B0604020202020204" pitchFamily="34" charset="0"/>
            <a:cs typeface="Arial" panose="020B0604020202020204" pitchFamily="34" charset="0"/>
          </a:endParaRPr>
        </a:p>
      </dgm:t>
    </dgm:pt>
    <dgm:pt modelId="{F0EFB417-81DE-4908-A4A5-2BB10C4AF571}" type="sibTrans" cxnId="{C7EB5A5B-B1E2-4BEA-963D-AB9345C363AA}">
      <dgm:prSet custT="1"/>
      <dgm:spPr/>
      <dgm:t>
        <a:bodyPr/>
        <a:lstStyle/>
        <a:p>
          <a:endParaRPr lang="es-CO" sz="1050">
            <a:latin typeface="Arial" panose="020B0604020202020204" pitchFamily="34" charset="0"/>
            <a:cs typeface="Arial" panose="020B0604020202020204" pitchFamily="34" charset="0"/>
          </a:endParaRPr>
        </a:p>
      </dgm:t>
    </dgm:pt>
    <dgm:pt modelId="{AF01F5A2-DD62-479A-9DFE-F3512EBE9167}" type="pres">
      <dgm:prSet presAssocID="{F1B47687-9716-4B65-B2B8-4CD3600EEB30}" presName="Name0" presStyleCnt="0">
        <dgm:presLayoutVars>
          <dgm:chMax val="7"/>
          <dgm:chPref val="7"/>
          <dgm:dir/>
        </dgm:presLayoutVars>
      </dgm:prSet>
      <dgm:spPr/>
      <dgm:t>
        <a:bodyPr/>
        <a:lstStyle/>
        <a:p>
          <a:endParaRPr lang="es-CO"/>
        </a:p>
      </dgm:t>
    </dgm:pt>
    <dgm:pt modelId="{83E0B0DE-6622-438F-B549-BA51179DF3A6}" type="pres">
      <dgm:prSet presAssocID="{F1B47687-9716-4B65-B2B8-4CD3600EEB30}" presName="Name1" presStyleCnt="0"/>
      <dgm:spPr/>
    </dgm:pt>
    <dgm:pt modelId="{A195BF60-0C21-4DA7-A26B-3C015F79A2A3}" type="pres">
      <dgm:prSet presAssocID="{F1B47687-9716-4B65-B2B8-4CD3600EEB30}" presName="cycle" presStyleCnt="0"/>
      <dgm:spPr/>
    </dgm:pt>
    <dgm:pt modelId="{45B0F602-736A-46C6-A1C2-CA8478127C77}" type="pres">
      <dgm:prSet presAssocID="{F1B47687-9716-4B65-B2B8-4CD3600EEB30}" presName="srcNode" presStyleLbl="node1" presStyleIdx="0" presStyleCnt="5"/>
      <dgm:spPr/>
    </dgm:pt>
    <dgm:pt modelId="{CE49FF3A-9CED-482C-8355-1587AECF1F95}" type="pres">
      <dgm:prSet presAssocID="{F1B47687-9716-4B65-B2B8-4CD3600EEB30}" presName="conn" presStyleLbl="parChTrans1D2" presStyleIdx="0" presStyleCnt="1"/>
      <dgm:spPr/>
      <dgm:t>
        <a:bodyPr/>
        <a:lstStyle/>
        <a:p>
          <a:endParaRPr lang="es-CO"/>
        </a:p>
      </dgm:t>
    </dgm:pt>
    <dgm:pt modelId="{60E25CB1-5673-4F56-AA49-4DEACE40CBB0}" type="pres">
      <dgm:prSet presAssocID="{F1B47687-9716-4B65-B2B8-4CD3600EEB30}" presName="extraNode" presStyleLbl="node1" presStyleIdx="0" presStyleCnt="5"/>
      <dgm:spPr/>
    </dgm:pt>
    <dgm:pt modelId="{53953C5D-DCBB-4BAF-8160-2D5012E1189C}" type="pres">
      <dgm:prSet presAssocID="{F1B47687-9716-4B65-B2B8-4CD3600EEB30}" presName="dstNode" presStyleLbl="node1" presStyleIdx="0" presStyleCnt="5"/>
      <dgm:spPr/>
    </dgm:pt>
    <dgm:pt modelId="{93093ACD-67AB-4BEB-966D-93A951649240}" type="pres">
      <dgm:prSet presAssocID="{2ECF90A5-2F50-4B12-BFBC-3535E55505FE}" presName="text_1" presStyleLbl="node1" presStyleIdx="0" presStyleCnt="5">
        <dgm:presLayoutVars>
          <dgm:bulletEnabled val="1"/>
        </dgm:presLayoutVars>
      </dgm:prSet>
      <dgm:spPr/>
      <dgm:t>
        <a:bodyPr/>
        <a:lstStyle/>
        <a:p>
          <a:endParaRPr lang="es-CO"/>
        </a:p>
      </dgm:t>
    </dgm:pt>
    <dgm:pt modelId="{48A501F0-E34D-4F5D-8080-64AF677652A1}" type="pres">
      <dgm:prSet presAssocID="{2ECF90A5-2F50-4B12-BFBC-3535E55505FE}" presName="accent_1" presStyleCnt="0"/>
      <dgm:spPr/>
    </dgm:pt>
    <dgm:pt modelId="{DD22B344-20D5-4CB5-AF8D-33000DC6CD7F}" type="pres">
      <dgm:prSet presAssocID="{2ECF90A5-2F50-4B12-BFBC-3535E55505FE}" presName="accentRepeatNode" presStyleLbl="solidFgAcc1" presStyleIdx="0" presStyleCnt="5"/>
      <dgm:spPr/>
    </dgm:pt>
    <dgm:pt modelId="{7BA3E2CF-918E-41BA-BCEB-30D521587875}" type="pres">
      <dgm:prSet presAssocID="{F841B20F-179E-4CBB-BA01-04F1D52E3719}" presName="text_2" presStyleLbl="node1" presStyleIdx="1" presStyleCnt="5">
        <dgm:presLayoutVars>
          <dgm:bulletEnabled val="1"/>
        </dgm:presLayoutVars>
      </dgm:prSet>
      <dgm:spPr/>
      <dgm:t>
        <a:bodyPr/>
        <a:lstStyle/>
        <a:p>
          <a:endParaRPr lang="es-CO"/>
        </a:p>
      </dgm:t>
    </dgm:pt>
    <dgm:pt modelId="{810C4A1A-13E9-4B84-A708-3EF391BA8F2A}" type="pres">
      <dgm:prSet presAssocID="{F841B20F-179E-4CBB-BA01-04F1D52E3719}" presName="accent_2" presStyleCnt="0"/>
      <dgm:spPr/>
    </dgm:pt>
    <dgm:pt modelId="{37E95C49-B880-4E01-9571-991CDF31F493}" type="pres">
      <dgm:prSet presAssocID="{F841B20F-179E-4CBB-BA01-04F1D52E3719}" presName="accentRepeatNode" presStyleLbl="solidFgAcc1" presStyleIdx="1" presStyleCnt="5"/>
      <dgm:spPr/>
    </dgm:pt>
    <dgm:pt modelId="{8C8F3F87-82A9-491C-BF2C-954BC956CE29}" type="pres">
      <dgm:prSet presAssocID="{D0B607BB-5F97-4587-B97C-B966AF063CF8}" presName="text_3" presStyleLbl="node1" presStyleIdx="2" presStyleCnt="5">
        <dgm:presLayoutVars>
          <dgm:bulletEnabled val="1"/>
        </dgm:presLayoutVars>
      </dgm:prSet>
      <dgm:spPr/>
      <dgm:t>
        <a:bodyPr/>
        <a:lstStyle/>
        <a:p>
          <a:endParaRPr lang="es-CO"/>
        </a:p>
      </dgm:t>
    </dgm:pt>
    <dgm:pt modelId="{FB86A1CF-E236-49A0-A284-DE684CBC929C}" type="pres">
      <dgm:prSet presAssocID="{D0B607BB-5F97-4587-B97C-B966AF063CF8}" presName="accent_3" presStyleCnt="0"/>
      <dgm:spPr/>
    </dgm:pt>
    <dgm:pt modelId="{880405F5-2465-4768-949B-7CC5C58FC9E5}" type="pres">
      <dgm:prSet presAssocID="{D0B607BB-5F97-4587-B97C-B966AF063CF8}" presName="accentRepeatNode" presStyleLbl="solidFgAcc1" presStyleIdx="2" presStyleCnt="5"/>
      <dgm:spPr/>
    </dgm:pt>
    <dgm:pt modelId="{F9A20B64-ED5F-4623-BFE3-38AB03BD125E}" type="pres">
      <dgm:prSet presAssocID="{1BC3F0B6-B496-4DF2-B808-58CD1613C8C6}" presName="text_4" presStyleLbl="node1" presStyleIdx="3" presStyleCnt="5">
        <dgm:presLayoutVars>
          <dgm:bulletEnabled val="1"/>
        </dgm:presLayoutVars>
      </dgm:prSet>
      <dgm:spPr/>
      <dgm:t>
        <a:bodyPr/>
        <a:lstStyle/>
        <a:p>
          <a:endParaRPr lang="es-CO"/>
        </a:p>
      </dgm:t>
    </dgm:pt>
    <dgm:pt modelId="{0A7CB5CB-778B-4821-B865-E8A88BD46A9F}" type="pres">
      <dgm:prSet presAssocID="{1BC3F0B6-B496-4DF2-B808-58CD1613C8C6}" presName="accent_4" presStyleCnt="0"/>
      <dgm:spPr/>
    </dgm:pt>
    <dgm:pt modelId="{48847087-75C2-4FD1-918B-7304609675A1}" type="pres">
      <dgm:prSet presAssocID="{1BC3F0B6-B496-4DF2-B808-58CD1613C8C6}" presName="accentRepeatNode" presStyleLbl="solidFgAcc1" presStyleIdx="3" presStyleCnt="5"/>
      <dgm:spPr/>
    </dgm:pt>
    <dgm:pt modelId="{18E29D75-3566-4914-9C37-9ED5EC3DA610}" type="pres">
      <dgm:prSet presAssocID="{A4CE409F-00C8-4AAD-A84D-CFCCFC59E22C}" presName="text_5" presStyleLbl="node1" presStyleIdx="4" presStyleCnt="5">
        <dgm:presLayoutVars>
          <dgm:bulletEnabled val="1"/>
        </dgm:presLayoutVars>
      </dgm:prSet>
      <dgm:spPr/>
      <dgm:t>
        <a:bodyPr/>
        <a:lstStyle/>
        <a:p>
          <a:endParaRPr lang="es-CO"/>
        </a:p>
      </dgm:t>
    </dgm:pt>
    <dgm:pt modelId="{0AA23A37-BC1D-4C22-93EE-6B7281934D66}" type="pres">
      <dgm:prSet presAssocID="{A4CE409F-00C8-4AAD-A84D-CFCCFC59E22C}" presName="accent_5" presStyleCnt="0"/>
      <dgm:spPr/>
    </dgm:pt>
    <dgm:pt modelId="{91E2C05B-E888-4514-BFC6-38139C4FF11E}" type="pres">
      <dgm:prSet presAssocID="{A4CE409F-00C8-4AAD-A84D-CFCCFC59E22C}" presName="accentRepeatNode" presStyleLbl="solidFgAcc1" presStyleIdx="4" presStyleCnt="5"/>
      <dgm:spPr/>
    </dgm:pt>
  </dgm:ptLst>
  <dgm:cxnLst>
    <dgm:cxn modelId="{41F00407-81D8-4E4D-AF59-FF86337C8E57}" type="presOf" srcId="{F1B47687-9716-4B65-B2B8-4CD3600EEB30}" destId="{AF01F5A2-DD62-479A-9DFE-F3512EBE9167}" srcOrd="0" destOrd="0" presId="urn:microsoft.com/office/officeart/2008/layout/VerticalCurvedList"/>
    <dgm:cxn modelId="{C177B381-3A39-481F-9403-39F2224BA92B}" srcId="{F1B47687-9716-4B65-B2B8-4CD3600EEB30}" destId="{2ECF90A5-2F50-4B12-BFBC-3535E55505FE}" srcOrd="0" destOrd="0" parTransId="{424C3BD1-A014-4FEC-8832-5F55C3E48824}" sibTransId="{1DF9F56F-982E-4E41-BFE0-CE91906A2631}"/>
    <dgm:cxn modelId="{086F65FF-A54A-48B5-8B59-37D2B226F4CD}" type="presOf" srcId="{1DF9F56F-982E-4E41-BFE0-CE91906A2631}" destId="{CE49FF3A-9CED-482C-8355-1587AECF1F95}" srcOrd="0" destOrd="0" presId="urn:microsoft.com/office/officeart/2008/layout/VerticalCurvedList"/>
    <dgm:cxn modelId="{CD938E52-97DA-420A-A5BB-9FDD09129BD8}" type="presOf" srcId="{1BC3F0B6-B496-4DF2-B808-58CD1613C8C6}" destId="{F9A20B64-ED5F-4623-BFE3-38AB03BD125E}" srcOrd="0" destOrd="0" presId="urn:microsoft.com/office/officeart/2008/layout/VerticalCurvedList"/>
    <dgm:cxn modelId="{C7EB5A5B-B1E2-4BEA-963D-AB9345C363AA}" srcId="{F1B47687-9716-4B65-B2B8-4CD3600EEB30}" destId="{1BC3F0B6-B496-4DF2-B808-58CD1613C8C6}" srcOrd="3" destOrd="0" parTransId="{435BE4F8-C5FB-4D87-91D4-4AF32F539F05}" sibTransId="{F0EFB417-81DE-4908-A4A5-2BB10C4AF571}"/>
    <dgm:cxn modelId="{DADCD745-296D-427D-A5E2-5886A28BB7D3}" type="presOf" srcId="{2ECF90A5-2F50-4B12-BFBC-3535E55505FE}" destId="{93093ACD-67AB-4BEB-966D-93A951649240}" srcOrd="0" destOrd="0" presId="urn:microsoft.com/office/officeart/2008/layout/VerticalCurvedList"/>
    <dgm:cxn modelId="{B10E4A0E-D482-4C64-A68F-22AC5F9D9AD6}" type="presOf" srcId="{D0B607BB-5F97-4587-B97C-B966AF063CF8}" destId="{8C8F3F87-82A9-491C-BF2C-954BC956CE29}" srcOrd="0" destOrd="0" presId="urn:microsoft.com/office/officeart/2008/layout/VerticalCurvedList"/>
    <dgm:cxn modelId="{2186472C-881B-41D6-BFE3-E3F7A78038B5}" srcId="{F1B47687-9716-4B65-B2B8-4CD3600EEB30}" destId="{F841B20F-179E-4CBB-BA01-04F1D52E3719}" srcOrd="1" destOrd="0" parTransId="{FBD3BB19-0ED8-4CD5-BC7A-D72EED2A93F1}" sibTransId="{1237C8A6-9E28-4991-B02C-15BE442828D9}"/>
    <dgm:cxn modelId="{39F4A173-C03E-4D13-9AAA-A78B9B93D129}" srcId="{F1B47687-9716-4B65-B2B8-4CD3600EEB30}" destId="{D0B607BB-5F97-4587-B97C-B966AF063CF8}" srcOrd="2" destOrd="0" parTransId="{56FE9BB3-9516-483E-A33E-C97EE95B0310}" sibTransId="{9CFCDD23-8115-44A3-9F17-8A548D0038B6}"/>
    <dgm:cxn modelId="{80089A7B-6B5F-4F5F-A1B3-06E9D2D9D1E1}" srcId="{F1B47687-9716-4B65-B2B8-4CD3600EEB30}" destId="{A4CE409F-00C8-4AAD-A84D-CFCCFC59E22C}" srcOrd="4" destOrd="0" parTransId="{830C6275-C1DC-45CA-A0C9-A128BDE1B2A2}" sibTransId="{CDEDF19E-CD12-4811-9B24-2D60867154BC}"/>
    <dgm:cxn modelId="{AB2C51B4-E215-462D-B72F-1505C4DB2981}" type="presOf" srcId="{A4CE409F-00C8-4AAD-A84D-CFCCFC59E22C}" destId="{18E29D75-3566-4914-9C37-9ED5EC3DA610}" srcOrd="0" destOrd="0" presId="urn:microsoft.com/office/officeart/2008/layout/VerticalCurvedList"/>
    <dgm:cxn modelId="{48AF0B57-9B23-4D56-B7CB-D10226393FF0}" type="presOf" srcId="{F841B20F-179E-4CBB-BA01-04F1D52E3719}" destId="{7BA3E2CF-918E-41BA-BCEB-30D521587875}" srcOrd="0" destOrd="0" presId="urn:microsoft.com/office/officeart/2008/layout/VerticalCurvedList"/>
    <dgm:cxn modelId="{9F9F0269-4237-47F5-B853-124624D2AE53}" type="presParOf" srcId="{AF01F5A2-DD62-479A-9DFE-F3512EBE9167}" destId="{83E0B0DE-6622-438F-B549-BA51179DF3A6}" srcOrd="0" destOrd="0" presId="urn:microsoft.com/office/officeart/2008/layout/VerticalCurvedList"/>
    <dgm:cxn modelId="{4C9AF322-5806-43C2-8AE6-0CD5561FD271}" type="presParOf" srcId="{83E0B0DE-6622-438F-B549-BA51179DF3A6}" destId="{A195BF60-0C21-4DA7-A26B-3C015F79A2A3}" srcOrd="0" destOrd="0" presId="urn:microsoft.com/office/officeart/2008/layout/VerticalCurvedList"/>
    <dgm:cxn modelId="{C38D61D8-F19A-4FF4-8929-389892ABE06E}" type="presParOf" srcId="{A195BF60-0C21-4DA7-A26B-3C015F79A2A3}" destId="{45B0F602-736A-46C6-A1C2-CA8478127C77}" srcOrd="0" destOrd="0" presId="urn:microsoft.com/office/officeart/2008/layout/VerticalCurvedList"/>
    <dgm:cxn modelId="{2BFC8D5B-FD71-4860-A89B-70CED43D4784}" type="presParOf" srcId="{A195BF60-0C21-4DA7-A26B-3C015F79A2A3}" destId="{CE49FF3A-9CED-482C-8355-1587AECF1F95}" srcOrd="1" destOrd="0" presId="urn:microsoft.com/office/officeart/2008/layout/VerticalCurvedList"/>
    <dgm:cxn modelId="{D9EB8707-DD3A-4C4C-A27C-0883A6F098D5}" type="presParOf" srcId="{A195BF60-0C21-4DA7-A26B-3C015F79A2A3}" destId="{60E25CB1-5673-4F56-AA49-4DEACE40CBB0}" srcOrd="2" destOrd="0" presId="urn:microsoft.com/office/officeart/2008/layout/VerticalCurvedList"/>
    <dgm:cxn modelId="{236B2688-8383-47A5-8654-43F1E34A110D}" type="presParOf" srcId="{A195BF60-0C21-4DA7-A26B-3C015F79A2A3}" destId="{53953C5D-DCBB-4BAF-8160-2D5012E1189C}" srcOrd="3" destOrd="0" presId="urn:microsoft.com/office/officeart/2008/layout/VerticalCurvedList"/>
    <dgm:cxn modelId="{FA84664D-7B4F-4B21-B952-9F5F3667E7D8}" type="presParOf" srcId="{83E0B0DE-6622-438F-B549-BA51179DF3A6}" destId="{93093ACD-67AB-4BEB-966D-93A951649240}" srcOrd="1" destOrd="0" presId="urn:microsoft.com/office/officeart/2008/layout/VerticalCurvedList"/>
    <dgm:cxn modelId="{8A2F737A-C6B3-4829-92A8-2CC7D7263EB4}" type="presParOf" srcId="{83E0B0DE-6622-438F-B549-BA51179DF3A6}" destId="{48A501F0-E34D-4F5D-8080-64AF677652A1}" srcOrd="2" destOrd="0" presId="urn:microsoft.com/office/officeart/2008/layout/VerticalCurvedList"/>
    <dgm:cxn modelId="{BC015E92-0F4D-4295-8683-5A269BB021DF}" type="presParOf" srcId="{48A501F0-E34D-4F5D-8080-64AF677652A1}" destId="{DD22B344-20D5-4CB5-AF8D-33000DC6CD7F}" srcOrd="0" destOrd="0" presId="urn:microsoft.com/office/officeart/2008/layout/VerticalCurvedList"/>
    <dgm:cxn modelId="{B3B91924-D769-41AD-8AAA-0E205DB59B77}" type="presParOf" srcId="{83E0B0DE-6622-438F-B549-BA51179DF3A6}" destId="{7BA3E2CF-918E-41BA-BCEB-30D521587875}" srcOrd="3" destOrd="0" presId="urn:microsoft.com/office/officeart/2008/layout/VerticalCurvedList"/>
    <dgm:cxn modelId="{EA04DD5C-C5F7-4EC8-A4C1-1B5270E9D007}" type="presParOf" srcId="{83E0B0DE-6622-438F-B549-BA51179DF3A6}" destId="{810C4A1A-13E9-4B84-A708-3EF391BA8F2A}" srcOrd="4" destOrd="0" presId="urn:microsoft.com/office/officeart/2008/layout/VerticalCurvedList"/>
    <dgm:cxn modelId="{F445A68A-1524-47F3-8F3C-2A0906891CB5}" type="presParOf" srcId="{810C4A1A-13E9-4B84-A708-3EF391BA8F2A}" destId="{37E95C49-B880-4E01-9571-991CDF31F493}" srcOrd="0" destOrd="0" presId="urn:microsoft.com/office/officeart/2008/layout/VerticalCurvedList"/>
    <dgm:cxn modelId="{CB0BA9B9-F0B3-4E73-A5CF-4F6ADDA6E595}" type="presParOf" srcId="{83E0B0DE-6622-438F-B549-BA51179DF3A6}" destId="{8C8F3F87-82A9-491C-BF2C-954BC956CE29}" srcOrd="5" destOrd="0" presId="urn:microsoft.com/office/officeart/2008/layout/VerticalCurvedList"/>
    <dgm:cxn modelId="{8DE85892-4D29-422C-B6F5-8EE353D66AA6}" type="presParOf" srcId="{83E0B0DE-6622-438F-B549-BA51179DF3A6}" destId="{FB86A1CF-E236-49A0-A284-DE684CBC929C}" srcOrd="6" destOrd="0" presId="urn:microsoft.com/office/officeart/2008/layout/VerticalCurvedList"/>
    <dgm:cxn modelId="{2811C98F-F9F7-4D2B-B2E9-D966A69552C5}" type="presParOf" srcId="{FB86A1CF-E236-49A0-A284-DE684CBC929C}" destId="{880405F5-2465-4768-949B-7CC5C58FC9E5}" srcOrd="0" destOrd="0" presId="urn:microsoft.com/office/officeart/2008/layout/VerticalCurvedList"/>
    <dgm:cxn modelId="{68D7921F-898E-4EC2-8ED5-9FA3AD02579C}" type="presParOf" srcId="{83E0B0DE-6622-438F-B549-BA51179DF3A6}" destId="{F9A20B64-ED5F-4623-BFE3-38AB03BD125E}" srcOrd="7" destOrd="0" presId="urn:microsoft.com/office/officeart/2008/layout/VerticalCurvedList"/>
    <dgm:cxn modelId="{69D80F1C-80E8-458A-BF68-5C279ADE35B0}" type="presParOf" srcId="{83E0B0DE-6622-438F-B549-BA51179DF3A6}" destId="{0A7CB5CB-778B-4821-B865-E8A88BD46A9F}" srcOrd="8" destOrd="0" presId="urn:microsoft.com/office/officeart/2008/layout/VerticalCurvedList"/>
    <dgm:cxn modelId="{9F5CC763-15CE-4F2F-8AE2-A2AFADD0F7CA}" type="presParOf" srcId="{0A7CB5CB-778B-4821-B865-E8A88BD46A9F}" destId="{48847087-75C2-4FD1-918B-7304609675A1}" srcOrd="0" destOrd="0" presId="urn:microsoft.com/office/officeart/2008/layout/VerticalCurvedList"/>
    <dgm:cxn modelId="{7BC78BCA-57E7-4F02-800A-8CB7E6EC932D}" type="presParOf" srcId="{83E0B0DE-6622-438F-B549-BA51179DF3A6}" destId="{18E29D75-3566-4914-9C37-9ED5EC3DA610}" srcOrd="9" destOrd="0" presId="urn:microsoft.com/office/officeart/2008/layout/VerticalCurvedList"/>
    <dgm:cxn modelId="{030945A9-65D9-4696-BEC5-7A065DB3B9D3}" type="presParOf" srcId="{83E0B0DE-6622-438F-B549-BA51179DF3A6}" destId="{0AA23A37-BC1D-4C22-93EE-6B7281934D66}" srcOrd="10" destOrd="0" presId="urn:microsoft.com/office/officeart/2008/layout/VerticalCurvedList"/>
    <dgm:cxn modelId="{DD9E96E7-2A9F-40B9-92F7-D748C62CECEA}" type="presParOf" srcId="{0AA23A37-BC1D-4C22-93EE-6B7281934D66}" destId="{91E2C05B-E888-4514-BFC6-38139C4FF1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B29764-DA5D-4CA2-AEB4-4F5E92F007BB}"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s-ES"/>
        </a:p>
      </dgm:t>
    </dgm:pt>
    <dgm:pt modelId="{EDFDD6A8-B630-4D5C-AFF4-3E99ACDDA1FA}">
      <dgm:prSet phldrT="[Texto]" custT="1"/>
      <dgm:spPr>
        <a:noFill/>
      </dgm:spPr>
      <dgm:t>
        <a:bodyPr/>
        <a:lstStyle/>
        <a:p>
          <a:endParaRPr lang="es-ES" sz="2000" b="1" u="none" dirty="0">
            <a:latin typeface="Arial" pitchFamily="34" charset="0"/>
            <a:cs typeface="Arial" pitchFamily="34" charset="0"/>
          </a:endParaRPr>
        </a:p>
      </dgm:t>
    </dgm:pt>
    <dgm:pt modelId="{938F67EF-2BC3-4703-86A2-6F6E2C4E3D84}" type="parTrans" cxnId="{B0A0F917-A768-4065-8235-6F1DD0CCD8A0}">
      <dgm:prSet/>
      <dgm:spPr/>
      <dgm:t>
        <a:bodyPr/>
        <a:lstStyle/>
        <a:p>
          <a:endParaRPr lang="es-ES"/>
        </a:p>
      </dgm:t>
    </dgm:pt>
    <dgm:pt modelId="{52EAFF6C-F11C-4716-82B5-5D2B5505EE5C}" type="sibTrans" cxnId="{B0A0F917-A768-4065-8235-6F1DD0CCD8A0}">
      <dgm:prSet/>
      <dgm:spPr/>
      <dgm:t>
        <a:bodyPr/>
        <a:lstStyle/>
        <a:p>
          <a:endParaRPr lang="es-ES"/>
        </a:p>
      </dgm:t>
    </dgm:pt>
    <dgm:pt modelId="{4133EA74-97AF-431E-BF3C-DEDCD43A18B3}">
      <dgm:prSet phldrT="[Texto]" custT="1"/>
      <dgm:spPr>
        <a:noFill/>
      </dgm:spPr>
      <dgm:t>
        <a:bodyPr/>
        <a:lstStyle/>
        <a:p>
          <a:endParaRPr lang="es-ES" sz="2000" b="1" dirty="0">
            <a:latin typeface="Arial" pitchFamily="34" charset="0"/>
            <a:cs typeface="Arial" pitchFamily="34" charset="0"/>
          </a:endParaRPr>
        </a:p>
      </dgm:t>
    </dgm:pt>
    <dgm:pt modelId="{1E39E4A4-ABB7-4CAF-A843-18A83ECA195F}" type="parTrans" cxnId="{31E6C82F-2F99-4143-8C6F-0805D1FBB298}">
      <dgm:prSet/>
      <dgm:spPr/>
      <dgm:t>
        <a:bodyPr/>
        <a:lstStyle/>
        <a:p>
          <a:endParaRPr lang="es-ES"/>
        </a:p>
      </dgm:t>
    </dgm:pt>
    <dgm:pt modelId="{18566413-B874-413B-A650-98421ECF33F4}" type="sibTrans" cxnId="{31E6C82F-2F99-4143-8C6F-0805D1FBB298}">
      <dgm:prSet/>
      <dgm:spPr/>
      <dgm:t>
        <a:bodyPr/>
        <a:lstStyle/>
        <a:p>
          <a:endParaRPr lang="es-ES"/>
        </a:p>
      </dgm:t>
    </dgm:pt>
    <dgm:pt modelId="{92604DF6-04E5-4C24-B057-9D8A287B9B01}">
      <dgm:prSet phldrT="[Texto]" custT="1"/>
      <dgm:spPr>
        <a:solidFill>
          <a:srgbClr val="338585"/>
        </a:solidFill>
      </dgm:spPr>
      <dgm:t>
        <a:bodyPr/>
        <a:lstStyle/>
        <a:p>
          <a:r>
            <a:rPr lang="es-CO" sz="2000" b="1" dirty="0" smtClean="0">
              <a:effectLst>
                <a:outerShdw blurRad="38100" dist="38100" dir="2700000" algn="tl">
                  <a:srgbClr val="000000">
                    <a:alpha val="43137"/>
                  </a:srgbClr>
                </a:outerShdw>
              </a:effectLst>
              <a:latin typeface="Arial" pitchFamily="34" charset="0"/>
              <a:cs typeface="Arial" pitchFamily="34" charset="0"/>
            </a:rPr>
            <a:t>3. Nuevos riesgos </a:t>
          </a:r>
          <a:r>
            <a:rPr lang="es-CO" sz="2000" b="1" i="1" dirty="0" smtClean="0">
              <a:effectLst>
                <a:outerShdw blurRad="38100" dist="38100" dir="2700000" algn="tl">
                  <a:srgbClr val="000000">
                    <a:alpha val="43137"/>
                  </a:srgbClr>
                </a:outerShdw>
              </a:effectLst>
              <a:latin typeface="Arial" pitchFamily="34" charset="0"/>
              <a:cs typeface="Arial" pitchFamily="34" charset="0"/>
            </a:rPr>
            <a:t>No Financieros</a:t>
          </a:r>
          <a:endParaRPr lang="es-ES" sz="2000" b="1" dirty="0">
            <a:effectLst>
              <a:outerShdw blurRad="38100" dist="38100" dir="2700000" algn="tl">
                <a:srgbClr val="000000">
                  <a:alpha val="43137"/>
                </a:srgbClr>
              </a:outerShdw>
            </a:effectLst>
            <a:latin typeface="Arial" pitchFamily="34" charset="0"/>
            <a:cs typeface="Arial" pitchFamily="34" charset="0"/>
          </a:endParaRPr>
        </a:p>
      </dgm:t>
    </dgm:pt>
    <dgm:pt modelId="{6322E01B-1E97-4362-8DD0-4FB42ABBBEDD}" type="parTrans" cxnId="{32782439-2DC6-40EA-9922-2798A802FE13}">
      <dgm:prSet/>
      <dgm:spPr/>
      <dgm:t>
        <a:bodyPr/>
        <a:lstStyle/>
        <a:p>
          <a:endParaRPr lang="es-ES"/>
        </a:p>
      </dgm:t>
    </dgm:pt>
    <dgm:pt modelId="{EF273EC9-9BA6-4EC2-9DBD-FE918E27D0C1}" type="sibTrans" cxnId="{32782439-2DC6-40EA-9922-2798A802FE13}">
      <dgm:prSet/>
      <dgm:spPr/>
      <dgm:t>
        <a:bodyPr/>
        <a:lstStyle/>
        <a:p>
          <a:endParaRPr lang="es-ES"/>
        </a:p>
      </dgm:t>
    </dgm:pt>
    <dgm:pt modelId="{0F69DB21-5038-494A-A41C-86FEEB5344AE}" type="pres">
      <dgm:prSet presAssocID="{6BB29764-DA5D-4CA2-AEB4-4F5E92F007BB}" presName="CompostProcess" presStyleCnt="0">
        <dgm:presLayoutVars>
          <dgm:dir/>
          <dgm:resizeHandles val="exact"/>
        </dgm:presLayoutVars>
      </dgm:prSet>
      <dgm:spPr/>
      <dgm:t>
        <a:bodyPr/>
        <a:lstStyle/>
        <a:p>
          <a:endParaRPr lang="es-CO"/>
        </a:p>
      </dgm:t>
    </dgm:pt>
    <dgm:pt modelId="{38AD8419-D1E2-49AC-90FC-D60C90456465}" type="pres">
      <dgm:prSet presAssocID="{6BB29764-DA5D-4CA2-AEB4-4F5E92F007BB}" presName="arrow" presStyleLbl="bgShp" presStyleIdx="0" presStyleCnt="1" custScaleX="112337" custLinFactNeighborX="1606" custLinFactNeighborY="0"/>
      <dgm:spPr>
        <a:solidFill>
          <a:schemeClr val="bg1">
            <a:lumMod val="85000"/>
          </a:schemeClr>
        </a:solidFill>
      </dgm:spPr>
      <dgm:t>
        <a:bodyPr/>
        <a:lstStyle/>
        <a:p>
          <a:endParaRPr lang="es-CO"/>
        </a:p>
      </dgm:t>
    </dgm:pt>
    <dgm:pt modelId="{35C152F9-94BA-49F6-A63D-9623FFCC529C}" type="pres">
      <dgm:prSet presAssocID="{6BB29764-DA5D-4CA2-AEB4-4F5E92F007BB}" presName="linearProcess" presStyleCnt="0"/>
      <dgm:spPr/>
    </dgm:pt>
    <dgm:pt modelId="{FCE3CA75-1A33-42E3-908B-E5C24A7E9813}" type="pres">
      <dgm:prSet presAssocID="{EDFDD6A8-B630-4D5C-AFF4-3E99ACDDA1FA}" presName="textNode" presStyleLbl="node1" presStyleIdx="0" presStyleCnt="3" custLinFactNeighborX="-4158" custLinFactNeighborY="-22362">
        <dgm:presLayoutVars>
          <dgm:bulletEnabled val="1"/>
        </dgm:presLayoutVars>
      </dgm:prSet>
      <dgm:spPr/>
      <dgm:t>
        <a:bodyPr/>
        <a:lstStyle/>
        <a:p>
          <a:endParaRPr lang="es-CO"/>
        </a:p>
      </dgm:t>
    </dgm:pt>
    <dgm:pt modelId="{93E1B66B-8D83-42BB-B1FC-979669D22E85}" type="pres">
      <dgm:prSet presAssocID="{52EAFF6C-F11C-4716-82B5-5D2B5505EE5C}" presName="sibTrans" presStyleCnt="0"/>
      <dgm:spPr/>
    </dgm:pt>
    <dgm:pt modelId="{55150C83-F47C-4402-800B-A6315DB39406}" type="pres">
      <dgm:prSet presAssocID="{4133EA74-97AF-431E-BF3C-DEDCD43A18B3}" presName="textNode" presStyleLbl="node1" presStyleIdx="1" presStyleCnt="3" custLinFactNeighborY="-9490">
        <dgm:presLayoutVars>
          <dgm:bulletEnabled val="1"/>
        </dgm:presLayoutVars>
      </dgm:prSet>
      <dgm:spPr/>
      <dgm:t>
        <a:bodyPr/>
        <a:lstStyle/>
        <a:p>
          <a:endParaRPr lang="es-CO"/>
        </a:p>
      </dgm:t>
    </dgm:pt>
    <dgm:pt modelId="{64B22EF2-3859-4DE1-ADD1-37E2587096D1}" type="pres">
      <dgm:prSet presAssocID="{18566413-B874-413B-A650-98421ECF33F4}" presName="sibTrans" presStyleCnt="0"/>
      <dgm:spPr/>
    </dgm:pt>
    <dgm:pt modelId="{B360EE3D-C927-4DFE-8CB6-4E1B5F4746D3}" type="pres">
      <dgm:prSet presAssocID="{92604DF6-04E5-4C24-B057-9D8A287B9B01}" presName="textNode" presStyleLbl="node1" presStyleIdx="2" presStyleCnt="3" custLinFactNeighborY="1797">
        <dgm:presLayoutVars>
          <dgm:bulletEnabled val="1"/>
        </dgm:presLayoutVars>
      </dgm:prSet>
      <dgm:spPr/>
      <dgm:t>
        <a:bodyPr/>
        <a:lstStyle/>
        <a:p>
          <a:endParaRPr lang="es-ES"/>
        </a:p>
      </dgm:t>
    </dgm:pt>
  </dgm:ptLst>
  <dgm:cxnLst>
    <dgm:cxn modelId="{40AA8B46-7FCB-47E2-93AE-590D30785C75}" type="presOf" srcId="{92604DF6-04E5-4C24-B057-9D8A287B9B01}" destId="{B360EE3D-C927-4DFE-8CB6-4E1B5F4746D3}" srcOrd="0" destOrd="0" presId="urn:microsoft.com/office/officeart/2005/8/layout/hProcess9"/>
    <dgm:cxn modelId="{B0A0F917-A768-4065-8235-6F1DD0CCD8A0}" srcId="{6BB29764-DA5D-4CA2-AEB4-4F5E92F007BB}" destId="{EDFDD6A8-B630-4D5C-AFF4-3E99ACDDA1FA}" srcOrd="0" destOrd="0" parTransId="{938F67EF-2BC3-4703-86A2-6F6E2C4E3D84}" sibTransId="{52EAFF6C-F11C-4716-82B5-5D2B5505EE5C}"/>
    <dgm:cxn modelId="{31E6C82F-2F99-4143-8C6F-0805D1FBB298}" srcId="{6BB29764-DA5D-4CA2-AEB4-4F5E92F007BB}" destId="{4133EA74-97AF-431E-BF3C-DEDCD43A18B3}" srcOrd="1" destOrd="0" parTransId="{1E39E4A4-ABB7-4CAF-A843-18A83ECA195F}" sibTransId="{18566413-B874-413B-A650-98421ECF33F4}"/>
    <dgm:cxn modelId="{A12292B5-6F13-4D1A-9618-0DF423CA3E05}" type="presOf" srcId="{4133EA74-97AF-431E-BF3C-DEDCD43A18B3}" destId="{55150C83-F47C-4402-800B-A6315DB39406}" srcOrd="0" destOrd="0" presId="urn:microsoft.com/office/officeart/2005/8/layout/hProcess9"/>
    <dgm:cxn modelId="{BBB81E58-E933-44DB-A516-9DB86E2C3F8A}" type="presOf" srcId="{EDFDD6A8-B630-4D5C-AFF4-3E99ACDDA1FA}" destId="{FCE3CA75-1A33-42E3-908B-E5C24A7E9813}" srcOrd="0" destOrd="0" presId="urn:microsoft.com/office/officeart/2005/8/layout/hProcess9"/>
    <dgm:cxn modelId="{32782439-2DC6-40EA-9922-2798A802FE13}" srcId="{6BB29764-DA5D-4CA2-AEB4-4F5E92F007BB}" destId="{92604DF6-04E5-4C24-B057-9D8A287B9B01}" srcOrd="2" destOrd="0" parTransId="{6322E01B-1E97-4362-8DD0-4FB42ABBBEDD}" sibTransId="{EF273EC9-9BA6-4EC2-9DBD-FE918E27D0C1}"/>
    <dgm:cxn modelId="{725171C5-6771-460E-BF22-BE40A586D4C4}" type="presOf" srcId="{6BB29764-DA5D-4CA2-AEB4-4F5E92F007BB}" destId="{0F69DB21-5038-494A-A41C-86FEEB5344AE}" srcOrd="0" destOrd="0" presId="urn:microsoft.com/office/officeart/2005/8/layout/hProcess9"/>
    <dgm:cxn modelId="{68987CEB-E4AB-446C-97A6-E12CCDC107D9}" type="presParOf" srcId="{0F69DB21-5038-494A-A41C-86FEEB5344AE}" destId="{38AD8419-D1E2-49AC-90FC-D60C90456465}" srcOrd="0" destOrd="0" presId="urn:microsoft.com/office/officeart/2005/8/layout/hProcess9"/>
    <dgm:cxn modelId="{B473DE35-F954-4DAE-97D1-E74AA4C4A7AB}" type="presParOf" srcId="{0F69DB21-5038-494A-A41C-86FEEB5344AE}" destId="{35C152F9-94BA-49F6-A63D-9623FFCC529C}" srcOrd="1" destOrd="0" presId="urn:microsoft.com/office/officeart/2005/8/layout/hProcess9"/>
    <dgm:cxn modelId="{80ADE0A0-DBBD-49AA-AD1F-71B92DEB4510}" type="presParOf" srcId="{35C152F9-94BA-49F6-A63D-9623FFCC529C}" destId="{FCE3CA75-1A33-42E3-908B-E5C24A7E9813}" srcOrd="0" destOrd="0" presId="urn:microsoft.com/office/officeart/2005/8/layout/hProcess9"/>
    <dgm:cxn modelId="{A62C191C-026F-433F-90A2-7BA043475E54}" type="presParOf" srcId="{35C152F9-94BA-49F6-A63D-9623FFCC529C}" destId="{93E1B66B-8D83-42BB-B1FC-979669D22E85}" srcOrd="1" destOrd="0" presId="urn:microsoft.com/office/officeart/2005/8/layout/hProcess9"/>
    <dgm:cxn modelId="{17BC55C4-9D22-48A7-83D8-F72454CA7BB8}" type="presParOf" srcId="{35C152F9-94BA-49F6-A63D-9623FFCC529C}" destId="{55150C83-F47C-4402-800B-A6315DB39406}" srcOrd="2" destOrd="0" presId="urn:microsoft.com/office/officeart/2005/8/layout/hProcess9"/>
    <dgm:cxn modelId="{C5F80F9B-34CA-4670-A45B-35FABB67F066}" type="presParOf" srcId="{35C152F9-94BA-49F6-A63D-9623FFCC529C}" destId="{64B22EF2-3859-4DE1-ADD1-37E2587096D1}" srcOrd="3" destOrd="0" presId="urn:microsoft.com/office/officeart/2005/8/layout/hProcess9"/>
    <dgm:cxn modelId="{CE2F3E0D-0F81-4D31-967D-C744BB193F1D}" type="presParOf" srcId="{35C152F9-94BA-49F6-A63D-9623FFCC529C}" destId="{B360EE3D-C927-4DFE-8CB6-4E1B5F4746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8A0130-200F-44EC-AB1D-2DA937BC293C}"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s-CO"/>
        </a:p>
      </dgm:t>
    </dgm:pt>
    <dgm:pt modelId="{7DBDBA1B-2869-431D-A8D4-745B67593B2A}">
      <dgm:prSet phldrT="[Texto]" custT="1"/>
      <dgm:spPr>
        <a:solidFill>
          <a:srgbClr val="AD3333"/>
        </a:solidFill>
      </dgm:spPr>
      <dgm:t>
        <a:bodyPr/>
        <a:lstStyle/>
        <a:p>
          <a:r>
            <a:rPr lang="es-CO"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 de Contagio</a:t>
          </a:r>
          <a:endParaRPr lang="es-C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8D4686C-8BF1-4E86-9DA5-738918AB950F}" type="parTrans" cxnId="{2FF71092-59E9-4023-8723-7687CEB39533}">
      <dgm:prSet/>
      <dgm:spPr/>
      <dgm:t>
        <a:bodyPr/>
        <a:lstStyle/>
        <a:p>
          <a:endParaRPr lang="es-CO" sz="1600">
            <a:latin typeface="Arial" panose="020B0604020202020204" pitchFamily="34" charset="0"/>
            <a:cs typeface="Arial" panose="020B0604020202020204" pitchFamily="34" charset="0"/>
          </a:endParaRPr>
        </a:p>
      </dgm:t>
    </dgm:pt>
    <dgm:pt modelId="{2B442E62-524E-47F8-BD8D-85AAFE42569D}" type="sibTrans" cxnId="{2FF71092-59E9-4023-8723-7687CEB39533}">
      <dgm:prSet/>
      <dgm:spPr/>
      <dgm:t>
        <a:bodyPr/>
        <a:lstStyle/>
        <a:p>
          <a:endParaRPr lang="es-CO" sz="1600">
            <a:latin typeface="Arial" panose="020B0604020202020204" pitchFamily="34" charset="0"/>
            <a:cs typeface="Arial" panose="020B0604020202020204" pitchFamily="34" charset="0"/>
          </a:endParaRPr>
        </a:p>
      </dgm:t>
    </dgm:pt>
    <dgm:pt modelId="{C312A812-E4E5-4D94-B8AF-31A4C2E029B8}">
      <dgm:prSet phldrT="[Texto]" custT="1"/>
      <dgm:spPr>
        <a:solidFill>
          <a:srgbClr val="D68533"/>
        </a:solidFill>
      </dgm:spPr>
      <dgm:t>
        <a:bodyPr/>
        <a:lstStyle/>
        <a:p>
          <a:r>
            <a:rPr lang="es-CO"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Riesgos de Modelo</a:t>
          </a:r>
          <a:endParaRPr lang="es-C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8B6629D-A059-40B4-BBAB-462A8B4F0F84}" type="parTrans" cxnId="{BDA7EA10-0AD7-4DB4-8F1A-B1C2D56E11C2}">
      <dgm:prSet/>
      <dgm:spPr/>
      <dgm:t>
        <a:bodyPr/>
        <a:lstStyle/>
        <a:p>
          <a:endParaRPr lang="es-CO" sz="1600">
            <a:latin typeface="Arial" panose="020B0604020202020204" pitchFamily="34" charset="0"/>
            <a:cs typeface="Arial" panose="020B0604020202020204" pitchFamily="34" charset="0"/>
          </a:endParaRPr>
        </a:p>
      </dgm:t>
    </dgm:pt>
    <dgm:pt modelId="{98623FAD-F5E1-4E31-8E09-D72AC2FB1924}" type="sibTrans" cxnId="{BDA7EA10-0AD7-4DB4-8F1A-B1C2D56E11C2}">
      <dgm:prSet/>
      <dgm:spPr/>
      <dgm:t>
        <a:bodyPr/>
        <a:lstStyle/>
        <a:p>
          <a:endParaRPr lang="es-CO" sz="1600">
            <a:latin typeface="Arial" panose="020B0604020202020204" pitchFamily="34" charset="0"/>
            <a:cs typeface="Arial" panose="020B0604020202020204" pitchFamily="34" charset="0"/>
          </a:endParaRPr>
        </a:p>
      </dgm:t>
    </dgm:pt>
    <dgm:pt modelId="{8E3CF5E4-66FC-4A9A-8CB6-6820278AE5FD}">
      <dgm:prSet phldrT="[Texto]" custT="1"/>
      <dgm:spPr>
        <a:solidFill>
          <a:srgbClr val="855C33"/>
        </a:solidFill>
      </dgm:spPr>
      <dgm:t>
        <a:bodyPr/>
        <a:lstStyle/>
        <a:p>
          <a:r>
            <a:rPr lang="es-CO" sz="16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Ciber</a:t>
          </a:r>
          <a:r>
            <a:rPr lang="es-CO"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ataques</a:t>
          </a:r>
          <a:endParaRPr lang="es-CO"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6728871-4811-4A62-8011-93A039A1AEFD}" type="parTrans" cxnId="{FE3C4D02-B5AB-4EB6-A789-AA70D8EBB68E}">
      <dgm:prSet/>
      <dgm:spPr/>
      <dgm:t>
        <a:bodyPr/>
        <a:lstStyle/>
        <a:p>
          <a:endParaRPr lang="es-CO" sz="1600">
            <a:latin typeface="Arial" panose="020B0604020202020204" pitchFamily="34" charset="0"/>
            <a:cs typeface="Arial" panose="020B0604020202020204" pitchFamily="34" charset="0"/>
          </a:endParaRPr>
        </a:p>
      </dgm:t>
    </dgm:pt>
    <dgm:pt modelId="{7F5343DB-D178-40C5-A8A3-9D41FB9A06B0}" type="sibTrans" cxnId="{FE3C4D02-B5AB-4EB6-A789-AA70D8EBB68E}">
      <dgm:prSet/>
      <dgm:spPr/>
      <dgm:t>
        <a:bodyPr/>
        <a:lstStyle/>
        <a:p>
          <a:endParaRPr lang="es-CO" sz="1600">
            <a:latin typeface="Arial" panose="020B0604020202020204" pitchFamily="34" charset="0"/>
            <a:cs typeface="Arial" panose="020B0604020202020204" pitchFamily="34" charset="0"/>
          </a:endParaRPr>
        </a:p>
      </dgm:t>
    </dgm:pt>
    <dgm:pt modelId="{AAE34F26-1FD2-4A40-86E7-569D358C077C}">
      <dgm:prSet phldrT="[Texto]" custT="1"/>
      <dgm:spPr/>
      <dgm:t>
        <a:bodyPr/>
        <a:lstStyle/>
        <a:p>
          <a:pPr algn="just"/>
          <a:r>
            <a:rPr lang="es-CO" sz="1600" dirty="0" smtClean="0">
              <a:latin typeface="Arial" panose="020B0604020202020204" pitchFamily="34" charset="0"/>
              <a:cs typeface="Arial" panose="020B0604020202020204" pitchFamily="34" charset="0"/>
            </a:rPr>
            <a:t>Los procesos de expansión de la banca implican una mayor exposición al riesgo de contagio en la medida en la que las economías o mercados se encuentren interconectados.</a:t>
          </a:r>
          <a:endParaRPr lang="es-CO" sz="1600" dirty="0">
            <a:latin typeface="Arial" panose="020B0604020202020204" pitchFamily="34" charset="0"/>
            <a:cs typeface="Arial" panose="020B0604020202020204" pitchFamily="34" charset="0"/>
          </a:endParaRPr>
        </a:p>
      </dgm:t>
    </dgm:pt>
    <dgm:pt modelId="{FE288B5C-08F6-4C95-B5BE-383DBA9247BF}" type="parTrans" cxnId="{AC01B738-840A-4BB2-97E4-79301C8384A5}">
      <dgm:prSet/>
      <dgm:spPr/>
      <dgm:t>
        <a:bodyPr/>
        <a:lstStyle/>
        <a:p>
          <a:endParaRPr lang="es-CO" sz="1600">
            <a:latin typeface="Arial" panose="020B0604020202020204" pitchFamily="34" charset="0"/>
            <a:cs typeface="Arial" panose="020B0604020202020204" pitchFamily="34" charset="0"/>
          </a:endParaRPr>
        </a:p>
      </dgm:t>
    </dgm:pt>
    <dgm:pt modelId="{6F1202EB-FB06-41BE-912C-9D245E60B209}" type="sibTrans" cxnId="{AC01B738-840A-4BB2-97E4-79301C8384A5}">
      <dgm:prSet/>
      <dgm:spPr/>
      <dgm:t>
        <a:bodyPr/>
        <a:lstStyle/>
        <a:p>
          <a:endParaRPr lang="es-CO" sz="1600">
            <a:latin typeface="Arial" panose="020B0604020202020204" pitchFamily="34" charset="0"/>
            <a:cs typeface="Arial" panose="020B0604020202020204" pitchFamily="34" charset="0"/>
          </a:endParaRPr>
        </a:p>
      </dgm:t>
    </dgm:pt>
    <dgm:pt modelId="{B926962A-412D-4D89-B886-50B7D03EE1FE}">
      <dgm:prSet phldrT="[Texto]" custT="1"/>
      <dgm:spPr/>
      <dgm:t>
        <a:bodyPr/>
        <a:lstStyle/>
        <a:p>
          <a:pPr algn="just"/>
          <a:r>
            <a:rPr lang="es-CO" sz="1600" dirty="0" smtClean="0">
              <a:latin typeface="Arial" panose="020B0604020202020204" pitchFamily="34" charset="0"/>
              <a:cs typeface="Arial" panose="020B0604020202020204" pitchFamily="34" charset="0"/>
            </a:rPr>
            <a:t>Cada vez más, las entidades dependen de modelos predictivos para la gestión del riesgo, razón por la cual los efectos que pueden tener los errores de predicción, o la falta de gobierno sobre los mismos en la toma de decisiones de una entidad son relevantes.</a:t>
          </a:r>
          <a:endParaRPr lang="es-CO" sz="1600" dirty="0">
            <a:latin typeface="Arial" panose="020B0604020202020204" pitchFamily="34" charset="0"/>
            <a:cs typeface="Arial" panose="020B0604020202020204" pitchFamily="34" charset="0"/>
          </a:endParaRPr>
        </a:p>
      </dgm:t>
    </dgm:pt>
    <dgm:pt modelId="{9B9FFC12-DFBC-4BD7-A265-A5DC2876E143}" type="parTrans" cxnId="{83F37139-BC45-4F51-B730-7CB95586FCCF}">
      <dgm:prSet/>
      <dgm:spPr/>
      <dgm:t>
        <a:bodyPr/>
        <a:lstStyle/>
        <a:p>
          <a:endParaRPr lang="es-CO" sz="1600">
            <a:latin typeface="Arial" panose="020B0604020202020204" pitchFamily="34" charset="0"/>
            <a:cs typeface="Arial" panose="020B0604020202020204" pitchFamily="34" charset="0"/>
          </a:endParaRPr>
        </a:p>
      </dgm:t>
    </dgm:pt>
    <dgm:pt modelId="{161CBB9C-1DA2-4ED6-94F5-9E0AA54421E9}" type="sibTrans" cxnId="{83F37139-BC45-4F51-B730-7CB95586FCCF}">
      <dgm:prSet/>
      <dgm:spPr/>
      <dgm:t>
        <a:bodyPr/>
        <a:lstStyle/>
        <a:p>
          <a:endParaRPr lang="es-CO" sz="1600">
            <a:latin typeface="Arial" panose="020B0604020202020204" pitchFamily="34" charset="0"/>
            <a:cs typeface="Arial" panose="020B0604020202020204" pitchFamily="34" charset="0"/>
          </a:endParaRPr>
        </a:p>
      </dgm:t>
    </dgm:pt>
    <dgm:pt modelId="{D2DDFBAC-B98B-4058-9F29-518F788D33BB}">
      <dgm:prSet phldrT="[Texto]" custT="1"/>
      <dgm:spPr/>
      <dgm:t>
        <a:bodyPr/>
        <a:lstStyle/>
        <a:p>
          <a:pPr algn="just"/>
          <a:r>
            <a:rPr lang="es-CO" sz="1600" dirty="0" smtClean="0">
              <a:latin typeface="Arial" panose="020B0604020202020204" pitchFamily="34" charset="0"/>
              <a:cs typeface="Arial" panose="020B0604020202020204" pitchFamily="34" charset="0"/>
            </a:rPr>
            <a:t>Los ataques a las fuentes primarias de información sensible de los clientes de entidades financiera ha tendido efectos negativos muy significativos que no solo se traducen en pérdidas económicas sino en una pérdida de confianza de los consumidores. </a:t>
          </a:r>
          <a:endParaRPr lang="es-CO" sz="1600" dirty="0">
            <a:latin typeface="Arial" panose="020B0604020202020204" pitchFamily="34" charset="0"/>
            <a:cs typeface="Arial" panose="020B0604020202020204" pitchFamily="34" charset="0"/>
          </a:endParaRPr>
        </a:p>
      </dgm:t>
    </dgm:pt>
    <dgm:pt modelId="{74F244FD-C75A-4A39-9199-600EDF66C1BB}" type="parTrans" cxnId="{BD7163E1-437D-4DC2-A83D-11A78DBF3755}">
      <dgm:prSet/>
      <dgm:spPr/>
      <dgm:t>
        <a:bodyPr/>
        <a:lstStyle/>
        <a:p>
          <a:endParaRPr lang="es-CO" sz="1600">
            <a:latin typeface="Arial" panose="020B0604020202020204" pitchFamily="34" charset="0"/>
            <a:cs typeface="Arial" panose="020B0604020202020204" pitchFamily="34" charset="0"/>
          </a:endParaRPr>
        </a:p>
      </dgm:t>
    </dgm:pt>
    <dgm:pt modelId="{421D4BAC-B372-4D17-9A4C-066849F38DB9}" type="sibTrans" cxnId="{BD7163E1-437D-4DC2-A83D-11A78DBF3755}">
      <dgm:prSet/>
      <dgm:spPr/>
      <dgm:t>
        <a:bodyPr/>
        <a:lstStyle/>
        <a:p>
          <a:endParaRPr lang="es-CO" sz="1600">
            <a:latin typeface="Arial" panose="020B0604020202020204" pitchFamily="34" charset="0"/>
            <a:cs typeface="Arial" panose="020B0604020202020204" pitchFamily="34" charset="0"/>
          </a:endParaRPr>
        </a:p>
      </dgm:t>
    </dgm:pt>
    <dgm:pt modelId="{89EEA6B6-6E6F-442D-883C-967BC193C1E8}" type="pres">
      <dgm:prSet presAssocID="{B68A0130-200F-44EC-AB1D-2DA937BC293C}" presName="linear" presStyleCnt="0">
        <dgm:presLayoutVars>
          <dgm:dir/>
          <dgm:animLvl val="lvl"/>
          <dgm:resizeHandles val="exact"/>
        </dgm:presLayoutVars>
      </dgm:prSet>
      <dgm:spPr/>
      <dgm:t>
        <a:bodyPr/>
        <a:lstStyle/>
        <a:p>
          <a:endParaRPr lang="es-CO"/>
        </a:p>
      </dgm:t>
    </dgm:pt>
    <dgm:pt modelId="{71138BAF-81D4-4838-AA80-0C428ADFAD39}" type="pres">
      <dgm:prSet presAssocID="{7DBDBA1B-2869-431D-A8D4-745B67593B2A}" presName="parentLin" presStyleCnt="0"/>
      <dgm:spPr/>
    </dgm:pt>
    <dgm:pt modelId="{4A43E8A8-2A73-4817-B947-5A955BA7102C}" type="pres">
      <dgm:prSet presAssocID="{7DBDBA1B-2869-431D-A8D4-745B67593B2A}" presName="parentLeftMargin" presStyleLbl="node1" presStyleIdx="0" presStyleCnt="3"/>
      <dgm:spPr/>
      <dgm:t>
        <a:bodyPr/>
        <a:lstStyle/>
        <a:p>
          <a:endParaRPr lang="es-CO"/>
        </a:p>
      </dgm:t>
    </dgm:pt>
    <dgm:pt modelId="{03AA84FA-8B70-4F05-8A70-330779753785}" type="pres">
      <dgm:prSet presAssocID="{7DBDBA1B-2869-431D-A8D4-745B67593B2A}" presName="parentText" presStyleLbl="node1" presStyleIdx="0" presStyleCnt="3">
        <dgm:presLayoutVars>
          <dgm:chMax val="0"/>
          <dgm:bulletEnabled val="1"/>
        </dgm:presLayoutVars>
      </dgm:prSet>
      <dgm:spPr/>
      <dgm:t>
        <a:bodyPr/>
        <a:lstStyle/>
        <a:p>
          <a:endParaRPr lang="es-CO"/>
        </a:p>
      </dgm:t>
    </dgm:pt>
    <dgm:pt modelId="{203DC31E-8AB8-4271-9365-72A20813C230}" type="pres">
      <dgm:prSet presAssocID="{7DBDBA1B-2869-431D-A8D4-745B67593B2A}" presName="negativeSpace" presStyleCnt="0"/>
      <dgm:spPr/>
    </dgm:pt>
    <dgm:pt modelId="{0FC31764-5A81-49C3-AD77-E4F352815A7F}" type="pres">
      <dgm:prSet presAssocID="{7DBDBA1B-2869-431D-A8D4-745B67593B2A}" presName="childText" presStyleLbl="conFgAcc1" presStyleIdx="0" presStyleCnt="3" custLinFactNeighborX="-341" custLinFactNeighborY="-11380">
        <dgm:presLayoutVars>
          <dgm:bulletEnabled val="1"/>
        </dgm:presLayoutVars>
      </dgm:prSet>
      <dgm:spPr/>
      <dgm:t>
        <a:bodyPr/>
        <a:lstStyle/>
        <a:p>
          <a:endParaRPr lang="es-CO"/>
        </a:p>
      </dgm:t>
    </dgm:pt>
    <dgm:pt modelId="{9850B6AF-195B-43DF-A7D3-D044E2D62080}" type="pres">
      <dgm:prSet presAssocID="{2B442E62-524E-47F8-BD8D-85AAFE42569D}" presName="spaceBetweenRectangles" presStyleCnt="0"/>
      <dgm:spPr/>
    </dgm:pt>
    <dgm:pt modelId="{7205BD0C-A246-4BDC-981F-6C4464BB4610}" type="pres">
      <dgm:prSet presAssocID="{C312A812-E4E5-4D94-B8AF-31A4C2E029B8}" presName="parentLin" presStyleCnt="0"/>
      <dgm:spPr/>
    </dgm:pt>
    <dgm:pt modelId="{EAD08F3D-B135-4216-BB1B-FA58BDB43E78}" type="pres">
      <dgm:prSet presAssocID="{C312A812-E4E5-4D94-B8AF-31A4C2E029B8}" presName="parentLeftMargin" presStyleLbl="node1" presStyleIdx="0" presStyleCnt="3"/>
      <dgm:spPr/>
      <dgm:t>
        <a:bodyPr/>
        <a:lstStyle/>
        <a:p>
          <a:endParaRPr lang="es-CO"/>
        </a:p>
      </dgm:t>
    </dgm:pt>
    <dgm:pt modelId="{CDC6D74E-D89C-4B2B-8724-81536A6A848E}" type="pres">
      <dgm:prSet presAssocID="{C312A812-E4E5-4D94-B8AF-31A4C2E029B8}" presName="parentText" presStyleLbl="node1" presStyleIdx="1" presStyleCnt="3">
        <dgm:presLayoutVars>
          <dgm:chMax val="0"/>
          <dgm:bulletEnabled val="1"/>
        </dgm:presLayoutVars>
      </dgm:prSet>
      <dgm:spPr/>
      <dgm:t>
        <a:bodyPr/>
        <a:lstStyle/>
        <a:p>
          <a:endParaRPr lang="es-CO"/>
        </a:p>
      </dgm:t>
    </dgm:pt>
    <dgm:pt modelId="{DF8992A0-7282-4CCA-9ECB-1F7AE8806556}" type="pres">
      <dgm:prSet presAssocID="{C312A812-E4E5-4D94-B8AF-31A4C2E029B8}" presName="negativeSpace" presStyleCnt="0"/>
      <dgm:spPr/>
    </dgm:pt>
    <dgm:pt modelId="{B4D82DC0-627A-4C97-AF8B-EAA8F28A965B}" type="pres">
      <dgm:prSet presAssocID="{C312A812-E4E5-4D94-B8AF-31A4C2E029B8}" presName="childText" presStyleLbl="conFgAcc1" presStyleIdx="1" presStyleCnt="3">
        <dgm:presLayoutVars>
          <dgm:bulletEnabled val="1"/>
        </dgm:presLayoutVars>
      </dgm:prSet>
      <dgm:spPr/>
      <dgm:t>
        <a:bodyPr/>
        <a:lstStyle/>
        <a:p>
          <a:endParaRPr lang="es-CO"/>
        </a:p>
      </dgm:t>
    </dgm:pt>
    <dgm:pt modelId="{E49DC1B8-17F5-4D12-A93A-DD8E536C50DD}" type="pres">
      <dgm:prSet presAssocID="{98623FAD-F5E1-4E31-8E09-D72AC2FB1924}" presName="spaceBetweenRectangles" presStyleCnt="0"/>
      <dgm:spPr/>
    </dgm:pt>
    <dgm:pt modelId="{D258AC7E-4AD1-4B8D-BFD2-A694F4057E36}" type="pres">
      <dgm:prSet presAssocID="{8E3CF5E4-66FC-4A9A-8CB6-6820278AE5FD}" presName="parentLin" presStyleCnt="0"/>
      <dgm:spPr/>
    </dgm:pt>
    <dgm:pt modelId="{9569D1C9-F2C8-411B-95D6-B5637F7943C4}" type="pres">
      <dgm:prSet presAssocID="{8E3CF5E4-66FC-4A9A-8CB6-6820278AE5FD}" presName="parentLeftMargin" presStyleLbl="node1" presStyleIdx="1" presStyleCnt="3"/>
      <dgm:spPr/>
      <dgm:t>
        <a:bodyPr/>
        <a:lstStyle/>
        <a:p>
          <a:endParaRPr lang="es-CO"/>
        </a:p>
      </dgm:t>
    </dgm:pt>
    <dgm:pt modelId="{7246681A-EF14-44F1-9142-D1178DD0BE78}" type="pres">
      <dgm:prSet presAssocID="{8E3CF5E4-66FC-4A9A-8CB6-6820278AE5FD}" presName="parentText" presStyleLbl="node1" presStyleIdx="2" presStyleCnt="3">
        <dgm:presLayoutVars>
          <dgm:chMax val="0"/>
          <dgm:bulletEnabled val="1"/>
        </dgm:presLayoutVars>
      </dgm:prSet>
      <dgm:spPr/>
      <dgm:t>
        <a:bodyPr/>
        <a:lstStyle/>
        <a:p>
          <a:endParaRPr lang="es-CO"/>
        </a:p>
      </dgm:t>
    </dgm:pt>
    <dgm:pt modelId="{4942D179-3821-4B75-BDDE-A07D618EF80D}" type="pres">
      <dgm:prSet presAssocID="{8E3CF5E4-66FC-4A9A-8CB6-6820278AE5FD}" presName="negativeSpace" presStyleCnt="0"/>
      <dgm:spPr/>
    </dgm:pt>
    <dgm:pt modelId="{01B57699-5AE0-4D8E-8291-0B74A4AC5087}" type="pres">
      <dgm:prSet presAssocID="{8E3CF5E4-66FC-4A9A-8CB6-6820278AE5FD}" presName="childText" presStyleLbl="conFgAcc1" presStyleIdx="2" presStyleCnt="3">
        <dgm:presLayoutVars>
          <dgm:bulletEnabled val="1"/>
        </dgm:presLayoutVars>
      </dgm:prSet>
      <dgm:spPr/>
      <dgm:t>
        <a:bodyPr/>
        <a:lstStyle/>
        <a:p>
          <a:endParaRPr lang="es-CO"/>
        </a:p>
      </dgm:t>
    </dgm:pt>
  </dgm:ptLst>
  <dgm:cxnLst>
    <dgm:cxn modelId="{2FF71092-59E9-4023-8723-7687CEB39533}" srcId="{B68A0130-200F-44EC-AB1D-2DA937BC293C}" destId="{7DBDBA1B-2869-431D-A8D4-745B67593B2A}" srcOrd="0" destOrd="0" parTransId="{38D4686C-8BF1-4E86-9DA5-738918AB950F}" sibTransId="{2B442E62-524E-47F8-BD8D-85AAFE42569D}"/>
    <dgm:cxn modelId="{FC469F13-73A9-4D6B-923C-C02968E5F884}" type="presOf" srcId="{D2DDFBAC-B98B-4058-9F29-518F788D33BB}" destId="{01B57699-5AE0-4D8E-8291-0B74A4AC5087}" srcOrd="0" destOrd="0" presId="urn:microsoft.com/office/officeart/2005/8/layout/list1"/>
    <dgm:cxn modelId="{E7E6BB27-A330-4724-8651-5922836F569E}" type="presOf" srcId="{AAE34F26-1FD2-4A40-86E7-569D358C077C}" destId="{0FC31764-5A81-49C3-AD77-E4F352815A7F}" srcOrd="0" destOrd="0" presId="urn:microsoft.com/office/officeart/2005/8/layout/list1"/>
    <dgm:cxn modelId="{BDA7EA10-0AD7-4DB4-8F1A-B1C2D56E11C2}" srcId="{B68A0130-200F-44EC-AB1D-2DA937BC293C}" destId="{C312A812-E4E5-4D94-B8AF-31A4C2E029B8}" srcOrd="1" destOrd="0" parTransId="{18B6629D-A059-40B4-BBAB-462A8B4F0F84}" sibTransId="{98623FAD-F5E1-4E31-8E09-D72AC2FB1924}"/>
    <dgm:cxn modelId="{D44E85BD-DE47-49AC-B638-A4695138E015}" type="presOf" srcId="{C312A812-E4E5-4D94-B8AF-31A4C2E029B8}" destId="{CDC6D74E-D89C-4B2B-8724-81536A6A848E}" srcOrd="1" destOrd="0" presId="urn:microsoft.com/office/officeart/2005/8/layout/list1"/>
    <dgm:cxn modelId="{DFDDB762-1AD4-417A-BF8A-BDEEECB9E9EF}" type="presOf" srcId="{B926962A-412D-4D89-B886-50B7D03EE1FE}" destId="{B4D82DC0-627A-4C97-AF8B-EAA8F28A965B}" srcOrd="0" destOrd="0" presId="urn:microsoft.com/office/officeart/2005/8/layout/list1"/>
    <dgm:cxn modelId="{2E161743-F6BB-4716-BA84-40137F610058}" type="presOf" srcId="{7DBDBA1B-2869-431D-A8D4-745B67593B2A}" destId="{4A43E8A8-2A73-4817-B947-5A955BA7102C}" srcOrd="0" destOrd="0" presId="urn:microsoft.com/office/officeart/2005/8/layout/list1"/>
    <dgm:cxn modelId="{C8B50ED9-30DB-4B6A-B91E-0A3D7636B516}" type="presOf" srcId="{8E3CF5E4-66FC-4A9A-8CB6-6820278AE5FD}" destId="{9569D1C9-F2C8-411B-95D6-B5637F7943C4}" srcOrd="0" destOrd="0" presId="urn:microsoft.com/office/officeart/2005/8/layout/list1"/>
    <dgm:cxn modelId="{83F37139-BC45-4F51-B730-7CB95586FCCF}" srcId="{C312A812-E4E5-4D94-B8AF-31A4C2E029B8}" destId="{B926962A-412D-4D89-B886-50B7D03EE1FE}" srcOrd="0" destOrd="0" parTransId="{9B9FFC12-DFBC-4BD7-A265-A5DC2876E143}" sibTransId="{161CBB9C-1DA2-4ED6-94F5-9E0AA54421E9}"/>
    <dgm:cxn modelId="{BD7163E1-437D-4DC2-A83D-11A78DBF3755}" srcId="{8E3CF5E4-66FC-4A9A-8CB6-6820278AE5FD}" destId="{D2DDFBAC-B98B-4058-9F29-518F788D33BB}" srcOrd="0" destOrd="0" parTransId="{74F244FD-C75A-4A39-9199-600EDF66C1BB}" sibTransId="{421D4BAC-B372-4D17-9A4C-066849F38DB9}"/>
    <dgm:cxn modelId="{AC01B738-840A-4BB2-97E4-79301C8384A5}" srcId="{7DBDBA1B-2869-431D-A8D4-745B67593B2A}" destId="{AAE34F26-1FD2-4A40-86E7-569D358C077C}" srcOrd="0" destOrd="0" parTransId="{FE288B5C-08F6-4C95-B5BE-383DBA9247BF}" sibTransId="{6F1202EB-FB06-41BE-912C-9D245E60B209}"/>
    <dgm:cxn modelId="{C1EE66D5-67A1-4EE1-B8E3-0FFB0A07982B}" type="presOf" srcId="{C312A812-E4E5-4D94-B8AF-31A4C2E029B8}" destId="{EAD08F3D-B135-4216-BB1B-FA58BDB43E78}" srcOrd="0" destOrd="0" presId="urn:microsoft.com/office/officeart/2005/8/layout/list1"/>
    <dgm:cxn modelId="{04AEA638-4E43-4D32-BB75-CDFB4418816F}" type="presOf" srcId="{7DBDBA1B-2869-431D-A8D4-745B67593B2A}" destId="{03AA84FA-8B70-4F05-8A70-330779753785}" srcOrd="1" destOrd="0" presId="urn:microsoft.com/office/officeart/2005/8/layout/list1"/>
    <dgm:cxn modelId="{2B6A4A98-5196-401C-9B51-B0EF0A3CC899}" type="presOf" srcId="{B68A0130-200F-44EC-AB1D-2DA937BC293C}" destId="{89EEA6B6-6E6F-442D-883C-967BC193C1E8}" srcOrd="0" destOrd="0" presId="urn:microsoft.com/office/officeart/2005/8/layout/list1"/>
    <dgm:cxn modelId="{DC24748A-E8D8-4F4C-AFC4-D1275C885FD6}" type="presOf" srcId="{8E3CF5E4-66FC-4A9A-8CB6-6820278AE5FD}" destId="{7246681A-EF14-44F1-9142-D1178DD0BE78}" srcOrd="1" destOrd="0" presId="urn:microsoft.com/office/officeart/2005/8/layout/list1"/>
    <dgm:cxn modelId="{FE3C4D02-B5AB-4EB6-A789-AA70D8EBB68E}" srcId="{B68A0130-200F-44EC-AB1D-2DA937BC293C}" destId="{8E3CF5E4-66FC-4A9A-8CB6-6820278AE5FD}" srcOrd="2" destOrd="0" parTransId="{E6728871-4811-4A62-8011-93A039A1AEFD}" sibTransId="{7F5343DB-D178-40C5-A8A3-9D41FB9A06B0}"/>
    <dgm:cxn modelId="{7E3FF403-699C-48FB-9403-57E0FA0A8774}" type="presParOf" srcId="{89EEA6B6-6E6F-442D-883C-967BC193C1E8}" destId="{71138BAF-81D4-4838-AA80-0C428ADFAD39}" srcOrd="0" destOrd="0" presId="urn:microsoft.com/office/officeart/2005/8/layout/list1"/>
    <dgm:cxn modelId="{77C68CD5-6496-43A0-AEE3-5BB7007F9D19}" type="presParOf" srcId="{71138BAF-81D4-4838-AA80-0C428ADFAD39}" destId="{4A43E8A8-2A73-4817-B947-5A955BA7102C}" srcOrd="0" destOrd="0" presId="urn:microsoft.com/office/officeart/2005/8/layout/list1"/>
    <dgm:cxn modelId="{7A3F2DD5-A44F-4B1C-80FF-4B0421F77E62}" type="presParOf" srcId="{71138BAF-81D4-4838-AA80-0C428ADFAD39}" destId="{03AA84FA-8B70-4F05-8A70-330779753785}" srcOrd="1" destOrd="0" presId="urn:microsoft.com/office/officeart/2005/8/layout/list1"/>
    <dgm:cxn modelId="{9B317D98-1CD0-44A2-8C84-61CFF447E8CB}" type="presParOf" srcId="{89EEA6B6-6E6F-442D-883C-967BC193C1E8}" destId="{203DC31E-8AB8-4271-9365-72A20813C230}" srcOrd="1" destOrd="0" presId="urn:microsoft.com/office/officeart/2005/8/layout/list1"/>
    <dgm:cxn modelId="{07A9CA63-DDBD-4F7A-8257-725484195D29}" type="presParOf" srcId="{89EEA6B6-6E6F-442D-883C-967BC193C1E8}" destId="{0FC31764-5A81-49C3-AD77-E4F352815A7F}" srcOrd="2" destOrd="0" presId="urn:microsoft.com/office/officeart/2005/8/layout/list1"/>
    <dgm:cxn modelId="{C44497BC-54A8-451B-B700-8389E8E9C2E7}" type="presParOf" srcId="{89EEA6B6-6E6F-442D-883C-967BC193C1E8}" destId="{9850B6AF-195B-43DF-A7D3-D044E2D62080}" srcOrd="3" destOrd="0" presId="urn:microsoft.com/office/officeart/2005/8/layout/list1"/>
    <dgm:cxn modelId="{CED516B1-F278-4996-A6F0-1C131B2F110E}" type="presParOf" srcId="{89EEA6B6-6E6F-442D-883C-967BC193C1E8}" destId="{7205BD0C-A246-4BDC-981F-6C4464BB4610}" srcOrd="4" destOrd="0" presId="urn:microsoft.com/office/officeart/2005/8/layout/list1"/>
    <dgm:cxn modelId="{B2BC3C41-C3BB-478D-BCC9-7A77C01F3302}" type="presParOf" srcId="{7205BD0C-A246-4BDC-981F-6C4464BB4610}" destId="{EAD08F3D-B135-4216-BB1B-FA58BDB43E78}" srcOrd="0" destOrd="0" presId="urn:microsoft.com/office/officeart/2005/8/layout/list1"/>
    <dgm:cxn modelId="{DD97525B-F01D-4F55-93E2-2A7B34CEB9F4}" type="presParOf" srcId="{7205BD0C-A246-4BDC-981F-6C4464BB4610}" destId="{CDC6D74E-D89C-4B2B-8724-81536A6A848E}" srcOrd="1" destOrd="0" presId="urn:microsoft.com/office/officeart/2005/8/layout/list1"/>
    <dgm:cxn modelId="{675E43FC-C3AF-4199-B0DD-E2793E8C0BAE}" type="presParOf" srcId="{89EEA6B6-6E6F-442D-883C-967BC193C1E8}" destId="{DF8992A0-7282-4CCA-9ECB-1F7AE8806556}" srcOrd="5" destOrd="0" presId="urn:microsoft.com/office/officeart/2005/8/layout/list1"/>
    <dgm:cxn modelId="{90643EC7-E750-41D3-8915-0642B757E497}" type="presParOf" srcId="{89EEA6B6-6E6F-442D-883C-967BC193C1E8}" destId="{B4D82DC0-627A-4C97-AF8B-EAA8F28A965B}" srcOrd="6" destOrd="0" presId="urn:microsoft.com/office/officeart/2005/8/layout/list1"/>
    <dgm:cxn modelId="{BB81E936-24CC-4973-9323-DE298D8F38D7}" type="presParOf" srcId="{89EEA6B6-6E6F-442D-883C-967BC193C1E8}" destId="{E49DC1B8-17F5-4D12-A93A-DD8E536C50DD}" srcOrd="7" destOrd="0" presId="urn:microsoft.com/office/officeart/2005/8/layout/list1"/>
    <dgm:cxn modelId="{F0578B4C-7D6D-4256-8865-B51B7EADD1FE}" type="presParOf" srcId="{89EEA6B6-6E6F-442D-883C-967BC193C1E8}" destId="{D258AC7E-4AD1-4B8D-BFD2-A694F4057E36}" srcOrd="8" destOrd="0" presId="urn:microsoft.com/office/officeart/2005/8/layout/list1"/>
    <dgm:cxn modelId="{2307BF7C-AE04-4FDB-99C6-66777F2F566E}" type="presParOf" srcId="{D258AC7E-4AD1-4B8D-BFD2-A694F4057E36}" destId="{9569D1C9-F2C8-411B-95D6-B5637F7943C4}" srcOrd="0" destOrd="0" presId="urn:microsoft.com/office/officeart/2005/8/layout/list1"/>
    <dgm:cxn modelId="{F311B7E1-C511-4FDD-8A1B-F5E72F4E8D02}" type="presParOf" srcId="{D258AC7E-4AD1-4B8D-BFD2-A694F4057E36}" destId="{7246681A-EF14-44F1-9142-D1178DD0BE78}" srcOrd="1" destOrd="0" presId="urn:microsoft.com/office/officeart/2005/8/layout/list1"/>
    <dgm:cxn modelId="{D9497DDF-E069-4DC1-A2C6-20DE4D9100E2}" type="presParOf" srcId="{89EEA6B6-6E6F-442D-883C-967BC193C1E8}" destId="{4942D179-3821-4B75-BDDE-A07D618EF80D}" srcOrd="9" destOrd="0" presId="urn:microsoft.com/office/officeart/2005/8/layout/list1"/>
    <dgm:cxn modelId="{142B2BB2-05FB-4729-86B5-572A07FC8E04}" type="presParOf" srcId="{89EEA6B6-6E6F-442D-883C-967BC193C1E8}" destId="{01B57699-5AE0-4D8E-8291-0B74A4AC508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214D3B-B53D-4D5E-B53E-13CA6E4D9C3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458EFCAB-0B17-4D62-8659-69A43899BB5A}">
      <dgm:prSet phldrT="[Texto]" custT="1"/>
      <dgm:spPr/>
      <dgm:t>
        <a:bodyPr/>
        <a:lstStyle/>
        <a:p>
          <a:pPr algn="l"/>
          <a:endParaRPr lang="es-CO" sz="1200" b="1" dirty="0" smtClean="0">
            <a:latin typeface="Arial" pitchFamily="34" charset="0"/>
            <a:cs typeface="Arial" pitchFamily="34" charset="0"/>
          </a:endParaRPr>
        </a:p>
        <a:p>
          <a:pPr algn="l"/>
          <a:r>
            <a:rPr lang="es-CO" sz="1400" b="1" dirty="0" smtClean="0">
              <a:latin typeface="Arial" pitchFamily="34" charset="0"/>
              <a:cs typeface="Arial" pitchFamily="34" charset="0"/>
            </a:rPr>
            <a:t>Impacto en flujos IED</a:t>
          </a:r>
        </a:p>
        <a:p>
          <a:pPr algn="l"/>
          <a:r>
            <a:rPr lang="es-CO" sz="1200" b="0" dirty="0" smtClean="0">
              <a:latin typeface="Arial" pitchFamily="34" charset="0"/>
              <a:cs typeface="Arial" pitchFamily="34" charset="0"/>
            </a:rPr>
            <a:t>  </a:t>
          </a:r>
        </a:p>
        <a:p>
          <a:pPr algn="just"/>
          <a:r>
            <a:rPr lang="es-CO" sz="1200" b="1" dirty="0" smtClean="0">
              <a:latin typeface="Arial" pitchFamily="34" charset="0"/>
              <a:cs typeface="Arial" pitchFamily="34" charset="0"/>
            </a:rPr>
            <a:t>    </a:t>
          </a:r>
          <a:endParaRPr lang="es-CO" sz="1400" b="1" dirty="0" smtClean="0">
            <a:latin typeface="Arial" pitchFamily="34" charset="0"/>
            <a:cs typeface="Arial" pitchFamily="34" charset="0"/>
          </a:endParaRPr>
        </a:p>
        <a:p>
          <a:pPr algn="just"/>
          <a:r>
            <a:rPr lang="es-CO" sz="1400" b="1" dirty="0" smtClean="0">
              <a:latin typeface="Arial" pitchFamily="34" charset="0"/>
              <a:cs typeface="Arial" pitchFamily="34" charset="0"/>
              <a:sym typeface="Wingdings" pitchFamily="2" charset="2"/>
            </a:rPr>
            <a:t>    </a:t>
          </a:r>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Empleo</a:t>
          </a:r>
        </a:p>
        <a:p>
          <a:pPr algn="just"/>
          <a:r>
            <a:rPr lang="es-CO" sz="1400" b="0" dirty="0" smtClean="0">
              <a:latin typeface="Arial" pitchFamily="34" charset="0"/>
              <a:cs typeface="Arial" pitchFamily="34" charset="0"/>
            </a:rPr>
            <a:t>    </a:t>
          </a:r>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Ingreso Nacional    </a:t>
          </a:r>
        </a:p>
        <a:p>
          <a:pPr algn="l"/>
          <a:r>
            <a:rPr lang="es-CO" sz="1200" b="1" dirty="0" smtClean="0">
              <a:latin typeface="Arial" pitchFamily="34" charset="0"/>
              <a:cs typeface="Arial" pitchFamily="34" charset="0"/>
            </a:rPr>
            <a:t> </a:t>
          </a:r>
          <a:endParaRPr lang="es-CO" sz="1200" b="0" dirty="0" smtClean="0">
            <a:latin typeface="Arial" pitchFamily="34" charset="0"/>
            <a:cs typeface="Arial" pitchFamily="34" charset="0"/>
          </a:endParaRPr>
        </a:p>
        <a:p>
          <a:pPr algn="l"/>
          <a:endParaRPr lang="es-ES" sz="1200" b="1" dirty="0">
            <a:latin typeface="Arial" pitchFamily="34" charset="0"/>
            <a:cs typeface="Arial" pitchFamily="34" charset="0"/>
          </a:endParaRPr>
        </a:p>
      </dgm:t>
    </dgm:pt>
    <dgm:pt modelId="{CEC261C3-F624-4484-B23D-1D27C4DA37B5}" type="parTrans" cxnId="{B099537F-1858-4303-84E8-1C0DD278EB1F}">
      <dgm:prSet/>
      <dgm:spPr/>
      <dgm:t>
        <a:bodyPr/>
        <a:lstStyle/>
        <a:p>
          <a:endParaRPr lang="es-ES" sz="1200">
            <a:latin typeface="Arial" pitchFamily="34" charset="0"/>
            <a:cs typeface="Arial" pitchFamily="34" charset="0"/>
          </a:endParaRPr>
        </a:p>
      </dgm:t>
    </dgm:pt>
    <dgm:pt modelId="{A31EA359-7916-4F5B-8F45-C2BD7EC5958E}" type="sibTrans" cxnId="{B099537F-1858-4303-84E8-1C0DD278EB1F}">
      <dgm:prSet/>
      <dgm:spPr/>
      <dgm:t>
        <a:bodyPr/>
        <a:lstStyle/>
        <a:p>
          <a:endParaRPr lang="es-ES" sz="1200">
            <a:latin typeface="Arial" pitchFamily="34" charset="0"/>
            <a:cs typeface="Arial" pitchFamily="34" charset="0"/>
          </a:endParaRPr>
        </a:p>
      </dgm:t>
    </dgm:pt>
    <dgm:pt modelId="{9956A227-C287-47E3-B919-45EF93B674E4}">
      <dgm:prSet phldrT="[Texto]" custT="1"/>
      <dgm:spPr/>
      <dgm:t>
        <a:bodyPr/>
        <a:lstStyle/>
        <a:p>
          <a:pPr marL="0" indent="0" algn="l"/>
          <a:r>
            <a:rPr lang="es-CO" sz="1400" b="1" dirty="0" smtClean="0">
              <a:latin typeface="Arial" pitchFamily="34" charset="0"/>
              <a:cs typeface="Arial" pitchFamily="34" charset="0"/>
            </a:rPr>
            <a:t>Menor ingreso disponible</a:t>
          </a:r>
        </a:p>
        <a:p>
          <a:pPr marL="0" indent="0" algn="l"/>
          <a:endParaRPr lang="es-CO" sz="600" b="1" dirty="0" smtClean="0">
            <a:latin typeface="Arial" pitchFamily="34" charset="0"/>
            <a:cs typeface="Arial" pitchFamily="34" charset="0"/>
          </a:endParaRPr>
        </a:p>
        <a:p>
          <a:pPr algn="l"/>
          <a:endParaRPr lang="es-CO" sz="1200" b="1" dirty="0" smtClean="0">
            <a:latin typeface="Arial" pitchFamily="34" charset="0"/>
            <a:cs typeface="Arial" pitchFamily="34" charset="0"/>
          </a:endParaRPr>
        </a:p>
        <a:p>
          <a:pPr marL="266700" indent="-85725" algn="just"/>
          <a:r>
            <a:rPr lang="es-CO" sz="1200" b="0" dirty="0" smtClean="0">
              <a:latin typeface="Arial" pitchFamily="34" charset="0"/>
              <a:cs typeface="Arial" pitchFamily="34" charset="0"/>
              <a:sym typeface="Wingdings" pitchFamily="2" charset="2"/>
            </a:rPr>
            <a:t> </a:t>
          </a:r>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Menor crecimiento de cartera</a:t>
          </a:r>
        </a:p>
        <a:p>
          <a:pPr marL="266700" indent="-85725" algn="just"/>
          <a:r>
            <a:rPr lang="es-CO" sz="1400" b="0" dirty="0" smtClean="0">
              <a:latin typeface="Arial" pitchFamily="34" charset="0"/>
              <a:cs typeface="Arial" pitchFamily="34" charset="0"/>
            </a:rPr>
            <a:t> </a:t>
          </a:r>
          <a:r>
            <a:rPr lang="es-CO" sz="1400" b="0" dirty="0" smtClean="0">
              <a:latin typeface="Arial" pitchFamily="34" charset="0"/>
              <a:cs typeface="Arial" pitchFamily="34" charset="0"/>
              <a:sym typeface="Wingdings" pitchFamily="2" charset="2"/>
            </a:rPr>
            <a:t>Efectos sobre la c</a:t>
          </a:r>
          <a:r>
            <a:rPr lang="es-CO" sz="1400" b="0" dirty="0" smtClean="0">
              <a:latin typeface="Arial" pitchFamily="34" charset="0"/>
              <a:cs typeface="Arial" pitchFamily="34" charset="0"/>
            </a:rPr>
            <a:t>alidad de la cartera</a:t>
          </a:r>
          <a:endParaRPr lang="es-CO" sz="1200" b="0" dirty="0" smtClean="0">
            <a:latin typeface="Arial" pitchFamily="34" charset="0"/>
            <a:cs typeface="Arial" pitchFamily="34" charset="0"/>
          </a:endParaRPr>
        </a:p>
      </dgm:t>
    </dgm:pt>
    <dgm:pt modelId="{7909A41F-445E-479C-9022-DF3A8D48FCD2}" type="parTrans" cxnId="{85754E54-2486-416D-8EFE-E747856C53A1}">
      <dgm:prSet/>
      <dgm:spPr/>
      <dgm:t>
        <a:bodyPr/>
        <a:lstStyle/>
        <a:p>
          <a:endParaRPr lang="es-ES" sz="1200">
            <a:latin typeface="Arial" pitchFamily="34" charset="0"/>
            <a:cs typeface="Arial" pitchFamily="34" charset="0"/>
          </a:endParaRPr>
        </a:p>
      </dgm:t>
    </dgm:pt>
    <dgm:pt modelId="{3B710789-408D-4B47-89A8-5D754BD5D55B}" type="sibTrans" cxnId="{85754E54-2486-416D-8EFE-E747856C53A1}">
      <dgm:prSet/>
      <dgm:spPr/>
      <dgm:t>
        <a:bodyPr/>
        <a:lstStyle/>
        <a:p>
          <a:endParaRPr lang="es-ES" sz="1200">
            <a:latin typeface="Arial" pitchFamily="34" charset="0"/>
            <a:cs typeface="Arial" pitchFamily="34" charset="0"/>
          </a:endParaRPr>
        </a:p>
      </dgm:t>
    </dgm:pt>
    <dgm:pt modelId="{8C350079-4F75-4BD4-8AC7-BB5A23E1AC37}">
      <dgm:prSet phldrT="[Texto]" custT="1"/>
      <dgm:spPr/>
      <dgm:t>
        <a:bodyPr/>
        <a:lstStyle/>
        <a:p>
          <a:pPr algn="just"/>
          <a:r>
            <a:rPr lang="es-CO" sz="1400" b="0" dirty="0" smtClean="0">
              <a:latin typeface="Arial" pitchFamily="34" charset="0"/>
              <a:cs typeface="Arial" pitchFamily="34" charset="0"/>
              <a:sym typeface="Wingdings" pitchFamily="2" charset="2"/>
            </a:rPr>
            <a:t>En este escenario se requiere el fortalecimiento en el seguimiento y control de riesgo.</a:t>
          </a:r>
        </a:p>
        <a:p>
          <a:pPr algn="just"/>
          <a:endParaRPr lang="es-CO" sz="1400" b="0" dirty="0" smtClean="0">
            <a:latin typeface="Arial" pitchFamily="34" charset="0"/>
            <a:cs typeface="Arial" pitchFamily="34" charset="0"/>
            <a:sym typeface="Wingdings" pitchFamily="2" charset="2"/>
          </a:endParaRPr>
        </a:p>
        <a:p>
          <a:pPr algn="just"/>
          <a:r>
            <a:rPr lang="es-CO" sz="1400" b="0" dirty="0" smtClean="0">
              <a:latin typeface="Arial" pitchFamily="34" charset="0"/>
              <a:cs typeface="Arial" pitchFamily="34" charset="0"/>
              <a:sym typeface="Wingdings" pitchFamily="2" charset="2"/>
            </a:rPr>
            <a:t>La regulación establece para esta coyuntura la posibilidad de uso de colchones </a:t>
          </a:r>
          <a:r>
            <a:rPr lang="es-CO" sz="1400" b="0" dirty="0" err="1" smtClean="0">
              <a:latin typeface="Arial" pitchFamily="34" charset="0"/>
              <a:cs typeface="Arial" pitchFamily="34" charset="0"/>
              <a:sym typeface="Wingdings" pitchFamily="2" charset="2"/>
            </a:rPr>
            <a:t>contracíclicos</a:t>
          </a:r>
          <a:r>
            <a:rPr lang="es-CO" sz="1400" b="0" dirty="0" smtClean="0">
              <a:latin typeface="Arial" pitchFamily="34" charset="0"/>
              <a:cs typeface="Arial" pitchFamily="34" charset="0"/>
              <a:sym typeface="Wingdings" pitchFamily="2" charset="2"/>
            </a:rPr>
            <a:t>.</a:t>
          </a:r>
          <a:endParaRPr lang="es-CO" sz="1400" b="0" dirty="0" smtClean="0">
            <a:latin typeface="Arial" pitchFamily="34" charset="0"/>
            <a:cs typeface="Arial" pitchFamily="34" charset="0"/>
          </a:endParaRPr>
        </a:p>
      </dgm:t>
    </dgm:pt>
    <dgm:pt modelId="{301D456D-F851-4D23-976A-1A7E060CA2C4}" type="parTrans" cxnId="{9DA51D88-A812-49AD-8838-9C87962CE33A}">
      <dgm:prSet/>
      <dgm:spPr/>
      <dgm:t>
        <a:bodyPr/>
        <a:lstStyle/>
        <a:p>
          <a:endParaRPr lang="es-ES" sz="1200">
            <a:latin typeface="Arial" pitchFamily="34" charset="0"/>
            <a:cs typeface="Arial" pitchFamily="34" charset="0"/>
          </a:endParaRPr>
        </a:p>
      </dgm:t>
    </dgm:pt>
    <dgm:pt modelId="{D1263654-F821-41C4-B60B-7E3981CDAA31}" type="sibTrans" cxnId="{9DA51D88-A812-49AD-8838-9C87962CE33A}">
      <dgm:prSet/>
      <dgm:spPr/>
      <dgm:t>
        <a:bodyPr/>
        <a:lstStyle/>
        <a:p>
          <a:endParaRPr lang="es-ES" sz="1200">
            <a:latin typeface="Arial" pitchFamily="34" charset="0"/>
            <a:cs typeface="Arial" pitchFamily="34" charset="0"/>
          </a:endParaRPr>
        </a:p>
      </dgm:t>
    </dgm:pt>
    <dgm:pt modelId="{6F6C6154-C8ED-4D20-81F3-856A3DD99CE5}" type="pres">
      <dgm:prSet presAssocID="{ED214D3B-B53D-4D5E-B53E-13CA6E4D9C35}" presName="rootnode" presStyleCnt="0">
        <dgm:presLayoutVars>
          <dgm:chMax/>
          <dgm:chPref/>
          <dgm:dir/>
          <dgm:animLvl val="lvl"/>
        </dgm:presLayoutVars>
      </dgm:prSet>
      <dgm:spPr/>
      <dgm:t>
        <a:bodyPr/>
        <a:lstStyle/>
        <a:p>
          <a:endParaRPr lang="es-ES"/>
        </a:p>
      </dgm:t>
    </dgm:pt>
    <dgm:pt modelId="{7C50A803-2A29-4322-AB84-52FA9BD11787}" type="pres">
      <dgm:prSet presAssocID="{458EFCAB-0B17-4D62-8659-69A43899BB5A}" presName="composite" presStyleCnt="0"/>
      <dgm:spPr/>
      <dgm:t>
        <a:bodyPr/>
        <a:lstStyle/>
        <a:p>
          <a:endParaRPr lang="es-CO"/>
        </a:p>
      </dgm:t>
    </dgm:pt>
    <dgm:pt modelId="{DE382FCE-9CF8-4C2D-B3AD-129448369E91}" type="pres">
      <dgm:prSet presAssocID="{458EFCAB-0B17-4D62-8659-69A43899BB5A}" presName="LShape" presStyleLbl="alignNode1" presStyleIdx="0" presStyleCnt="5" custLinFactNeighborX="1852"/>
      <dgm:spPr>
        <a:solidFill>
          <a:srgbClr val="AD3333"/>
        </a:solidFill>
        <a:ln>
          <a:solidFill>
            <a:srgbClr val="AD3333"/>
          </a:solidFill>
        </a:ln>
      </dgm:spPr>
      <dgm:t>
        <a:bodyPr/>
        <a:lstStyle/>
        <a:p>
          <a:endParaRPr lang="es-CO"/>
        </a:p>
      </dgm:t>
    </dgm:pt>
    <dgm:pt modelId="{98466243-F653-46E8-BCCF-3128483BEEA7}" type="pres">
      <dgm:prSet presAssocID="{458EFCAB-0B17-4D62-8659-69A43899BB5A}" presName="ParentText" presStyleLbl="revTx" presStyleIdx="0" presStyleCnt="3" custScaleX="133707" custLinFactNeighborX="8727" custLinFactNeighborY="-41620">
        <dgm:presLayoutVars>
          <dgm:chMax val="0"/>
          <dgm:chPref val="0"/>
          <dgm:bulletEnabled val="1"/>
        </dgm:presLayoutVars>
      </dgm:prSet>
      <dgm:spPr/>
      <dgm:t>
        <a:bodyPr/>
        <a:lstStyle/>
        <a:p>
          <a:endParaRPr lang="es-ES"/>
        </a:p>
      </dgm:t>
    </dgm:pt>
    <dgm:pt modelId="{4031B25A-3A3D-4F59-B4E6-3953317605AE}" type="pres">
      <dgm:prSet presAssocID="{458EFCAB-0B17-4D62-8659-69A43899BB5A}" presName="Triangle" presStyleLbl="alignNode1" presStyleIdx="1" presStyleCnt="5" custLinFactNeighborY="-33525"/>
      <dgm:spPr>
        <a:solidFill>
          <a:srgbClr val="D68533"/>
        </a:solidFill>
        <a:ln>
          <a:solidFill>
            <a:srgbClr val="D68533"/>
          </a:solidFill>
        </a:ln>
      </dgm:spPr>
      <dgm:t>
        <a:bodyPr/>
        <a:lstStyle/>
        <a:p>
          <a:endParaRPr lang="es-CO"/>
        </a:p>
      </dgm:t>
    </dgm:pt>
    <dgm:pt modelId="{3D96B40B-0CA8-4F4E-B1DC-A95517CCE55B}" type="pres">
      <dgm:prSet presAssocID="{A31EA359-7916-4F5B-8F45-C2BD7EC5958E}" presName="sibTrans" presStyleCnt="0"/>
      <dgm:spPr/>
      <dgm:t>
        <a:bodyPr/>
        <a:lstStyle/>
        <a:p>
          <a:endParaRPr lang="es-CO"/>
        </a:p>
      </dgm:t>
    </dgm:pt>
    <dgm:pt modelId="{B2496125-4340-451C-B9B9-C1911AEC74BD}" type="pres">
      <dgm:prSet presAssocID="{A31EA359-7916-4F5B-8F45-C2BD7EC5958E}" presName="space" presStyleCnt="0"/>
      <dgm:spPr/>
      <dgm:t>
        <a:bodyPr/>
        <a:lstStyle/>
        <a:p>
          <a:endParaRPr lang="es-CO"/>
        </a:p>
      </dgm:t>
    </dgm:pt>
    <dgm:pt modelId="{F95F08A4-632C-4001-A035-57291534E049}" type="pres">
      <dgm:prSet presAssocID="{9956A227-C287-47E3-B919-45EF93B674E4}" presName="composite" presStyleCnt="0"/>
      <dgm:spPr/>
      <dgm:t>
        <a:bodyPr/>
        <a:lstStyle/>
        <a:p>
          <a:endParaRPr lang="es-CO"/>
        </a:p>
      </dgm:t>
    </dgm:pt>
    <dgm:pt modelId="{6E650610-EF59-4ABD-BF80-4FEFF84B728C}" type="pres">
      <dgm:prSet presAssocID="{9956A227-C287-47E3-B919-45EF93B674E4}" presName="LShape" presStyleLbl="alignNode1" presStyleIdx="2" presStyleCnt="5" custLinFactNeighborX="9003" custLinFactNeighborY="10989"/>
      <dgm:spPr>
        <a:solidFill>
          <a:srgbClr val="855C33"/>
        </a:solidFill>
        <a:ln>
          <a:solidFill>
            <a:srgbClr val="855C33"/>
          </a:solidFill>
        </a:ln>
      </dgm:spPr>
      <dgm:t>
        <a:bodyPr/>
        <a:lstStyle/>
        <a:p>
          <a:endParaRPr lang="es-CO"/>
        </a:p>
      </dgm:t>
    </dgm:pt>
    <dgm:pt modelId="{54FB4838-A892-47F1-A229-7A387DC88BA8}" type="pres">
      <dgm:prSet presAssocID="{9956A227-C287-47E3-B919-45EF93B674E4}" presName="ParentText" presStyleLbl="revTx" presStyleIdx="1" presStyleCnt="3" custScaleX="121976" custLinFactNeighborX="9973" custLinFactNeighborY="-19578">
        <dgm:presLayoutVars>
          <dgm:chMax val="0"/>
          <dgm:chPref val="0"/>
          <dgm:bulletEnabled val="1"/>
        </dgm:presLayoutVars>
      </dgm:prSet>
      <dgm:spPr/>
      <dgm:t>
        <a:bodyPr/>
        <a:lstStyle/>
        <a:p>
          <a:endParaRPr lang="es-ES"/>
        </a:p>
      </dgm:t>
    </dgm:pt>
    <dgm:pt modelId="{8B62B54E-E8A1-4B06-B00D-28B0471CE8BE}" type="pres">
      <dgm:prSet presAssocID="{9956A227-C287-47E3-B919-45EF93B674E4}" presName="Triangle" presStyleLbl="alignNode1" presStyleIdx="3" presStyleCnt="5" custLinFactNeighborX="68602" custLinFactNeighborY="7643"/>
      <dgm:spPr>
        <a:solidFill>
          <a:srgbClr val="66A3A3"/>
        </a:solidFill>
        <a:ln>
          <a:solidFill>
            <a:srgbClr val="66A3A3"/>
          </a:solidFill>
        </a:ln>
      </dgm:spPr>
      <dgm:t>
        <a:bodyPr/>
        <a:lstStyle/>
        <a:p>
          <a:endParaRPr lang="es-CO"/>
        </a:p>
      </dgm:t>
    </dgm:pt>
    <dgm:pt modelId="{D6D8D9ED-DDC2-4280-A9B9-25EE713E0F98}" type="pres">
      <dgm:prSet presAssocID="{3B710789-408D-4B47-89A8-5D754BD5D55B}" presName="sibTrans" presStyleCnt="0"/>
      <dgm:spPr/>
      <dgm:t>
        <a:bodyPr/>
        <a:lstStyle/>
        <a:p>
          <a:endParaRPr lang="es-CO"/>
        </a:p>
      </dgm:t>
    </dgm:pt>
    <dgm:pt modelId="{25A5E426-0D93-4A21-8C8E-1F88C96E96C0}" type="pres">
      <dgm:prSet presAssocID="{3B710789-408D-4B47-89A8-5D754BD5D55B}" presName="space" presStyleCnt="0"/>
      <dgm:spPr/>
      <dgm:t>
        <a:bodyPr/>
        <a:lstStyle/>
        <a:p>
          <a:endParaRPr lang="es-CO"/>
        </a:p>
      </dgm:t>
    </dgm:pt>
    <dgm:pt modelId="{4A3637FD-E6C4-4725-AFAB-18935E4DFBC9}" type="pres">
      <dgm:prSet presAssocID="{8C350079-4F75-4BD4-8AC7-BB5A23E1AC37}" presName="composite" presStyleCnt="0"/>
      <dgm:spPr/>
      <dgm:t>
        <a:bodyPr/>
        <a:lstStyle/>
        <a:p>
          <a:endParaRPr lang="es-CO"/>
        </a:p>
      </dgm:t>
    </dgm:pt>
    <dgm:pt modelId="{B87D7CD6-2253-46FD-A362-DE31045BD1C5}" type="pres">
      <dgm:prSet presAssocID="{8C350079-4F75-4BD4-8AC7-BB5A23E1AC37}" presName="LShape" presStyleLbl="alignNode1" presStyleIdx="4" presStyleCnt="5" custLinFactNeighborX="12801" custLinFactNeighborY="1493"/>
      <dgm:spPr/>
      <dgm:t>
        <a:bodyPr/>
        <a:lstStyle/>
        <a:p>
          <a:endParaRPr lang="es-CO"/>
        </a:p>
      </dgm:t>
    </dgm:pt>
    <dgm:pt modelId="{94BD4A80-AAA3-4313-AB72-2572F6986DBD}" type="pres">
      <dgm:prSet presAssocID="{8C350079-4F75-4BD4-8AC7-BB5A23E1AC37}" presName="ParentText" presStyleLbl="revTx" presStyleIdx="2" presStyleCnt="3" custScaleX="111703" custLinFactNeighborX="20621" custLinFactNeighborY="4732">
        <dgm:presLayoutVars>
          <dgm:chMax val="0"/>
          <dgm:chPref val="0"/>
          <dgm:bulletEnabled val="1"/>
        </dgm:presLayoutVars>
      </dgm:prSet>
      <dgm:spPr/>
      <dgm:t>
        <a:bodyPr/>
        <a:lstStyle/>
        <a:p>
          <a:endParaRPr lang="es-ES"/>
        </a:p>
      </dgm:t>
    </dgm:pt>
  </dgm:ptLst>
  <dgm:cxnLst>
    <dgm:cxn modelId="{C081197F-D3BA-48A0-B8B6-1FC03A86A46F}" type="presOf" srcId="{ED214D3B-B53D-4D5E-B53E-13CA6E4D9C35}" destId="{6F6C6154-C8ED-4D20-81F3-856A3DD99CE5}" srcOrd="0" destOrd="0" presId="urn:microsoft.com/office/officeart/2009/3/layout/StepUpProcess"/>
    <dgm:cxn modelId="{E61D420B-B1A4-4BF8-B0E5-6CC5FA1D43F2}" type="presOf" srcId="{8C350079-4F75-4BD4-8AC7-BB5A23E1AC37}" destId="{94BD4A80-AAA3-4313-AB72-2572F6986DBD}" srcOrd="0" destOrd="0" presId="urn:microsoft.com/office/officeart/2009/3/layout/StepUpProcess"/>
    <dgm:cxn modelId="{D79EB6FE-40B2-4D51-969B-847E4DF20D8C}" type="presOf" srcId="{9956A227-C287-47E3-B919-45EF93B674E4}" destId="{54FB4838-A892-47F1-A229-7A387DC88BA8}" srcOrd="0" destOrd="0" presId="urn:microsoft.com/office/officeart/2009/3/layout/StepUpProcess"/>
    <dgm:cxn modelId="{D7886D23-403D-4172-A517-AED4E548A57D}" type="presOf" srcId="{458EFCAB-0B17-4D62-8659-69A43899BB5A}" destId="{98466243-F653-46E8-BCCF-3128483BEEA7}" srcOrd="0" destOrd="0" presId="urn:microsoft.com/office/officeart/2009/3/layout/StepUpProcess"/>
    <dgm:cxn modelId="{85754E54-2486-416D-8EFE-E747856C53A1}" srcId="{ED214D3B-B53D-4D5E-B53E-13CA6E4D9C35}" destId="{9956A227-C287-47E3-B919-45EF93B674E4}" srcOrd="1" destOrd="0" parTransId="{7909A41F-445E-479C-9022-DF3A8D48FCD2}" sibTransId="{3B710789-408D-4B47-89A8-5D754BD5D55B}"/>
    <dgm:cxn modelId="{B099537F-1858-4303-84E8-1C0DD278EB1F}" srcId="{ED214D3B-B53D-4D5E-B53E-13CA6E4D9C35}" destId="{458EFCAB-0B17-4D62-8659-69A43899BB5A}" srcOrd="0" destOrd="0" parTransId="{CEC261C3-F624-4484-B23D-1D27C4DA37B5}" sibTransId="{A31EA359-7916-4F5B-8F45-C2BD7EC5958E}"/>
    <dgm:cxn modelId="{9DA51D88-A812-49AD-8838-9C87962CE33A}" srcId="{ED214D3B-B53D-4D5E-B53E-13CA6E4D9C35}" destId="{8C350079-4F75-4BD4-8AC7-BB5A23E1AC37}" srcOrd="2" destOrd="0" parTransId="{301D456D-F851-4D23-976A-1A7E060CA2C4}" sibTransId="{D1263654-F821-41C4-B60B-7E3981CDAA31}"/>
    <dgm:cxn modelId="{2369BC3E-48CE-4915-AEFC-44309E861007}" type="presParOf" srcId="{6F6C6154-C8ED-4D20-81F3-856A3DD99CE5}" destId="{7C50A803-2A29-4322-AB84-52FA9BD11787}" srcOrd="0" destOrd="0" presId="urn:microsoft.com/office/officeart/2009/3/layout/StepUpProcess"/>
    <dgm:cxn modelId="{3AE267BD-A2B4-4B54-BB3B-ACA51101C681}" type="presParOf" srcId="{7C50A803-2A29-4322-AB84-52FA9BD11787}" destId="{DE382FCE-9CF8-4C2D-B3AD-129448369E91}" srcOrd="0" destOrd="0" presId="urn:microsoft.com/office/officeart/2009/3/layout/StepUpProcess"/>
    <dgm:cxn modelId="{E971065B-6207-419F-8382-2794CC5BB6D3}" type="presParOf" srcId="{7C50A803-2A29-4322-AB84-52FA9BD11787}" destId="{98466243-F653-46E8-BCCF-3128483BEEA7}" srcOrd="1" destOrd="0" presId="urn:microsoft.com/office/officeart/2009/3/layout/StepUpProcess"/>
    <dgm:cxn modelId="{1DCFF4E1-905E-4317-B39D-91F599778E7E}" type="presParOf" srcId="{7C50A803-2A29-4322-AB84-52FA9BD11787}" destId="{4031B25A-3A3D-4F59-B4E6-3953317605AE}" srcOrd="2" destOrd="0" presId="urn:microsoft.com/office/officeart/2009/3/layout/StepUpProcess"/>
    <dgm:cxn modelId="{14953933-08F5-4819-84CE-488DE0A0EF90}" type="presParOf" srcId="{6F6C6154-C8ED-4D20-81F3-856A3DD99CE5}" destId="{3D96B40B-0CA8-4F4E-B1DC-A95517CCE55B}" srcOrd="1" destOrd="0" presId="urn:microsoft.com/office/officeart/2009/3/layout/StepUpProcess"/>
    <dgm:cxn modelId="{87F31540-A298-41FA-BF81-8128831FC4D6}" type="presParOf" srcId="{3D96B40B-0CA8-4F4E-B1DC-A95517CCE55B}" destId="{B2496125-4340-451C-B9B9-C1911AEC74BD}" srcOrd="0" destOrd="0" presId="urn:microsoft.com/office/officeart/2009/3/layout/StepUpProcess"/>
    <dgm:cxn modelId="{3A41607E-2C78-4E37-A003-D7B21F9E5479}" type="presParOf" srcId="{6F6C6154-C8ED-4D20-81F3-856A3DD99CE5}" destId="{F95F08A4-632C-4001-A035-57291534E049}" srcOrd="2" destOrd="0" presId="urn:microsoft.com/office/officeart/2009/3/layout/StepUpProcess"/>
    <dgm:cxn modelId="{ABF6FDAB-DA50-477B-96DF-7CD056D319C4}" type="presParOf" srcId="{F95F08A4-632C-4001-A035-57291534E049}" destId="{6E650610-EF59-4ABD-BF80-4FEFF84B728C}" srcOrd="0" destOrd="0" presId="urn:microsoft.com/office/officeart/2009/3/layout/StepUpProcess"/>
    <dgm:cxn modelId="{E4A8C229-912C-4DE3-90C7-A33342152858}" type="presParOf" srcId="{F95F08A4-632C-4001-A035-57291534E049}" destId="{54FB4838-A892-47F1-A229-7A387DC88BA8}" srcOrd="1" destOrd="0" presId="urn:microsoft.com/office/officeart/2009/3/layout/StepUpProcess"/>
    <dgm:cxn modelId="{2EB0B9D3-C99A-4A96-85A6-7E60D8367EEB}" type="presParOf" srcId="{F95F08A4-632C-4001-A035-57291534E049}" destId="{8B62B54E-E8A1-4B06-B00D-28B0471CE8BE}" srcOrd="2" destOrd="0" presId="urn:microsoft.com/office/officeart/2009/3/layout/StepUpProcess"/>
    <dgm:cxn modelId="{0C70E7BA-D6E2-4B8D-8CCF-A42A1CCC23E9}" type="presParOf" srcId="{6F6C6154-C8ED-4D20-81F3-856A3DD99CE5}" destId="{D6D8D9ED-DDC2-4280-A9B9-25EE713E0F98}" srcOrd="3" destOrd="0" presId="urn:microsoft.com/office/officeart/2009/3/layout/StepUpProcess"/>
    <dgm:cxn modelId="{7A65D3CA-B196-436C-8238-07D9D69EB789}" type="presParOf" srcId="{D6D8D9ED-DDC2-4280-A9B9-25EE713E0F98}" destId="{25A5E426-0D93-4A21-8C8E-1F88C96E96C0}" srcOrd="0" destOrd="0" presId="urn:microsoft.com/office/officeart/2009/3/layout/StepUpProcess"/>
    <dgm:cxn modelId="{B3366DB7-4B96-4FC2-AFDA-D95C72CD890B}" type="presParOf" srcId="{6F6C6154-C8ED-4D20-81F3-856A3DD99CE5}" destId="{4A3637FD-E6C4-4725-AFAB-18935E4DFBC9}" srcOrd="4" destOrd="0" presId="urn:microsoft.com/office/officeart/2009/3/layout/StepUpProcess"/>
    <dgm:cxn modelId="{79B89A51-2217-4176-B48D-7CF429C03C71}" type="presParOf" srcId="{4A3637FD-E6C4-4725-AFAB-18935E4DFBC9}" destId="{B87D7CD6-2253-46FD-A362-DE31045BD1C5}" srcOrd="0" destOrd="0" presId="urn:microsoft.com/office/officeart/2009/3/layout/StepUpProcess"/>
    <dgm:cxn modelId="{7A5A6A8D-519F-4B30-B353-837D2F055BAD}" type="presParOf" srcId="{4A3637FD-E6C4-4725-AFAB-18935E4DFBC9}" destId="{94BD4A80-AAA3-4313-AB72-2572F6986DB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214D3B-B53D-4D5E-B53E-13CA6E4D9C3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458EFCAB-0B17-4D62-8659-69A43899BB5A}">
      <dgm:prSet phldrT="[Texto]" custT="1"/>
      <dgm:spPr/>
      <dgm:t>
        <a:bodyPr/>
        <a:lstStyle/>
        <a:p>
          <a:pPr algn="l"/>
          <a:endParaRPr lang="es-CO" sz="1400" b="1" dirty="0" smtClean="0">
            <a:latin typeface="Arial" pitchFamily="34" charset="0"/>
            <a:cs typeface="Arial" pitchFamily="34" charset="0"/>
          </a:endParaRPr>
        </a:p>
        <a:p>
          <a:pPr algn="l"/>
          <a:r>
            <a:rPr lang="es-CO" sz="1400" b="1" dirty="0" smtClean="0">
              <a:latin typeface="Arial" pitchFamily="34" charset="0"/>
              <a:cs typeface="Arial" pitchFamily="34" charset="0"/>
            </a:rPr>
            <a:t>Costo de oportunidad -</a:t>
          </a:r>
        </a:p>
        <a:p>
          <a:pPr algn="l"/>
          <a:r>
            <a:rPr lang="es-CO" sz="1400" b="1" dirty="0" smtClean="0">
              <a:latin typeface="Arial" pitchFamily="34" charset="0"/>
              <a:cs typeface="Arial" pitchFamily="34" charset="0"/>
            </a:rPr>
            <a:t>Movimiento de capitales</a:t>
          </a:r>
        </a:p>
        <a:p>
          <a:pPr algn="l"/>
          <a:r>
            <a:rPr lang="es-CO" sz="1200" b="0" dirty="0" smtClean="0">
              <a:latin typeface="Arial" pitchFamily="34" charset="0"/>
              <a:cs typeface="Arial" pitchFamily="34" charset="0"/>
            </a:rPr>
            <a:t>  </a:t>
          </a:r>
        </a:p>
        <a:p>
          <a:pPr algn="l"/>
          <a:endParaRPr lang="es-CO" sz="1200" b="0" dirty="0" smtClean="0">
            <a:latin typeface="Arial" pitchFamily="34" charset="0"/>
            <a:cs typeface="Arial" pitchFamily="34" charset="0"/>
          </a:endParaRPr>
        </a:p>
        <a:p>
          <a:pPr marL="180975" indent="0" algn="just"/>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Volatilidad recursos de</a:t>
          </a:r>
        </a:p>
        <a:p>
          <a:pPr marL="180975" indent="0" algn="just"/>
          <a:r>
            <a:rPr lang="es-CO" sz="1400" b="0" dirty="0" smtClean="0">
              <a:latin typeface="Arial" pitchFamily="34" charset="0"/>
              <a:cs typeface="Arial" pitchFamily="34" charset="0"/>
            </a:rPr>
            <a:t>corto plazo</a:t>
          </a:r>
        </a:p>
        <a:p>
          <a:pPr marL="180975" indent="0" algn="just"/>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Menor liquidez</a:t>
          </a:r>
        </a:p>
        <a:p>
          <a:pPr algn="l"/>
          <a:r>
            <a:rPr lang="es-CO" sz="1200" b="1" dirty="0" smtClean="0">
              <a:latin typeface="Arial" pitchFamily="34" charset="0"/>
              <a:cs typeface="Arial" pitchFamily="34" charset="0"/>
            </a:rPr>
            <a:t>        </a:t>
          </a:r>
        </a:p>
        <a:p>
          <a:pPr algn="l"/>
          <a:r>
            <a:rPr lang="es-CO" sz="1200" b="1" dirty="0" smtClean="0">
              <a:latin typeface="Arial" pitchFamily="34" charset="0"/>
              <a:cs typeface="Arial" pitchFamily="34" charset="0"/>
            </a:rPr>
            <a:t> </a:t>
          </a:r>
          <a:endParaRPr lang="es-CO" sz="1200" b="0" dirty="0" smtClean="0">
            <a:latin typeface="Arial" pitchFamily="34" charset="0"/>
            <a:cs typeface="Arial" pitchFamily="34" charset="0"/>
          </a:endParaRPr>
        </a:p>
        <a:p>
          <a:pPr algn="l"/>
          <a:endParaRPr lang="es-ES" sz="1200" b="1" dirty="0">
            <a:latin typeface="Arial" pitchFamily="34" charset="0"/>
            <a:cs typeface="Arial" pitchFamily="34" charset="0"/>
          </a:endParaRPr>
        </a:p>
      </dgm:t>
    </dgm:pt>
    <dgm:pt modelId="{CEC261C3-F624-4484-B23D-1D27C4DA37B5}" type="parTrans" cxnId="{B099537F-1858-4303-84E8-1C0DD278EB1F}">
      <dgm:prSet/>
      <dgm:spPr/>
      <dgm:t>
        <a:bodyPr/>
        <a:lstStyle/>
        <a:p>
          <a:endParaRPr lang="es-ES" sz="1400">
            <a:latin typeface="Arial" pitchFamily="34" charset="0"/>
            <a:cs typeface="Arial" pitchFamily="34" charset="0"/>
          </a:endParaRPr>
        </a:p>
      </dgm:t>
    </dgm:pt>
    <dgm:pt modelId="{A31EA359-7916-4F5B-8F45-C2BD7EC5958E}" type="sibTrans" cxnId="{B099537F-1858-4303-84E8-1C0DD278EB1F}">
      <dgm:prSet/>
      <dgm:spPr/>
      <dgm:t>
        <a:bodyPr/>
        <a:lstStyle/>
        <a:p>
          <a:endParaRPr lang="es-ES" sz="1400">
            <a:latin typeface="Arial" pitchFamily="34" charset="0"/>
            <a:cs typeface="Arial" pitchFamily="34" charset="0"/>
          </a:endParaRPr>
        </a:p>
      </dgm:t>
    </dgm:pt>
    <dgm:pt modelId="{9956A227-C287-47E3-B919-45EF93B674E4}">
      <dgm:prSet phldrT="[Texto]" custT="1"/>
      <dgm:spPr/>
      <dgm:t>
        <a:bodyPr/>
        <a:lstStyle/>
        <a:p>
          <a:pPr algn="l"/>
          <a:r>
            <a:rPr lang="es-CO" sz="1400" b="1" dirty="0" smtClean="0">
              <a:latin typeface="Arial" pitchFamily="34" charset="0"/>
              <a:cs typeface="Arial" pitchFamily="34" charset="0"/>
            </a:rPr>
            <a:t>Menor flujo de capitales a emergentes</a:t>
          </a:r>
        </a:p>
        <a:p>
          <a:pPr algn="l"/>
          <a:endParaRPr lang="es-CO" sz="1400" b="1" dirty="0" smtClean="0">
            <a:latin typeface="Arial" pitchFamily="34" charset="0"/>
            <a:cs typeface="Arial" pitchFamily="34" charset="0"/>
          </a:endParaRPr>
        </a:p>
        <a:p>
          <a:pPr algn="l"/>
          <a:endParaRPr lang="es-CO" sz="900" b="1" dirty="0" smtClean="0">
            <a:latin typeface="Arial" pitchFamily="34" charset="0"/>
            <a:cs typeface="Arial" pitchFamily="34" charset="0"/>
          </a:endParaRPr>
        </a:p>
        <a:p>
          <a:pPr marL="180975" indent="0" algn="just"/>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Deterioro en los  precios de activos de mercados emergentes.</a:t>
          </a:r>
        </a:p>
        <a:p>
          <a:pPr algn="l"/>
          <a:r>
            <a:rPr lang="es-CO" sz="1400" b="1" dirty="0" smtClean="0">
              <a:latin typeface="Arial" pitchFamily="34" charset="0"/>
              <a:cs typeface="Arial" pitchFamily="34" charset="0"/>
            </a:rPr>
            <a:t> </a:t>
          </a:r>
          <a:endParaRPr lang="es-CO" sz="1400" b="0" dirty="0" smtClean="0">
            <a:latin typeface="Arial" pitchFamily="34" charset="0"/>
            <a:cs typeface="Arial" pitchFamily="34" charset="0"/>
          </a:endParaRPr>
        </a:p>
        <a:p>
          <a:pPr algn="l"/>
          <a:endParaRPr lang="es-CO" sz="1400" b="0" dirty="0" smtClean="0">
            <a:latin typeface="Arial" pitchFamily="34" charset="0"/>
            <a:cs typeface="Arial" pitchFamily="34" charset="0"/>
          </a:endParaRPr>
        </a:p>
      </dgm:t>
    </dgm:pt>
    <dgm:pt modelId="{7909A41F-445E-479C-9022-DF3A8D48FCD2}" type="parTrans" cxnId="{85754E54-2486-416D-8EFE-E747856C53A1}">
      <dgm:prSet/>
      <dgm:spPr/>
      <dgm:t>
        <a:bodyPr/>
        <a:lstStyle/>
        <a:p>
          <a:endParaRPr lang="es-ES" sz="1400">
            <a:latin typeface="Arial" pitchFamily="34" charset="0"/>
            <a:cs typeface="Arial" pitchFamily="34" charset="0"/>
          </a:endParaRPr>
        </a:p>
      </dgm:t>
    </dgm:pt>
    <dgm:pt modelId="{3B710789-408D-4B47-89A8-5D754BD5D55B}" type="sibTrans" cxnId="{85754E54-2486-416D-8EFE-E747856C53A1}">
      <dgm:prSet/>
      <dgm:spPr/>
      <dgm:t>
        <a:bodyPr/>
        <a:lstStyle/>
        <a:p>
          <a:endParaRPr lang="es-ES" sz="1400">
            <a:latin typeface="Arial" pitchFamily="34" charset="0"/>
            <a:cs typeface="Arial" pitchFamily="34" charset="0"/>
          </a:endParaRPr>
        </a:p>
      </dgm:t>
    </dgm:pt>
    <dgm:pt modelId="{8C350079-4F75-4BD4-8AC7-BB5A23E1AC37}">
      <dgm:prSet phldrT="[Texto]" custT="1"/>
      <dgm:spPr/>
      <dgm:t>
        <a:bodyPr/>
        <a:lstStyle/>
        <a:p>
          <a:pPr algn="just"/>
          <a:endParaRPr lang="es-CO" sz="1400" b="0" dirty="0" smtClean="0">
            <a:latin typeface="Arial" pitchFamily="34" charset="0"/>
            <a:cs typeface="Arial" pitchFamily="34" charset="0"/>
          </a:endParaRPr>
        </a:p>
        <a:p>
          <a:pPr algn="just"/>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Los colchones de  liquidez del mercado se encuentran en niveles adecuados.</a:t>
          </a:r>
        </a:p>
        <a:p>
          <a:pPr algn="just"/>
          <a:endParaRPr lang="es-CO" sz="1400" b="0" dirty="0" smtClean="0">
            <a:latin typeface="Arial" pitchFamily="34" charset="0"/>
            <a:cs typeface="Arial" pitchFamily="34" charset="0"/>
          </a:endParaRPr>
        </a:p>
        <a:p>
          <a:pPr algn="just"/>
          <a:r>
            <a:rPr lang="es-CO" sz="1400" b="0" dirty="0" smtClean="0">
              <a:latin typeface="Arial" pitchFamily="34" charset="0"/>
              <a:cs typeface="Arial" pitchFamily="34" charset="0"/>
              <a:sym typeface="Wingdings" pitchFamily="2" charset="2"/>
            </a:rPr>
            <a:t>Como parte de una gestión de riesgo integrada con el modelo de negocio, la política de inversión de las entidades debe coincidir con el apetito de riesgo.</a:t>
          </a:r>
          <a:endParaRPr lang="es-CO" sz="1400" b="0" dirty="0" smtClean="0">
            <a:latin typeface="Arial" pitchFamily="34" charset="0"/>
            <a:cs typeface="Arial" pitchFamily="34" charset="0"/>
          </a:endParaRPr>
        </a:p>
        <a:p>
          <a:pPr algn="l"/>
          <a:endParaRPr lang="es-CO" sz="1400" b="1" dirty="0" smtClean="0">
            <a:latin typeface="Arial" pitchFamily="34" charset="0"/>
            <a:cs typeface="Arial" pitchFamily="34" charset="0"/>
          </a:endParaRPr>
        </a:p>
      </dgm:t>
    </dgm:pt>
    <dgm:pt modelId="{301D456D-F851-4D23-976A-1A7E060CA2C4}" type="parTrans" cxnId="{9DA51D88-A812-49AD-8838-9C87962CE33A}">
      <dgm:prSet/>
      <dgm:spPr/>
      <dgm:t>
        <a:bodyPr/>
        <a:lstStyle/>
        <a:p>
          <a:endParaRPr lang="es-ES" sz="1400">
            <a:latin typeface="Arial" pitchFamily="34" charset="0"/>
            <a:cs typeface="Arial" pitchFamily="34" charset="0"/>
          </a:endParaRPr>
        </a:p>
      </dgm:t>
    </dgm:pt>
    <dgm:pt modelId="{D1263654-F821-41C4-B60B-7E3981CDAA31}" type="sibTrans" cxnId="{9DA51D88-A812-49AD-8838-9C87962CE33A}">
      <dgm:prSet/>
      <dgm:spPr/>
      <dgm:t>
        <a:bodyPr/>
        <a:lstStyle/>
        <a:p>
          <a:endParaRPr lang="es-ES" sz="1400">
            <a:latin typeface="Arial" pitchFamily="34" charset="0"/>
            <a:cs typeface="Arial" pitchFamily="34" charset="0"/>
          </a:endParaRPr>
        </a:p>
      </dgm:t>
    </dgm:pt>
    <dgm:pt modelId="{6F6C6154-C8ED-4D20-81F3-856A3DD99CE5}" type="pres">
      <dgm:prSet presAssocID="{ED214D3B-B53D-4D5E-B53E-13CA6E4D9C35}" presName="rootnode" presStyleCnt="0">
        <dgm:presLayoutVars>
          <dgm:chMax/>
          <dgm:chPref/>
          <dgm:dir/>
          <dgm:animLvl val="lvl"/>
        </dgm:presLayoutVars>
      </dgm:prSet>
      <dgm:spPr/>
      <dgm:t>
        <a:bodyPr/>
        <a:lstStyle/>
        <a:p>
          <a:endParaRPr lang="es-ES"/>
        </a:p>
      </dgm:t>
    </dgm:pt>
    <dgm:pt modelId="{7C50A803-2A29-4322-AB84-52FA9BD11787}" type="pres">
      <dgm:prSet presAssocID="{458EFCAB-0B17-4D62-8659-69A43899BB5A}" presName="composite" presStyleCnt="0"/>
      <dgm:spPr/>
      <dgm:t>
        <a:bodyPr/>
        <a:lstStyle/>
        <a:p>
          <a:endParaRPr lang="es-CO"/>
        </a:p>
      </dgm:t>
    </dgm:pt>
    <dgm:pt modelId="{DE382FCE-9CF8-4C2D-B3AD-129448369E91}" type="pres">
      <dgm:prSet presAssocID="{458EFCAB-0B17-4D62-8659-69A43899BB5A}" presName="LShape" presStyleLbl="alignNode1" presStyleIdx="0" presStyleCnt="5" custLinFactNeighborX="1852" custLinFactNeighborY="17383"/>
      <dgm:spPr>
        <a:solidFill>
          <a:srgbClr val="AD3333"/>
        </a:solidFill>
        <a:ln>
          <a:solidFill>
            <a:srgbClr val="AD3333"/>
          </a:solidFill>
        </a:ln>
      </dgm:spPr>
      <dgm:t>
        <a:bodyPr/>
        <a:lstStyle/>
        <a:p>
          <a:endParaRPr lang="es-CO"/>
        </a:p>
      </dgm:t>
    </dgm:pt>
    <dgm:pt modelId="{98466243-F653-46E8-BCCF-3128483BEEA7}" type="pres">
      <dgm:prSet presAssocID="{458EFCAB-0B17-4D62-8659-69A43899BB5A}" presName="ParentText" presStyleLbl="revTx" presStyleIdx="0" presStyleCnt="3" custScaleX="133707" custLinFactNeighborX="9052" custLinFactNeighborY="-52034">
        <dgm:presLayoutVars>
          <dgm:chMax val="0"/>
          <dgm:chPref val="0"/>
          <dgm:bulletEnabled val="1"/>
        </dgm:presLayoutVars>
      </dgm:prSet>
      <dgm:spPr/>
      <dgm:t>
        <a:bodyPr/>
        <a:lstStyle/>
        <a:p>
          <a:endParaRPr lang="es-ES"/>
        </a:p>
      </dgm:t>
    </dgm:pt>
    <dgm:pt modelId="{4031B25A-3A3D-4F59-B4E6-3953317605AE}" type="pres">
      <dgm:prSet presAssocID="{458EFCAB-0B17-4D62-8659-69A43899BB5A}" presName="Triangle" presStyleLbl="alignNode1" presStyleIdx="1" presStyleCnt="5" custLinFactNeighborX="72425" custLinFactNeighborY="97382"/>
      <dgm:spPr>
        <a:solidFill>
          <a:srgbClr val="D68533"/>
        </a:solidFill>
        <a:ln>
          <a:solidFill>
            <a:srgbClr val="D68533"/>
          </a:solidFill>
        </a:ln>
      </dgm:spPr>
      <dgm:t>
        <a:bodyPr/>
        <a:lstStyle/>
        <a:p>
          <a:endParaRPr lang="es-CO"/>
        </a:p>
      </dgm:t>
    </dgm:pt>
    <dgm:pt modelId="{3D96B40B-0CA8-4F4E-B1DC-A95517CCE55B}" type="pres">
      <dgm:prSet presAssocID="{A31EA359-7916-4F5B-8F45-C2BD7EC5958E}" presName="sibTrans" presStyleCnt="0"/>
      <dgm:spPr/>
      <dgm:t>
        <a:bodyPr/>
        <a:lstStyle/>
        <a:p>
          <a:endParaRPr lang="es-CO"/>
        </a:p>
      </dgm:t>
    </dgm:pt>
    <dgm:pt modelId="{B2496125-4340-451C-B9B9-C1911AEC74BD}" type="pres">
      <dgm:prSet presAssocID="{A31EA359-7916-4F5B-8F45-C2BD7EC5958E}" presName="space" presStyleCnt="0"/>
      <dgm:spPr/>
      <dgm:t>
        <a:bodyPr/>
        <a:lstStyle/>
        <a:p>
          <a:endParaRPr lang="es-CO"/>
        </a:p>
      </dgm:t>
    </dgm:pt>
    <dgm:pt modelId="{F95F08A4-632C-4001-A035-57291534E049}" type="pres">
      <dgm:prSet presAssocID="{9956A227-C287-47E3-B919-45EF93B674E4}" presName="composite" presStyleCnt="0"/>
      <dgm:spPr/>
      <dgm:t>
        <a:bodyPr/>
        <a:lstStyle/>
        <a:p>
          <a:endParaRPr lang="es-CO"/>
        </a:p>
      </dgm:t>
    </dgm:pt>
    <dgm:pt modelId="{6E650610-EF59-4ABD-BF80-4FEFF84B728C}" type="pres">
      <dgm:prSet presAssocID="{9956A227-C287-47E3-B919-45EF93B674E4}" presName="LShape" presStyleLbl="alignNode1" presStyleIdx="2" presStyleCnt="5" custLinFactNeighborX="1069" custLinFactNeighborY="17383"/>
      <dgm:spPr>
        <a:solidFill>
          <a:srgbClr val="855C33"/>
        </a:solidFill>
        <a:ln>
          <a:solidFill>
            <a:srgbClr val="855C33"/>
          </a:solidFill>
        </a:ln>
      </dgm:spPr>
      <dgm:t>
        <a:bodyPr/>
        <a:lstStyle/>
        <a:p>
          <a:endParaRPr lang="es-CO"/>
        </a:p>
      </dgm:t>
    </dgm:pt>
    <dgm:pt modelId="{54FB4838-A892-47F1-A229-7A387DC88BA8}" type="pres">
      <dgm:prSet presAssocID="{9956A227-C287-47E3-B919-45EF93B674E4}" presName="ParentText" presStyleLbl="revTx" presStyleIdx="1" presStyleCnt="3" custScaleX="121976" custLinFactNeighborX="2455" custLinFactNeighborY="-26540">
        <dgm:presLayoutVars>
          <dgm:chMax val="0"/>
          <dgm:chPref val="0"/>
          <dgm:bulletEnabled val="1"/>
        </dgm:presLayoutVars>
      </dgm:prSet>
      <dgm:spPr/>
      <dgm:t>
        <a:bodyPr/>
        <a:lstStyle/>
        <a:p>
          <a:endParaRPr lang="es-ES"/>
        </a:p>
      </dgm:t>
    </dgm:pt>
    <dgm:pt modelId="{8B62B54E-E8A1-4B06-B00D-28B0471CE8BE}" type="pres">
      <dgm:prSet presAssocID="{9956A227-C287-47E3-B919-45EF93B674E4}" presName="Triangle" presStyleLbl="alignNode1" presStyleIdx="3" presStyleCnt="5"/>
      <dgm:spPr>
        <a:solidFill>
          <a:srgbClr val="66A3A3"/>
        </a:solidFill>
        <a:ln>
          <a:solidFill>
            <a:srgbClr val="66A3A3"/>
          </a:solidFill>
        </a:ln>
      </dgm:spPr>
      <dgm:t>
        <a:bodyPr/>
        <a:lstStyle/>
        <a:p>
          <a:endParaRPr lang="es-CO"/>
        </a:p>
      </dgm:t>
    </dgm:pt>
    <dgm:pt modelId="{D6D8D9ED-DDC2-4280-A9B9-25EE713E0F98}" type="pres">
      <dgm:prSet presAssocID="{3B710789-408D-4B47-89A8-5D754BD5D55B}" presName="sibTrans" presStyleCnt="0"/>
      <dgm:spPr/>
      <dgm:t>
        <a:bodyPr/>
        <a:lstStyle/>
        <a:p>
          <a:endParaRPr lang="es-CO"/>
        </a:p>
      </dgm:t>
    </dgm:pt>
    <dgm:pt modelId="{25A5E426-0D93-4A21-8C8E-1F88C96E96C0}" type="pres">
      <dgm:prSet presAssocID="{3B710789-408D-4B47-89A8-5D754BD5D55B}" presName="space" presStyleCnt="0"/>
      <dgm:spPr/>
      <dgm:t>
        <a:bodyPr/>
        <a:lstStyle/>
        <a:p>
          <a:endParaRPr lang="es-CO"/>
        </a:p>
      </dgm:t>
    </dgm:pt>
    <dgm:pt modelId="{4A3637FD-E6C4-4725-AFAB-18935E4DFBC9}" type="pres">
      <dgm:prSet presAssocID="{8C350079-4F75-4BD4-8AC7-BB5A23E1AC37}" presName="composite" presStyleCnt="0"/>
      <dgm:spPr/>
      <dgm:t>
        <a:bodyPr/>
        <a:lstStyle/>
        <a:p>
          <a:endParaRPr lang="es-CO"/>
        </a:p>
      </dgm:t>
    </dgm:pt>
    <dgm:pt modelId="{B87D7CD6-2253-46FD-A362-DE31045BD1C5}" type="pres">
      <dgm:prSet presAssocID="{8C350079-4F75-4BD4-8AC7-BB5A23E1AC37}" presName="LShape" presStyleLbl="alignNode1" presStyleIdx="4" presStyleCnt="5" custLinFactNeighborX="-7540"/>
      <dgm:spPr/>
      <dgm:t>
        <a:bodyPr/>
        <a:lstStyle/>
        <a:p>
          <a:endParaRPr lang="es-CO"/>
        </a:p>
      </dgm:t>
    </dgm:pt>
    <dgm:pt modelId="{94BD4A80-AAA3-4313-AB72-2572F6986DBD}" type="pres">
      <dgm:prSet presAssocID="{8C350079-4F75-4BD4-8AC7-BB5A23E1AC37}" presName="ParentText" presStyleLbl="revTx" presStyleIdx="2" presStyleCnt="3" custScaleX="126031" custLinFactNeighborX="6012" custLinFactNeighborY="-7750">
        <dgm:presLayoutVars>
          <dgm:chMax val="0"/>
          <dgm:chPref val="0"/>
          <dgm:bulletEnabled val="1"/>
        </dgm:presLayoutVars>
      </dgm:prSet>
      <dgm:spPr/>
      <dgm:t>
        <a:bodyPr/>
        <a:lstStyle/>
        <a:p>
          <a:endParaRPr lang="es-ES"/>
        </a:p>
      </dgm:t>
    </dgm:pt>
  </dgm:ptLst>
  <dgm:cxnLst>
    <dgm:cxn modelId="{85754E54-2486-416D-8EFE-E747856C53A1}" srcId="{ED214D3B-B53D-4D5E-B53E-13CA6E4D9C35}" destId="{9956A227-C287-47E3-B919-45EF93B674E4}" srcOrd="1" destOrd="0" parTransId="{7909A41F-445E-479C-9022-DF3A8D48FCD2}" sibTransId="{3B710789-408D-4B47-89A8-5D754BD5D55B}"/>
    <dgm:cxn modelId="{19489803-2BF1-4796-B2A7-152337E5BBAA}" type="presOf" srcId="{ED214D3B-B53D-4D5E-B53E-13CA6E4D9C35}" destId="{6F6C6154-C8ED-4D20-81F3-856A3DD99CE5}" srcOrd="0" destOrd="0" presId="urn:microsoft.com/office/officeart/2009/3/layout/StepUpProcess"/>
    <dgm:cxn modelId="{9DA51D88-A812-49AD-8838-9C87962CE33A}" srcId="{ED214D3B-B53D-4D5E-B53E-13CA6E4D9C35}" destId="{8C350079-4F75-4BD4-8AC7-BB5A23E1AC37}" srcOrd="2" destOrd="0" parTransId="{301D456D-F851-4D23-976A-1A7E060CA2C4}" sibTransId="{D1263654-F821-41C4-B60B-7E3981CDAA31}"/>
    <dgm:cxn modelId="{B099537F-1858-4303-84E8-1C0DD278EB1F}" srcId="{ED214D3B-B53D-4D5E-B53E-13CA6E4D9C35}" destId="{458EFCAB-0B17-4D62-8659-69A43899BB5A}" srcOrd="0" destOrd="0" parTransId="{CEC261C3-F624-4484-B23D-1D27C4DA37B5}" sibTransId="{A31EA359-7916-4F5B-8F45-C2BD7EC5958E}"/>
    <dgm:cxn modelId="{324871C2-BC66-424D-9C34-217080CB8AEC}" type="presOf" srcId="{458EFCAB-0B17-4D62-8659-69A43899BB5A}" destId="{98466243-F653-46E8-BCCF-3128483BEEA7}" srcOrd="0" destOrd="0" presId="urn:microsoft.com/office/officeart/2009/3/layout/StepUpProcess"/>
    <dgm:cxn modelId="{AAA7AB3F-1E84-43D1-A5D2-9B9278151920}" type="presOf" srcId="{8C350079-4F75-4BD4-8AC7-BB5A23E1AC37}" destId="{94BD4A80-AAA3-4313-AB72-2572F6986DBD}" srcOrd="0" destOrd="0" presId="urn:microsoft.com/office/officeart/2009/3/layout/StepUpProcess"/>
    <dgm:cxn modelId="{AAC81DF0-87EF-4E63-951A-0DF117C3905F}" type="presOf" srcId="{9956A227-C287-47E3-B919-45EF93B674E4}" destId="{54FB4838-A892-47F1-A229-7A387DC88BA8}" srcOrd="0" destOrd="0" presId="urn:microsoft.com/office/officeart/2009/3/layout/StepUpProcess"/>
    <dgm:cxn modelId="{F63B8BA7-74F2-49DF-89F0-ABC8CDE74BE4}" type="presParOf" srcId="{6F6C6154-C8ED-4D20-81F3-856A3DD99CE5}" destId="{7C50A803-2A29-4322-AB84-52FA9BD11787}" srcOrd="0" destOrd="0" presId="urn:microsoft.com/office/officeart/2009/3/layout/StepUpProcess"/>
    <dgm:cxn modelId="{548B1190-B7E8-4FDB-9462-30254B02B0F0}" type="presParOf" srcId="{7C50A803-2A29-4322-AB84-52FA9BD11787}" destId="{DE382FCE-9CF8-4C2D-B3AD-129448369E91}" srcOrd="0" destOrd="0" presId="urn:microsoft.com/office/officeart/2009/3/layout/StepUpProcess"/>
    <dgm:cxn modelId="{25F66F6C-41C0-485F-885D-03DF338B9B82}" type="presParOf" srcId="{7C50A803-2A29-4322-AB84-52FA9BD11787}" destId="{98466243-F653-46E8-BCCF-3128483BEEA7}" srcOrd="1" destOrd="0" presId="urn:microsoft.com/office/officeart/2009/3/layout/StepUpProcess"/>
    <dgm:cxn modelId="{0EEE48D3-E2F1-49F5-A726-2229CF926E6F}" type="presParOf" srcId="{7C50A803-2A29-4322-AB84-52FA9BD11787}" destId="{4031B25A-3A3D-4F59-B4E6-3953317605AE}" srcOrd="2" destOrd="0" presId="urn:microsoft.com/office/officeart/2009/3/layout/StepUpProcess"/>
    <dgm:cxn modelId="{313E57D6-C0C7-4C11-9BCE-AEF38D0EA8DC}" type="presParOf" srcId="{6F6C6154-C8ED-4D20-81F3-856A3DD99CE5}" destId="{3D96B40B-0CA8-4F4E-B1DC-A95517CCE55B}" srcOrd="1" destOrd="0" presId="urn:microsoft.com/office/officeart/2009/3/layout/StepUpProcess"/>
    <dgm:cxn modelId="{79D10FD8-5931-4FEE-B519-EDF82880E258}" type="presParOf" srcId="{3D96B40B-0CA8-4F4E-B1DC-A95517CCE55B}" destId="{B2496125-4340-451C-B9B9-C1911AEC74BD}" srcOrd="0" destOrd="0" presId="urn:microsoft.com/office/officeart/2009/3/layout/StepUpProcess"/>
    <dgm:cxn modelId="{9FCCCE15-0C74-4FAA-96C1-8BB4C96EBF31}" type="presParOf" srcId="{6F6C6154-C8ED-4D20-81F3-856A3DD99CE5}" destId="{F95F08A4-632C-4001-A035-57291534E049}" srcOrd="2" destOrd="0" presId="urn:microsoft.com/office/officeart/2009/3/layout/StepUpProcess"/>
    <dgm:cxn modelId="{0916FD1E-87E6-4F38-8C76-2FBA244BF237}" type="presParOf" srcId="{F95F08A4-632C-4001-A035-57291534E049}" destId="{6E650610-EF59-4ABD-BF80-4FEFF84B728C}" srcOrd="0" destOrd="0" presId="urn:microsoft.com/office/officeart/2009/3/layout/StepUpProcess"/>
    <dgm:cxn modelId="{E4A9AC22-2712-4425-B51F-050D2BB618B7}" type="presParOf" srcId="{F95F08A4-632C-4001-A035-57291534E049}" destId="{54FB4838-A892-47F1-A229-7A387DC88BA8}" srcOrd="1" destOrd="0" presId="urn:microsoft.com/office/officeart/2009/3/layout/StepUpProcess"/>
    <dgm:cxn modelId="{47C70C7F-2DE4-4E05-96CF-2C8B1ACE2DD8}" type="presParOf" srcId="{F95F08A4-632C-4001-A035-57291534E049}" destId="{8B62B54E-E8A1-4B06-B00D-28B0471CE8BE}" srcOrd="2" destOrd="0" presId="urn:microsoft.com/office/officeart/2009/3/layout/StepUpProcess"/>
    <dgm:cxn modelId="{79FE6222-F49F-4EE2-BC1B-7C6F63A2FFF1}" type="presParOf" srcId="{6F6C6154-C8ED-4D20-81F3-856A3DD99CE5}" destId="{D6D8D9ED-DDC2-4280-A9B9-25EE713E0F98}" srcOrd="3" destOrd="0" presId="urn:microsoft.com/office/officeart/2009/3/layout/StepUpProcess"/>
    <dgm:cxn modelId="{75681E0B-F7FF-43EE-928D-0CD326B19701}" type="presParOf" srcId="{D6D8D9ED-DDC2-4280-A9B9-25EE713E0F98}" destId="{25A5E426-0D93-4A21-8C8E-1F88C96E96C0}" srcOrd="0" destOrd="0" presId="urn:microsoft.com/office/officeart/2009/3/layout/StepUpProcess"/>
    <dgm:cxn modelId="{1A941BE9-AF87-421A-82D6-7833D97B1B7E}" type="presParOf" srcId="{6F6C6154-C8ED-4D20-81F3-856A3DD99CE5}" destId="{4A3637FD-E6C4-4725-AFAB-18935E4DFBC9}" srcOrd="4" destOrd="0" presId="urn:microsoft.com/office/officeart/2009/3/layout/StepUpProcess"/>
    <dgm:cxn modelId="{026DC96F-9810-4D63-A1B8-C8CAE860D798}" type="presParOf" srcId="{4A3637FD-E6C4-4725-AFAB-18935E4DFBC9}" destId="{B87D7CD6-2253-46FD-A362-DE31045BD1C5}" srcOrd="0" destOrd="0" presId="urn:microsoft.com/office/officeart/2009/3/layout/StepUpProcess"/>
    <dgm:cxn modelId="{885989AD-6415-4AB7-99B7-0C165BF17A36}" type="presParOf" srcId="{4A3637FD-E6C4-4725-AFAB-18935E4DFBC9}" destId="{94BD4A80-AAA3-4313-AB72-2572F6986DB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214D3B-B53D-4D5E-B53E-13CA6E4D9C3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458EFCAB-0B17-4D62-8659-69A43899BB5A}">
      <dgm:prSet phldrT="[Texto]" custT="1"/>
      <dgm:spPr/>
      <dgm:t>
        <a:bodyPr/>
        <a:lstStyle/>
        <a:p>
          <a:endParaRPr lang="es-CO" sz="1400" b="1" dirty="0" smtClean="0">
            <a:latin typeface="Arial" pitchFamily="34" charset="0"/>
            <a:cs typeface="Arial" pitchFamily="34" charset="0"/>
          </a:endParaRPr>
        </a:p>
        <a:p>
          <a:r>
            <a:rPr lang="es-CO" sz="1400" b="1" dirty="0" smtClean="0">
              <a:latin typeface="Arial" pitchFamily="34" charset="0"/>
              <a:cs typeface="Arial" pitchFamily="34" charset="0"/>
            </a:rPr>
            <a:t>Inflación </a:t>
          </a:r>
        </a:p>
        <a:p>
          <a:r>
            <a:rPr lang="es-CO" sz="1400" b="0" dirty="0" smtClean="0">
              <a:latin typeface="Arial" pitchFamily="34" charset="0"/>
              <a:cs typeface="Arial" pitchFamily="34" charset="0"/>
            </a:rPr>
            <a:t>  </a:t>
          </a:r>
        </a:p>
        <a:p>
          <a:pPr marL="266700" indent="0"/>
          <a:r>
            <a:rPr lang="es-CO" sz="1400" b="0" dirty="0" smtClean="0">
              <a:latin typeface="Arial" pitchFamily="34" charset="0"/>
              <a:cs typeface="Arial" pitchFamily="34" charset="0"/>
              <a:sym typeface="Wingdings" panose="05000000000000000000" pitchFamily="2" charset="2"/>
            </a:rPr>
            <a:t>Política  monetaria</a:t>
          </a:r>
        </a:p>
        <a:p>
          <a:pPr marL="266700" indent="0"/>
          <a:r>
            <a:rPr lang="es-CO" sz="1400" b="0" dirty="0" smtClean="0">
              <a:latin typeface="Arial" pitchFamily="34" charset="0"/>
              <a:cs typeface="Arial" pitchFamily="34" charset="0"/>
              <a:sym typeface="Wingdings" panose="05000000000000000000" pitchFamily="2" charset="2"/>
            </a:rPr>
            <a:t></a:t>
          </a:r>
          <a:r>
            <a:rPr lang="es-CO" sz="1400" b="0" dirty="0" smtClean="0">
              <a:latin typeface="Arial" pitchFamily="34" charset="0"/>
              <a:cs typeface="Arial" pitchFamily="34" charset="0"/>
            </a:rPr>
            <a:t>Efecto en crecimiento</a:t>
          </a:r>
        </a:p>
        <a:p>
          <a:r>
            <a:rPr lang="es-CO" sz="1400" b="1" dirty="0" smtClean="0">
              <a:latin typeface="Arial" pitchFamily="34" charset="0"/>
              <a:cs typeface="Arial" pitchFamily="34" charset="0"/>
            </a:rPr>
            <a:t>    </a:t>
          </a:r>
          <a:endParaRPr lang="es-CO" sz="1400" b="0" dirty="0" smtClean="0">
            <a:latin typeface="Arial" pitchFamily="34" charset="0"/>
            <a:cs typeface="Arial" pitchFamily="34" charset="0"/>
          </a:endParaRPr>
        </a:p>
        <a:p>
          <a:endParaRPr lang="es-ES" sz="1400" b="1" dirty="0">
            <a:latin typeface="Arial" pitchFamily="34" charset="0"/>
            <a:cs typeface="Arial" pitchFamily="34" charset="0"/>
          </a:endParaRPr>
        </a:p>
      </dgm:t>
    </dgm:pt>
    <dgm:pt modelId="{CEC261C3-F624-4484-B23D-1D27C4DA37B5}" type="parTrans" cxnId="{B099537F-1858-4303-84E8-1C0DD278EB1F}">
      <dgm:prSet/>
      <dgm:spPr/>
      <dgm:t>
        <a:bodyPr/>
        <a:lstStyle/>
        <a:p>
          <a:endParaRPr lang="es-ES" sz="1400">
            <a:latin typeface="Arial" pitchFamily="34" charset="0"/>
            <a:cs typeface="Arial" pitchFamily="34" charset="0"/>
          </a:endParaRPr>
        </a:p>
      </dgm:t>
    </dgm:pt>
    <dgm:pt modelId="{A31EA359-7916-4F5B-8F45-C2BD7EC5958E}" type="sibTrans" cxnId="{B099537F-1858-4303-84E8-1C0DD278EB1F}">
      <dgm:prSet/>
      <dgm:spPr/>
      <dgm:t>
        <a:bodyPr/>
        <a:lstStyle/>
        <a:p>
          <a:endParaRPr lang="es-ES" sz="1400">
            <a:latin typeface="Arial" pitchFamily="34" charset="0"/>
            <a:cs typeface="Arial" pitchFamily="34" charset="0"/>
          </a:endParaRPr>
        </a:p>
      </dgm:t>
    </dgm:pt>
    <dgm:pt modelId="{9956A227-C287-47E3-B919-45EF93B674E4}">
      <dgm:prSet phldrT="[Texto]" custT="1"/>
      <dgm:spPr/>
      <dgm:t>
        <a:bodyPr/>
        <a:lstStyle/>
        <a:p>
          <a:pPr algn="l"/>
          <a:r>
            <a:rPr lang="es-CO" sz="1400" b="1" dirty="0" smtClean="0">
              <a:latin typeface="Arial" pitchFamily="34" charset="0"/>
              <a:cs typeface="Arial" pitchFamily="34" charset="0"/>
            </a:rPr>
            <a:t>Endeudamiento externo</a:t>
          </a:r>
        </a:p>
        <a:p>
          <a:pPr algn="l"/>
          <a:endParaRPr lang="es-CO" sz="1400" b="1" dirty="0" smtClean="0">
            <a:latin typeface="Arial" pitchFamily="34" charset="0"/>
            <a:cs typeface="Arial" pitchFamily="34" charset="0"/>
          </a:endParaRPr>
        </a:p>
        <a:p>
          <a:pPr marL="266700" indent="0" algn="just"/>
          <a:r>
            <a:rPr lang="es-CO" sz="1400" b="0" dirty="0" smtClean="0">
              <a:latin typeface="Arial" pitchFamily="34" charset="0"/>
              <a:cs typeface="Arial" pitchFamily="34" charset="0"/>
              <a:sym typeface="Wingdings" pitchFamily="2" charset="2"/>
            </a:rPr>
            <a:t></a:t>
          </a:r>
          <a:r>
            <a:rPr lang="es-CO" sz="1400" b="0" dirty="0" smtClean="0">
              <a:latin typeface="Arial" pitchFamily="34" charset="0"/>
              <a:cs typeface="Arial" pitchFamily="34" charset="0"/>
            </a:rPr>
            <a:t>Aumento en el riesgo de crédito de los deudores con cartera en moneda extranjera.</a:t>
          </a:r>
        </a:p>
        <a:p>
          <a:pPr marL="266700" indent="0" algn="just"/>
          <a:r>
            <a:rPr lang="es-CO" sz="1400" b="0" dirty="0" smtClean="0">
              <a:latin typeface="Arial" pitchFamily="34" charset="0"/>
              <a:cs typeface="Arial" pitchFamily="34" charset="0"/>
              <a:sym typeface="Wingdings" pitchFamily="2" charset="2"/>
            </a:rPr>
            <a:t>Los agentes reemplazan endeudamiento externo por local presionando el costo del fondeo.</a:t>
          </a:r>
        </a:p>
        <a:p>
          <a:pPr marL="266700" indent="0" algn="just"/>
          <a:r>
            <a:rPr lang="es-CO" sz="1400" b="0" dirty="0" smtClean="0">
              <a:latin typeface="Arial" pitchFamily="34" charset="0"/>
              <a:cs typeface="Arial" pitchFamily="34" charset="0"/>
              <a:sym typeface="Wingdings" pitchFamily="2" charset="2"/>
            </a:rPr>
            <a:t>Aumento en el riesgo de crédito de clientes con descalces cambiarios entre sus flujos de ingresos y egresos.</a:t>
          </a:r>
          <a:endParaRPr lang="es-CO" sz="1400" b="0" dirty="0" smtClean="0">
            <a:latin typeface="Arial" pitchFamily="34" charset="0"/>
            <a:cs typeface="Arial" pitchFamily="34" charset="0"/>
          </a:endParaRPr>
        </a:p>
        <a:p>
          <a:pPr algn="l"/>
          <a:r>
            <a:rPr lang="es-CO" sz="1400" b="0" dirty="0" smtClean="0">
              <a:latin typeface="Arial" pitchFamily="34" charset="0"/>
              <a:cs typeface="Arial" pitchFamily="34" charset="0"/>
              <a:sym typeface="Wingdings" pitchFamily="2" charset="2"/>
            </a:rPr>
            <a:t>	</a:t>
          </a:r>
          <a:endParaRPr lang="es-CO" sz="1400" b="0" dirty="0" smtClean="0">
            <a:latin typeface="Arial" pitchFamily="34" charset="0"/>
            <a:cs typeface="Arial" pitchFamily="34" charset="0"/>
          </a:endParaRPr>
        </a:p>
      </dgm:t>
    </dgm:pt>
    <dgm:pt modelId="{7909A41F-445E-479C-9022-DF3A8D48FCD2}" type="parTrans" cxnId="{85754E54-2486-416D-8EFE-E747856C53A1}">
      <dgm:prSet/>
      <dgm:spPr/>
      <dgm:t>
        <a:bodyPr/>
        <a:lstStyle/>
        <a:p>
          <a:endParaRPr lang="es-ES" sz="1400">
            <a:latin typeface="Arial" pitchFamily="34" charset="0"/>
            <a:cs typeface="Arial" pitchFamily="34" charset="0"/>
          </a:endParaRPr>
        </a:p>
      </dgm:t>
    </dgm:pt>
    <dgm:pt modelId="{3B710789-408D-4B47-89A8-5D754BD5D55B}" type="sibTrans" cxnId="{85754E54-2486-416D-8EFE-E747856C53A1}">
      <dgm:prSet/>
      <dgm:spPr/>
      <dgm:t>
        <a:bodyPr/>
        <a:lstStyle/>
        <a:p>
          <a:endParaRPr lang="es-ES" sz="1400">
            <a:latin typeface="Arial" pitchFamily="34" charset="0"/>
            <a:cs typeface="Arial" pitchFamily="34" charset="0"/>
          </a:endParaRPr>
        </a:p>
      </dgm:t>
    </dgm:pt>
    <dgm:pt modelId="{8C350079-4F75-4BD4-8AC7-BB5A23E1AC37}">
      <dgm:prSet phldrT="[Texto]" custT="1"/>
      <dgm:spPr/>
      <dgm:t>
        <a:bodyPr/>
        <a:lstStyle/>
        <a:p>
          <a:pPr algn="l"/>
          <a:r>
            <a:rPr lang="es-CO" sz="1400" b="1" dirty="0" smtClean="0">
              <a:latin typeface="Arial" pitchFamily="34" charset="0"/>
              <a:cs typeface="Arial" pitchFamily="34" charset="0"/>
            </a:rPr>
            <a:t>Riesgo de crédito</a:t>
          </a:r>
        </a:p>
        <a:p>
          <a:pPr algn="l"/>
          <a:endParaRPr lang="es-CO" sz="1400" b="1" dirty="0" smtClean="0">
            <a:latin typeface="Arial" pitchFamily="34" charset="0"/>
            <a:cs typeface="Arial" pitchFamily="34" charset="0"/>
          </a:endParaRPr>
        </a:p>
        <a:p>
          <a:pPr marL="266700" indent="0" algn="just"/>
          <a:r>
            <a:rPr lang="es-CO" sz="1400" b="0" dirty="0" smtClean="0">
              <a:latin typeface="Arial" pitchFamily="34" charset="0"/>
              <a:cs typeface="Arial" pitchFamily="34" charset="0"/>
              <a:sym typeface="Wingdings" pitchFamily="2" charset="2"/>
            </a:rPr>
            <a:t> Fortalecimiento de políticas y controles para la gestión de riesgo de crédito.</a:t>
          </a:r>
          <a:endParaRPr lang="es-CO" sz="1400" b="0" dirty="0" smtClean="0">
            <a:latin typeface="Arial" pitchFamily="34" charset="0"/>
            <a:cs typeface="Arial" pitchFamily="34" charset="0"/>
          </a:endParaRPr>
        </a:p>
        <a:p>
          <a:pPr algn="l"/>
          <a:endParaRPr lang="es-CO" sz="1400" b="1" dirty="0" smtClean="0">
            <a:latin typeface="Arial" pitchFamily="34" charset="0"/>
            <a:cs typeface="Arial" pitchFamily="34" charset="0"/>
          </a:endParaRPr>
        </a:p>
      </dgm:t>
    </dgm:pt>
    <dgm:pt modelId="{301D456D-F851-4D23-976A-1A7E060CA2C4}" type="parTrans" cxnId="{9DA51D88-A812-49AD-8838-9C87962CE33A}">
      <dgm:prSet/>
      <dgm:spPr/>
      <dgm:t>
        <a:bodyPr/>
        <a:lstStyle/>
        <a:p>
          <a:endParaRPr lang="es-ES" sz="1400">
            <a:latin typeface="Arial" pitchFamily="34" charset="0"/>
            <a:cs typeface="Arial" pitchFamily="34" charset="0"/>
          </a:endParaRPr>
        </a:p>
      </dgm:t>
    </dgm:pt>
    <dgm:pt modelId="{D1263654-F821-41C4-B60B-7E3981CDAA31}" type="sibTrans" cxnId="{9DA51D88-A812-49AD-8838-9C87962CE33A}">
      <dgm:prSet/>
      <dgm:spPr/>
      <dgm:t>
        <a:bodyPr/>
        <a:lstStyle/>
        <a:p>
          <a:endParaRPr lang="es-ES" sz="1400">
            <a:latin typeface="Arial" pitchFamily="34" charset="0"/>
            <a:cs typeface="Arial" pitchFamily="34" charset="0"/>
          </a:endParaRPr>
        </a:p>
      </dgm:t>
    </dgm:pt>
    <dgm:pt modelId="{6F6C6154-C8ED-4D20-81F3-856A3DD99CE5}" type="pres">
      <dgm:prSet presAssocID="{ED214D3B-B53D-4D5E-B53E-13CA6E4D9C35}" presName="rootnode" presStyleCnt="0">
        <dgm:presLayoutVars>
          <dgm:chMax/>
          <dgm:chPref/>
          <dgm:dir/>
          <dgm:animLvl val="lvl"/>
        </dgm:presLayoutVars>
      </dgm:prSet>
      <dgm:spPr/>
      <dgm:t>
        <a:bodyPr/>
        <a:lstStyle/>
        <a:p>
          <a:endParaRPr lang="es-ES"/>
        </a:p>
      </dgm:t>
    </dgm:pt>
    <dgm:pt modelId="{7C50A803-2A29-4322-AB84-52FA9BD11787}" type="pres">
      <dgm:prSet presAssocID="{458EFCAB-0B17-4D62-8659-69A43899BB5A}" presName="composite" presStyleCnt="0"/>
      <dgm:spPr/>
      <dgm:t>
        <a:bodyPr/>
        <a:lstStyle/>
        <a:p>
          <a:endParaRPr lang="es-CO"/>
        </a:p>
      </dgm:t>
    </dgm:pt>
    <dgm:pt modelId="{DE382FCE-9CF8-4C2D-B3AD-129448369E91}" type="pres">
      <dgm:prSet presAssocID="{458EFCAB-0B17-4D62-8659-69A43899BB5A}" presName="LShape" presStyleLbl="alignNode1" presStyleIdx="0" presStyleCnt="5" custLinFactNeighborX="-8751"/>
      <dgm:spPr>
        <a:solidFill>
          <a:srgbClr val="AD3333"/>
        </a:solidFill>
        <a:ln>
          <a:solidFill>
            <a:srgbClr val="AD3333"/>
          </a:solidFill>
        </a:ln>
      </dgm:spPr>
      <dgm:t>
        <a:bodyPr/>
        <a:lstStyle/>
        <a:p>
          <a:endParaRPr lang="es-CO"/>
        </a:p>
      </dgm:t>
    </dgm:pt>
    <dgm:pt modelId="{98466243-F653-46E8-BCCF-3128483BEEA7}" type="pres">
      <dgm:prSet presAssocID="{458EFCAB-0B17-4D62-8659-69A43899BB5A}" presName="ParentText" presStyleLbl="revTx" presStyleIdx="0" presStyleCnt="3" custScaleX="141288" custLinFactNeighborX="-3825" custLinFactNeighborY="-44091">
        <dgm:presLayoutVars>
          <dgm:chMax val="0"/>
          <dgm:chPref val="0"/>
          <dgm:bulletEnabled val="1"/>
        </dgm:presLayoutVars>
      </dgm:prSet>
      <dgm:spPr/>
      <dgm:t>
        <a:bodyPr/>
        <a:lstStyle/>
        <a:p>
          <a:endParaRPr lang="es-ES"/>
        </a:p>
      </dgm:t>
    </dgm:pt>
    <dgm:pt modelId="{4031B25A-3A3D-4F59-B4E6-3953317605AE}" type="pres">
      <dgm:prSet presAssocID="{458EFCAB-0B17-4D62-8659-69A43899BB5A}" presName="Triangle" presStyleLbl="alignNode1" presStyleIdx="1" presStyleCnt="5" custLinFactNeighborX="-62242"/>
      <dgm:spPr>
        <a:solidFill>
          <a:srgbClr val="D68533"/>
        </a:solidFill>
        <a:ln>
          <a:solidFill>
            <a:srgbClr val="D68533"/>
          </a:solidFill>
        </a:ln>
      </dgm:spPr>
      <dgm:t>
        <a:bodyPr/>
        <a:lstStyle/>
        <a:p>
          <a:endParaRPr lang="es-CO"/>
        </a:p>
      </dgm:t>
    </dgm:pt>
    <dgm:pt modelId="{3D96B40B-0CA8-4F4E-B1DC-A95517CCE55B}" type="pres">
      <dgm:prSet presAssocID="{A31EA359-7916-4F5B-8F45-C2BD7EC5958E}" presName="sibTrans" presStyleCnt="0"/>
      <dgm:spPr/>
      <dgm:t>
        <a:bodyPr/>
        <a:lstStyle/>
        <a:p>
          <a:endParaRPr lang="es-CO"/>
        </a:p>
      </dgm:t>
    </dgm:pt>
    <dgm:pt modelId="{B2496125-4340-451C-B9B9-C1911AEC74BD}" type="pres">
      <dgm:prSet presAssocID="{A31EA359-7916-4F5B-8F45-C2BD7EC5958E}" presName="space" presStyleCnt="0"/>
      <dgm:spPr/>
      <dgm:t>
        <a:bodyPr/>
        <a:lstStyle/>
        <a:p>
          <a:endParaRPr lang="es-CO"/>
        </a:p>
      </dgm:t>
    </dgm:pt>
    <dgm:pt modelId="{F95F08A4-632C-4001-A035-57291534E049}" type="pres">
      <dgm:prSet presAssocID="{9956A227-C287-47E3-B919-45EF93B674E4}" presName="composite" presStyleCnt="0"/>
      <dgm:spPr/>
      <dgm:t>
        <a:bodyPr/>
        <a:lstStyle/>
        <a:p>
          <a:endParaRPr lang="es-CO"/>
        </a:p>
      </dgm:t>
    </dgm:pt>
    <dgm:pt modelId="{6E650610-EF59-4ABD-BF80-4FEFF84B728C}" type="pres">
      <dgm:prSet presAssocID="{9956A227-C287-47E3-B919-45EF93B674E4}" presName="LShape" presStyleLbl="alignNode1" presStyleIdx="2" presStyleCnt="5" custLinFactNeighborX="-29912" custLinFactNeighborY="9310"/>
      <dgm:spPr>
        <a:solidFill>
          <a:srgbClr val="855C33"/>
        </a:solidFill>
        <a:ln>
          <a:solidFill>
            <a:srgbClr val="855C33"/>
          </a:solidFill>
        </a:ln>
      </dgm:spPr>
      <dgm:t>
        <a:bodyPr/>
        <a:lstStyle/>
        <a:p>
          <a:endParaRPr lang="es-CO"/>
        </a:p>
      </dgm:t>
    </dgm:pt>
    <dgm:pt modelId="{54FB4838-A892-47F1-A229-7A387DC88BA8}" type="pres">
      <dgm:prSet presAssocID="{9956A227-C287-47E3-B919-45EF93B674E4}" presName="ParentText" presStyleLbl="revTx" presStyleIdx="1" presStyleCnt="3" custScaleX="158299" custLinFactNeighborX="-17094" custLinFactNeighborY="-21787">
        <dgm:presLayoutVars>
          <dgm:chMax val="0"/>
          <dgm:chPref val="0"/>
          <dgm:bulletEnabled val="1"/>
        </dgm:presLayoutVars>
      </dgm:prSet>
      <dgm:spPr/>
      <dgm:t>
        <a:bodyPr/>
        <a:lstStyle/>
        <a:p>
          <a:endParaRPr lang="es-ES"/>
        </a:p>
      </dgm:t>
    </dgm:pt>
    <dgm:pt modelId="{8B62B54E-E8A1-4B06-B00D-28B0471CE8BE}" type="pres">
      <dgm:prSet presAssocID="{9956A227-C287-47E3-B919-45EF93B674E4}" presName="Triangle" presStyleLbl="alignNode1" presStyleIdx="3" presStyleCnt="5" custLinFactNeighborX="-86349" custLinFactNeighborY="4009"/>
      <dgm:spPr>
        <a:solidFill>
          <a:srgbClr val="66A3A3"/>
        </a:solidFill>
      </dgm:spPr>
      <dgm:t>
        <a:bodyPr/>
        <a:lstStyle/>
        <a:p>
          <a:endParaRPr lang="es-CO"/>
        </a:p>
      </dgm:t>
    </dgm:pt>
    <dgm:pt modelId="{D6D8D9ED-DDC2-4280-A9B9-25EE713E0F98}" type="pres">
      <dgm:prSet presAssocID="{3B710789-408D-4B47-89A8-5D754BD5D55B}" presName="sibTrans" presStyleCnt="0"/>
      <dgm:spPr/>
      <dgm:t>
        <a:bodyPr/>
        <a:lstStyle/>
        <a:p>
          <a:endParaRPr lang="es-CO"/>
        </a:p>
      </dgm:t>
    </dgm:pt>
    <dgm:pt modelId="{25A5E426-0D93-4A21-8C8E-1F88C96E96C0}" type="pres">
      <dgm:prSet presAssocID="{3B710789-408D-4B47-89A8-5D754BD5D55B}" presName="space" presStyleCnt="0"/>
      <dgm:spPr/>
      <dgm:t>
        <a:bodyPr/>
        <a:lstStyle/>
        <a:p>
          <a:endParaRPr lang="es-CO"/>
        </a:p>
      </dgm:t>
    </dgm:pt>
    <dgm:pt modelId="{4A3637FD-E6C4-4725-AFAB-18935E4DFBC9}" type="pres">
      <dgm:prSet presAssocID="{8C350079-4F75-4BD4-8AC7-BB5A23E1AC37}" presName="composite" presStyleCnt="0"/>
      <dgm:spPr/>
      <dgm:t>
        <a:bodyPr/>
        <a:lstStyle/>
        <a:p>
          <a:endParaRPr lang="es-CO"/>
        </a:p>
      </dgm:t>
    </dgm:pt>
    <dgm:pt modelId="{B87D7CD6-2253-46FD-A362-DE31045BD1C5}" type="pres">
      <dgm:prSet presAssocID="{8C350079-4F75-4BD4-8AC7-BB5A23E1AC37}" presName="LShape" presStyleLbl="alignNode1" presStyleIdx="4" presStyleCnt="5" custLinFactNeighborX="4602"/>
      <dgm:spPr/>
      <dgm:t>
        <a:bodyPr/>
        <a:lstStyle/>
        <a:p>
          <a:endParaRPr lang="es-CO"/>
        </a:p>
      </dgm:t>
    </dgm:pt>
    <dgm:pt modelId="{94BD4A80-AAA3-4313-AB72-2572F6986DBD}" type="pres">
      <dgm:prSet presAssocID="{8C350079-4F75-4BD4-8AC7-BB5A23E1AC37}" presName="ParentText" presStyleLbl="revTx" presStyleIdx="2" presStyleCnt="3" custScaleX="115966" custLinFactNeighborX="-250" custLinFactNeighborY="-29541">
        <dgm:presLayoutVars>
          <dgm:chMax val="0"/>
          <dgm:chPref val="0"/>
          <dgm:bulletEnabled val="1"/>
        </dgm:presLayoutVars>
      </dgm:prSet>
      <dgm:spPr/>
      <dgm:t>
        <a:bodyPr/>
        <a:lstStyle/>
        <a:p>
          <a:endParaRPr lang="es-ES"/>
        </a:p>
      </dgm:t>
    </dgm:pt>
  </dgm:ptLst>
  <dgm:cxnLst>
    <dgm:cxn modelId="{28E1615E-9CFE-443F-BD44-74EEC115EE6C}" type="presOf" srcId="{ED214D3B-B53D-4D5E-B53E-13CA6E4D9C35}" destId="{6F6C6154-C8ED-4D20-81F3-856A3DD99CE5}" srcOrd="0" destOrd="0" presId="urn:microsoft.com/office/officeart/2009/3/layout/StepUpProcess"/>
    <dgm:cxn modelId="{F28D38CF-B97F-44D7-9619-3498817E25B7}" type="presOf" srcId="{9956A227-C287-47E3-B919-45EF93B674E4}" destId="{54FB4838-A892-47F1-A229-7A387DC88BA8}" srcOrd="0" destOrd="0" presId="urn:microsoft.com/office/officeart/2009/3/layout/StepUpProcess"/>
    <dgm:cxn modelId="{7D64F8A4-19AC-4A5D-9C3C-B4D85BA3BCAF}" type="presOf" srcId="{8C350079-4F75-4BD4-8AC7-BB5A23E1AC37}" destId="{94BD4A80-AAA3-4313-AB72-2572F6986DBD}" srcOrd="0" destOrd="0" presId="urn:microsoft.com/office/officeart/2009/3/layout/StepUpProcess"/>
    <dgm:cxn modelId="{85754E54-2486-416D-8EFE-E747856C53A1}" srcId="{ED214D3B-B53D-4D5E-B53E-13CA6E4D9C35}" destId="{9956A227-C287-47E3-B919-45EF93B674E4}" srcOrd="1" destOrd="0" parTransId="{7909A41F-445E-479C-9022-DF3A8D48FCD2}" sibTransId="{3B710789-408D-4B47-89A8-5D754BD5D55B}"/>
    <dgm:cxn modelId="{B099537F-1858-4303-84E8-1C0DD278EB1F}" srcId="{ED214D3B-B53D-4D5E-B53E-13CA6E4D9C35}" destId="{458EFCAB-0B17-4D62-8659-69A43899BB5A}" srcOrd="0" destOrd="0" parTransId="{CEC261C3-F624-4484-B23D-1D27C4DA37B5}" sibTransId="{A31EA359-7916-4F5B-8F45-C2BD7EC5958E}"/>
    <dgm:cxn modelId="{3B709D75-2894-4C2E-A582-0C96ABA7ACF3}" type="presOf" srcId="{458EFCAB-0B17-4D62-8659-69A43899BB5A}" destId="{98466243-F653-46E8-BCCF-3128483BEEA7}" srcOrd="0" destOrd="0" presId="urn:microsoft.com/office/officeart/2009/3/layout/StepUpProcess"/>
    <dgm:cxn modelId="{9DA51D88-A812-49AD-8838-9C87962CE33A}" srcId="{ED214D3B-B53D-4D5E-B53E-13CA6E4D9C35}" destId="{8C350079-4F75-4BD4-8AC7-BB5A23E1AC37}" srcOrd="2" destOrd="0" parTransId="{301D456D-F851-4D23-976A-1A7E060CA2C4}" sibTransId="{D1263654-F821-41C4-B60B-7E3981CDAA31}"/>
    <dgm:cxn modelId="{38F368A9-F788-4981-8CF9-20712553885A}" type="presParOf" srcId="{6F6C6154-C8ED-4D20-81F3-856A3DD99CE5}" destId="{7C50A803-2A29-4322-AB84-52FA9BD11787}" srcOrd="0" destOrd="0" presId="urn:microsoft.com/office/officeart/2009/3/layout/StepUpProcess"/>
    <dgm:cxn modelId="{445E423D-54A8-449C-BEBD-B94B0F957999}" type="presParOf" srcId="{7C50A803-2A29-4322-AB84-52FA9BD11787}" destId="{DE382FCE-9CF8-4C2D-B3AD-129448369E91}" srcOrd="0" destOrd="0" presId="urn:microsoft.com/office/officeart/2009/3/layout/StepUpProcess"/>
    <dgm:cxn modelId="{875070FF-9BD6-4285-80ED-8252CBFFBBBD}" type="presParOf" srcId="{7C50A803-2A29-4322-AB84-52FA9BD11787}" destId="{98466243-F653-46E8-BCCF-3128483BEEA7}" srcOrd="1" destOrd="0" presId="urn:microsoft.com/office/officeart/2009/3/layout/StepUpProcess"/>
    <dgm:cxn modelId="{373E5425-3D65-406A-974F-3918F290077A}" type="presParOf" srcId="{7C50A803-2A29-4322-AB84-52FA9BD11787}" destId="{4031B25A-3A3D-4F59-B4E6-3953317605AE}" srcOrd="2" destOrd="0" presId="urn:microsoft.com/office/officeart/2009/3/layout/StepUpProcess"/>
    <dgm:cxn modelId="{4AFB8198-C371-4162-BBE2-9A23C5B1C1BD}" type="presParOf" srcId="{6F6C6154-C8ED-4D20-81F3-856A3DD99CE5}" destId="{3D96B40B-0CA8-4F4E-B1DC-A95517CCE55B}" srcOrd="1" destOrd="0" presId="urn:microsoft.com/office/officeart/2009/3/layout/StepUpProcess"/>
    <dgm:cxn modelId="{B26BD7F2-522D-4163-AD81-5AE0BAEA4908}" type="presParOf" srcId="{3D96B40B-0CA8-4F4E-B1DC-A95517CCE55B}" destId="{B2496125-4340-451C-B9B9-C1911AEC74BD}" srcOrd="0" destOrd="0" presId="urn:microsoft.com/office/officeart/2009/3/layout/StepUpProcess"/>
    <dgm:cxn modelId="{03025D1F-82F2-4275-A1B7-65B3F61384F6}" type="presParOf" srcId="{6F6C6154-C8ED-4D20-81F3-856A3DD99CE5}" destId="{F95F08A4-632C-4001-A035-57291534E049}" srcOrd="2" destOrd="0" presId="urn:microsoft.com/office/officeart/2009/3/layout/StepUpProcess"/>
    <dgm:cxn modelId="{1B86D4CB-E4F4-43D3-AD0A-F07E60BC5271}" type="presParOf" srcId="{F95F08A4-632C-4001-A035-57291534E049}" destId="{6E650610-EF59-4ABD-BF80-4FEFF84B728C}" srcOrd="0" destOrd="0" presId="urn:microsoft.com/office/officeart/2009/3/layout/StepUpProcess"/>
    <dgm:cxn modelId="{E1F4BB4B-3CD9-4084-8288-0F87DDEB41E8}" type="presParOf" srcId="{F95F08A4-632C-4001-A035-57291534E049}" destId="{54FB4838-A892-47F1-A229-7A387DC88BA8}" srcOrd="1" destOrd="0" presId="urn:microsoft.com/office/officeart/2009/3/layout/StepUpProcess"/>
    <dgm:cxn modelId="{E13AE4D5-A62A-4ED7-BE8B-E45A1935EF99}" type="presParOf" srcId="{F95F08A4-632C-4001-A035-57291534E049}" destId="{8B62B54E-E8A1-4B06-B00D-28B0471CE8BE}" srcOrd="2" destOrd="0" presId="urn:microsoft.com/office/officeart/2009/3/layout/StepUpProcess"/>
    <dgm:cxn modelId="{C5FA7A24-BAFA-401C-992F-E886EF730F49}" type="presParOf" srcId="{6F6C6154-C8ED-4D20-81F3-856A3DD99CE5}" destId="{D6D8D9ED-DDC2-4280-A9B9-25EE713E0F98}" srcOrd="3" destOrd="0" presId="urn:microsoft.com/office/officeart/2009/3/layout/StepUpProcess"/>
    <dgm:cxn modelId="{7D2A80E9-DAD2-49B3-9212-55C9DC30D931}" type="presParOf" srcId="{D6D8D9ED-DDC2-4280-A9B9-25EE713E0F98}" destId="{25A5E426-0D93-4A21-8C8E-1F88C96E96C0}" srcOrd="0" destOrd="0" presId="urn:microsoft.com/office/officeart/2009/3/layout/StepUpProcess"/>
    <dgm:cxn modelId="{52D663FA-0F63-4A6E-9855-B5FC569BECCA}" type="presParOf" srcId="{6F6C6154-C8ED-4D20-81F3-856A3DD99CE5}" destId="{4A3637FD-E6C4-4725-AFAB-18935E4DFBC9}" srcOrd="4" destOrd="0" presId="urn:microsoft.com/office/officeart/2009/3/layout/StepUpProcess"/>
    <dgm:cxn modelId="{B9EA596F-ECDD-4288-ACEA-0029C98005F4}" type="presParOf" srcId="{4A3637FD-E6C4-4725-AFAB-18935E4DFBC9}" destId="{B87D7CD6-2253-46FD-A362-DE31045BD1C5}" srcOrd="0" destOrd="0" presId="urn:microsoft.com/office/officeart/2009/3/layout/StepUpProcess"/>
    <dgm:cxn modelId="{93418342-C48D-464C-9843-0E009195B401}" type="presParOf" srcId="{4A3637FD-E6C4-4725-AFAB-18935E4DFBC9}" destId="{94BD4A80-AAA3-4313-AB72-2572F6986DB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4F26CD-6D96-473A-81EA-67D457A35F4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CO"/>
        </a:p>
      </dgm:t>
    </dgm:pt>
    <dgm:pt modelId="{F9BC273F-1803-4FCD-8D39-3100D47A938C}">
      <dgm:prSet phldrT="[Texto]" custT="1"/>
      <dgm:spPr>
        <a:solidFill>
          <a:srgbClr val="338585"/>
        </a:solidFill>
      </dgm:spPr>
      <dgm:t>
        <a:bodyPr/>
        <a:lstStyle/>
        <a:p>
          <a:r>
            <a:rPr lang="es-C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endParaRPr lang="es-C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F155B87-870E-4A08-96D8-ED9EB2117B6D}" type="parTrans" cxnId="{8CD8326B-4DE4-412C-A550-B747F62E327C}">
      <dgm:prSet/>
      <dgm:spPr/>
      <dgm:t>
        <a:bodyPr/>
        <a:lstStyle/>
        <a:p>
          <a:endParaRPr lang="es-CO" sz="1600">
            <a:latin typeface="Arial" panose="020B0604020202020204" pitchFamily="34" charset="0"/>
            <a:cs typeface="Arial" panose="020B0604020202020204" pitchFamily="34" charset="0"/>
          </a:endParaRPr>
        </a:p>
      </dgm:t>
    </dgm:pt>
    <dgm:pt modelId="{78D0C989-8E87-469B-A59D-252FF05842EE}" type="sibTrans" cxnId="{8CD8326B-4DE4-412C-A550-B747F62E327C}">
      <dgm:prSet/>
      <dgm:spPr/>
      <dgm:t>
        <a:bodyPr/>
        <a:lstStyle/>
        <a:p>
          <a:endParaRPr lang="es-CO" sz="1600">
            <a:latin typeface="Arial" panose="020B0604020202020204" pitchFamily="34" charset="0"/>
            <a:cs typeface="Arial" panose="020B0604020202020204" pitchFamily="34" charset="0"/>
          </a:endParaRPr>
        </a:p>
      </dgm:t>
    </dgm:pt>
    <dgm:pt modelId="{ECFF2E24-0EB5-4BF2-9810-FF63F17BEC5D}">
      <dgm:prSet phldrT="[Texto]" custT="1"/>
      <dgm:spPr/>
      <dgm:t>
        <a:bodyPr/>
        <a:lstStyle/>
        <a:p>
          <a:r>
            <a:rPr lang="es-ES" sz="1200" dirty="0" smtClean="0">
              <a:latin typeface="Arial" panose="020B0604020202020204" pitchFamily="34" charset="0"/>
              <a:cs typeface="Arial" panose="020B0604020202020204" pitchFamily="34" charset="0"/>
            </a:rPr>
            <a:t>Identificar el </a:t>
          </a:r>
          <a:r>
            <a:rPr lang="es-ES" sz="1200" b="1" dirty="0" smtClean="0">
              <a:latin typeface="Arial" panose="020B0604020202020204" pitchFamily="34" charset="0"/>
              <a:cs typeface="Arial" panose="020B0604020202020204" pitchFamily="34" charset="0"/>
            </a:rPr>
            <a:t>grado de cumplimiento</a:t>
          </a:r>
          <a:r>
            <a:rPr lang="es-CO" sz="1200" b="1" dirty="0" smtClean="0">
              <a:latin typeface="Arial" panose="020B0604020202020204" pitchFamily="34" charset="0"/>
              <a:cs typeface="Arial" panose="020B0604020202020204" pitchFamily="34" charset="0"/>
            </a:rPr>
            <a:t> técnico </a:t>
          </a:r>
          <a:r>
            <a:rPr lang="es-CO" sz="1200" dirty="0" smtClean="0">
              <a:latin typeface="Arial" panose="020B0604020202020204" pitchFamily="34" charset="0"/>
              <a:cs typeface="Arial" panose="020B0604020202020204" pitchFamily="34" charset="0"/>
            </a:rPr>
            <a:t>y aplicación </a:t>
          </a:r>
          <a:r>
            <a:rPr lang="es-CO" sz="1200" b="1" dirty="0" smtClean="0">
              <a:latin typeface="Arial" panose="020B0604020202020204" pitchFamily="34" charset="0"/>
              <a:cs typeface="Arial" panose="020B0604020202020204" pitchFamily="34" charset="0"/>
            </a:rPr>
            <a:t>efectiva</a:t>
          </a:r>
          <a:r>
            <a:rPr lang="es-ES" sz="1200" b="1" dirty="0" smtClean="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respecto de las 40 recomendaciones definidas por el  Grupo de Acción Financiera Internacional – GAFI.</a:t>
          </a:r>
          <a:endParaRPr lang="es-CO" sz="1200" dirty="0">
            <a:latin typeface="Arial" panose="020B0604020202020204" pitchFamily="34" charset="0"/>
            <a:cs typeface="Arial" panose="020B0604020202020204" pitchFamily="34" charset="0"/>
          </a:endParaRPr>
        </a:p>
      </dgm:t>
    </dgm:pt>
    <dgm:pt modelId="{D77EFE14-E2BC-4293-AA59-EC281F1CC234}" type="parTrans" cxnId="{F9BEBD9E-D470-460A-BC01-41D5DAE7B762}">
      <dgm:prSet/>
      <dgm:spPr/>
      <dgm:t>
        <a:bodyPr/>
        <a:lstStyle/>
        <a:p>
          <a:endParaRPr lang="es-CO" sz="1600">
            <a:latin typeface="Arial" panose="020B0604020202020204" pitchFamily="34" charset="0"/>
            <a:cs typeface="Arial" panose="020B0604020202020204" pitchFamily="34" charset="0"/>
          </a:endParaRPr>
        </a:p>
      </dgm:t>
    </dgm:pt>
    <dgm:pt modelId="{2799BDFC-2674-4BD4-9329-598385B516AE}" type="sibTrans" cxnId="{F9BEBD9E-D470-460A-BC01-41D5DAE7B762}">
      <dgm:prSet/>
      <dgm:spPr/>
      <dgm:t>
        <a:bodyPr/>
        <a:lstStyle/>
        <a:p>
          <a:endParaRPr lang="es-CO" sz="1600">
            <a:latin typeface="Arial" panose="020B0604020202020204" pitchFamily="34" charset="0"/>
            <a:cs typeface="Arial" panose="020B0604020202020204" pitchFamily="34" charset="0"/>
          </a:endParaRPr>
        </a:p>
      </dgm:t>
    </dgm:pt>
    <dgm:pt modelId="{8594ABE9-988F-4D78-A0FF-902C647FC17A}">
      <dgm:prSet custT="1"/>
      <dgm:spPr>
        <a:solidFill>
          <a:srgbClr val="338585"/>
        </a:solidFill>
      </dgm:spPr>
      <dgm:t>
        <a:bodyPr/>
        <a:lstStyle/>
        <a:p>
          <a:r>
            <a:rPr lang="es-E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A92F00C-56A1-4A33-9A9A-C9A230A9C290}" type="parTrans" cxnId="{5945597F-E9B4-42CA-8695-DE2144BC820E}">
      <dgm:prSet/>
      <dgm:spPr/>
      <dgm:t>
        <a:bodyPr/>
        <a:lstStyle/>
        <a:p>
          <a:endParaRPr lang="es-CO" sz="1600">
            <a:latin typeface="Arial" panose="020B0604020202020204" pitchFamily="34" charset="0"/>
            <a:cs typeface="Arial" panose="020B0604020202020204" pitchFamily="34" charset="0"/>
          </a:endParaRPr>
        </a:p>
      </dgm:t>
    </dgm:pt>
    <dgm:pt modelId="{28428AE6-BE1E-494B-9671-86CEF636008A}" type="sibTrans" cxnId="{5945597F-E9B4-42CA-8695-DE2144BC820E}">
      <dgm:prSet/>
      <dgm:spPr/>
      <dgm:t>
        <a:bodyPr/>
        <a:lstStyle/>
        <a:p>
          <a:endParaRPr lang="es-CO" sz="1600">
            <a:latin typeface="Arial" panose="020B0604020202020204" pitchFamily="34" charset="0"/>
            <a:cs typeface="Arial" panose="020B0604020202020204" pitchFamily="34" charset="0"/>
          </a:endParaRPr>
        </a:p>
      </dgm:t>
    </dgm:pt>
    <dgm:pt modelId="{A529F127-098A-4C9E-9B21-E0C7F92220DA}">
      <dgm:prSet custT="1"/>
      <dgm:spPr/>
      <dgm:t>
        <a:bodyPr/>
        <a:lstStyle/>
        <a:p>
          <a:pPr algn="just"/>
          <a:r>
            <a:rPr lang="es-CO" sz="1200" dirty="0" smtClean="0">
              <a:latin typeface="Arial" panose="020B0604020202020204" pitchFamily="34" charset="0"/>
              <a:cs typeface="Arial" panose="020B0604020202020204" pitchFamily="34" charset="0"/>
            </a:rPr>
            <a:t>Evaluar integralmente el Sistema Colombiano de Lavado de Activos y Financiación del terrorismo dentro del cual, se encuentra la Superintendencia Financiera de Colombia como regulador y supervisor, y todas sus entidades vigiladas como sujetos obligados. </a:t>
          </a:r>
        </a:p>
      </dgm:t>
    </dgm:pt>
    <dgm:pt modelId="{F0279576-B226-42EC-8B47-B4FED016F408}" type="parTrans" cxnId="{470AB805-2876-4D0E-B5A1-0243EBBBDA2E}">
      <dgm:prSet/>
      <dgm:spPr/>
      <dgm:t>
        <a:bodyPr/>
        <a:lstStyle/>
        <a:p>
          <a:endParaRPr lang="es-CO" sz="1600">
            <a:latin typeface="Arial" panose="020B0604020202020204" pitchFamily="34" charset="0"/>
            <a:cs typeface="Arial" panose="020B0604020202020204" pitchFamily="34" charset="0"/>
          </a:endParaRPr>
        </a:p>
      </dgm:t>
    </dgm:pt>
    <dgm:pt modelId="{C655AF04-D6EF-424F-B6CE-98435454A2E9}" type="sibTrans" cxnId="{470AB805-2876-4D0E-B5A1-0243EBBBDA2E}">
      <dgm:prSet/>
      <dgm:spPr/>
      <dgm:t>
        <a:bodyPr/>
        <a:lstStyle/>
        <a:p>
          <a:endParaRPr lang="es-CO" sz="1600">
            <a:latin typeface="Arial" panose="020B0604020202020204" pitchFamily="34" charset="0"/>
            <a:cs typeface="Arial" panose="020B0604020202020204" pitchFamily="34" charset="0"/>
          </a:endParaRPr>
        </a:p>
      </dgm:t>
    </dgm:pt>
    <dgm:pt modelId="{CDCFAF0E-42A4-41E1-A296-2D7E83C5482C}" type="pres">
      <dgm:prSet presAssocID="{7E4F26CD-6D96-473A-81EA-67D457A35F41}" presName="Name0" presStyleCnt="0">
        <dgm:presLayoutVars>
          <dgm:dir/>
          <dgm:animLvl val="lvl"/>
          <dgm:resizeHandles val="exact"/>
        </dgm:presLayoutVars>
      </dgm:prSet>
      <dgm:spPr/>
      <dgm:t>
        <a:bodyPr/>
        <a:lstStyle/>
        <a:p>
          <a:endParaRPr lang="es-ES"/>
        </a:p>
      </dgm:t>
    </dgm:pt>
    <dgm:pt modelId="{7DE29097-8437-4674-96CC-0A0A39B6DF1D}" type="pres">
      <dgm:prSet presAssocID="{F9BC273F-1803-4FCD-8D39-3100D47A938C}" presName="linNode" presStyleCnt="0"/>
      <dgm:spPr/>
    </dgm:pt>
    <dgm:pt modelId="{1C89A87F-9F81-464A-B88D-686C34563017}" type="pres">
      <dgm:prSet presAssocID="{F9BC273F-1803-4FCD-8D39-3100D47A938C}" presName="parentText" presStyleLbl="node1" presStyleIdx="0" presStyleCnt="2" custScaleX="77994">
        <dgm:presLayoutVars>
          <dgm:chMax val="1"/>
          <dgm:bulletEnabled val="1"/>
        </dgm:presLayoutVars>
      </dgm:prSet>
      <dgm:spPr/>
      <dgm:t>
        <a:bodyPr/>
        <a:lstStyle/>
        <a:p>
          <a:endParaRPr lang="es-ES"/>
        </a:p>
      </dgm:t>
    </dgm:pt>
    <dgm:pt modelId="{8B5F99D7-241E-4B51-9017-E80027DF84DE}" type="pres">
      <dgm:prSet presAssocID="{F9BC273F-1803-4FCD-8D39-3100D47A938C}" presName="descendantText" presStyleLbl="alignAccFollowNode1" presStyleIdx="0" presStyleCnt="2">
        <dgm:presLayoutVars>
          <dgm:bulletEnabled val="1"/>
        </dgm:presLayoutVars>
      </dgm:prSet>
      <dgm:spPr/>
      <dgm:t>
        <a:bodyPr/>
        <a:lstStyle/>
        <a:p>
          <a:endParaRPr lang="es-CO"/>
        </a:p>
      </dgm:t>
    </dgm:pt>
    <dgm:pt modelId="{7C7436E6-46BB-4B25-874C-A0B0A0003D2B}" type="pres">
      <dgm:prSet presAssocID="{78D0C989-8E87-469B-A59D-252FF05842EE}" presName="sp" presStyleCnt="0"/>
      <dgm:spPr/>
    </dgm:pt>
    <dgm:pt modelId="{9FB0C7B0-BB6F-43C1-AFBB-1105E72A036F}" type="pres">
      <dgm:prSet presAssocID="{8594ABE9-988F-4D78-A0FF-902C647FC17A}" presName="linNode" presStyleCnt="0"/>
      <dgm:spPr/>
    </dgm:pt>
    <dgm:pt modelId="{EFFC7C92-1039-4407-8283-0D7D59CA58B7}" type="pres">
      <dgm:prSet presAssocID="{8594ABE9-988F-4D78-A0FF-902C647FC17A}" presName="parentText" presStyleLbl="node1" presStyleIdx="1" presStyleCnt="2" custScaleX="77994">
        <dgm:presLayoutVars>
          <dgm:chMax val="1"/>
          <dgm:bulletEnabled val="1"/>
        </dgm:presLayoutVars>
      </dgm:prSet>
      <dgm:spPr/>
      <dgm:t>
        <a:bodyPr/>
        <a:lstStyle/>
        <a:p>
          <a:endParaRPr lang="es-CO"/>
        </a:p>
      </dgm:t>
    </dgm:pt>
    <dgm:pt modelId="{BE6DC712-D61F-44DD-A90F-5C8F36F8560B}" type="pres">
      <dgm:prSet presAssocID="{8594ABE9-988F-4D78-A0FF-902C647FC17A}" presName="descendantText" presStyleLbl="alignAccFollowNode1" presStyleIdx="1" presStyleCnt="2">
        <dgm:presLayoutVars>
          <dgm:bulletEnabled val="1"/>
        </dgm:presLayoutVars>
      </dgm:prSet>
      <dgm:spPr/>
      <dgm:t>
        <a:bodyPr/>
        <a:lstStyle/>
        <a:p>
          <a:endParaRPr lang="es-CO"/>
        </a:p>
      </dgm:t>
    </dgm:pt>
  </dgm:ptLst>
  <dgm:cxnLst>
    <dgm:cxn modelId="{EC776A72-8D72-4EF5-9195-D73DB6ED3DDC}" type="presOf" srcId="{A529F127-098A-4C9E-9B21-E0C7F92220DA}" destId="{BE6DC712-D61F-44DD-A90F-5C8F36F8560B}" srcOrd="0" destOrd="0" presId="urn:microsoft.com/office/officeart/2005/8/layout/vList5"/>
    <dgm:cxn modelId="{3B451752-7621-4874-89C0-41E9E3DF2E77}" type="presOf" srcId="{8594ABE9-988F-4D78-A0FF-902C647FC17A}" destId="{EFFC7C92-1039-4407-8283-0D7D59CA58B7}" srcOrd="0" destOrd="0" presId="urn:microsoft.com/office/officeart/2005/8/layout/vList5"/>
    <dgm:cxn modelId="{470AB805-2876-4D0E-B5A1-0243EBBBDA2E}" srcId="{8594ABE9-988F-4D78-A0FF-902C647FC17A}" destId="{A529F127-098A-4C9E-9B21-E0C7F92220DA}" srcOrd="0" destOrd="0" parTransId="{F0279576-B226-42EC-8B47-B4FED016F408}" sibTransId="{C655AF04-D6EF-424F-B6CE-98435454A2E9}"/>
    <dgm:cxn modelId="{F34F8BF9-47BD-48DA-A134-02A7796B3D6F}" type="presOf" srcId="{7E4F26CD-6D96-473A-81EA-67D457A35F41}" destId="{CDCFAF0E-42A4-41E1-A296-2D7E83C5482C}" srcOrd="0" destOrd="0" presId="urn:microsoft.com/office/officeart/2005/8/layout/vList5"/>
    <dgm:cxn modelId="{F9BEBD9E-D470-460A-BC01-41D5DAE7B762}" srcId="{F9BC273F-1803-4FCD-8D39-3100D47A938C}" destId="{ECFF2E24-0EB5-4BF2-9810-FF63F17BEC5D}" srcOrd="0" destOrd="0" parTransId="{D77EFE14-E2BC-4293-AA59-EC281F1CC234}" sibTransId="{2799BDFC-2674-4BD4-9329-598385B516AE}"/>
    <dgm:cxn modelId="{3C0DE089-BD73-4573-A13F-1264A572FD99}" type="presOf" srcId="{F9BC273F-1803-4FCD-8D39-3100D47A938C}" destId="{1C89A87F-9F81-464A-B88D-686C34563017}" srcOrd="0" destOrd="0" presId="urn:microsoft.com/office/officeart/2005/8/layout/vList5"/>
    <dgm:cxn modelId="{C4D658B7-851F-4FCC-9280-FE9E19EEC6AB}" type="presOf" srcId="{ECFF2E24-0EB5-4BF2-9810-FF63F17BEC5D}" destId="{8B5F99D7-241E-4B51-9017-E80027DF84DE}" srcOrd="0" destOrd="0" presId="urn:microsoft.com/office/officeart/2005/8/layout/vList5"/>
    <dgm:cxn modelId="{8CD8326B-4DE4-412C-A550-B747F62E327C}" srcId="{7E4F26CD-6D96-473A-81EA-67D457A35F41}" destId="{F9BC273F-1803-4FCD-8D39-3100D47A938C}" srcOrd="0" destOrd="0" parTransId="{6F155B87-870E-4A08-96D8-ED9EB2117B6D}" sibTransId="{78D0C989-8E87-469B-A59D-252FF05842EE}"/>
    <dgm:cxn modelId="{5945597F-E9B4-42CA-8695-DE2144BC820E}" srcId="{7E4F26CD-6D96-473A-81EA-67D457A35F41}" destId="{8594ABE9-988F-4D78-A0FF-902C647FC17A}" srcOrd="1" destOrd="0" parTransId="{9A92F00C-56A1-4A33-9A9A-C9A230A9C290}" sibTransId="{28428AE6-BE1E-494B-9671-86CEF636008A}"/>
    <dgm:cxn modelId="{BE30C2AE-D41E-431E-B35C-61ED0B5CAB6F}" type="presParOf" srcId="{CDCFAF0E-42A4-41E1-A296-2D7E83C5482C}" destId="{7DE29097-8437-4674-96CC-0A0A39B6DF1D}" srcOrd="0" destOrd="0" presId="urn:microsoft.com/office/officeart/2005/8/layout/vList5"/>
    <dgm:cxn modelId="{336B0EE8-7CF5-4FE1-9559-61A9E52A24F2}" type="presParOf" srcId="{7DE29097-8437-4674-96CC-0A0A39B6DF1D}" destId="{1C89A87F-9F81-464A-B88D-686C34563017}" srcOrd="0" destOrd="0" presId="urn:microsoft.com/office/officeart/2005/8/layout/vList5"/>
    <dgm:cxn modelId="{85457F63-427F-40E6-BB13-8E06B2745CA5}" type="presParOf" srcId="{7DE29097-8437-4674-96CC-0A0A39B6DF1D}" destId="{8B5F99D7-241E-4B51-9017-E80027DF84DE}" srcOrd="1" destOrd="0" presId="urn:microsoft.com/office/officeart/2005/8/layout/vList5"/>
    <dgm:cxn modelId="{37DDA830-4A57-4847-9020-CBC897430C52}" type="presParOf" srcId="{CDCFAF0E-42A4-41E1-A296-2D7E83C5482C}" destId="{7C7436E6-46BB-4B25-874C-A0B0A0003D2B}" srcOrd="1" destOrd="0" presId="urn:microsoft.com/office/officeart/2005/8/layout/vList5"/>
    <dgm:cxn modelId="{E5E9586A-F9F9-4EE0-A729-5BC7229EDD0F}" type="presParOf" srcId="{CDCFAF0E-42A4-41E1-A296-2D7E83C5482C}" destId="{9FB0C7B0-BB6F-43C1-AFBB-1105E72A036F}" srcOrd="2" destOrd="0" presId="urn:microsoft.com/office/officeart/2005/8/layout/vList5"/>
    <dgm:cxn modelId="{5E97DEB2-256F-4C30-B47A-484C19D8EFDF}" type="presParOf" srcId="{9FB0C7B0-BB6F-43C1-AFBB-1105E72A036F}" destId="{EFFC7C92-1039-4407-8283-0D7D59CA58B7}" srcOrd="0" destOrd="0" presId="urn:microsoft.com/office/officeart/2005/8/layout/vList5"/>
    <dgm:cxn modelId="{DC74B204-745C-4C1B-A479-DCC29AFE3499}" type="presParOf" srcId="{9FB0C7B0-BB6F-43C1-AFBB-1105E72A036F}" destId="{BE6DC712-D61F-44DD-A90F-5C8F36F856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29764-DA5D-4CA2-AEB4-4F5E92F007BB}"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s-ES"/>
        </a:p>
      </dgm:t>
    </dgm:pt>
    <dgm:pt modelId="{EDFDD6A8-B630-4D5C-AFF4-3E99ACDDA1FA}">
      <dgm:prSet phldrT="[Texto]" custT="1"/>
      <dgm:spPr>
        <a:solidFill>
          <a:srgbClr val="AD3333"/>
        </a:solidFill>
      </dgm:spPr>
      <dgm:t>
        <a:bodyPr/>
        <a:lstStyle/>
        <a:p>
          <a:r>
            <a:rPr lang="es-CO" sz="2000" b="1" u="none" dirty="0" smtClean="0">
              <a:effectLst>
                <a:outerShdw blurRad="38100" dist="38100" dir="2700000" algn="tl">
                  <a:srgbClr val="000000">
                    <a:alpha val="43137"/>
                  </a:srgbClr>
                </a:outerShdw>
              </a:effectLst>
              <a:latin typeface="Arial" pitchFamily="34" charset="0"/>
              <a:cs typeface="Arial" pitchFamily="34" charset="0"/>
            </a:rPr>
            <a:t>1. Regulación</a:t>
          </a:r>
          <a:endParaRPr lang="es-ES" sz="2000" b="1" u="none" dirty="0">
            <a:effectLst>
              <a:outerShdw blurRad="38100" dist="38100" dir="2700000" algn="tl">
                <a:srgbClr val="000000">
                  <a:alpha val="43137"/>
                </a:srgbClr>
              </a:outerShdw>
            </a:effectLst>
            <a:latin typeface="Arial" pitchFamily="34" charset="0"/>
            <a:cs typeface="Arial" pitchFamily="34" charset="0"/>
          </a:endParaRPr>
        </a:p>
      </dgm:t>
    </dgm:pt>
    <dgm:pt modelId="{938F67EF-2BC3-4703-86A2-6F6E2C4E3D84}" type="parTrans" cxnId="{B0A0F917-A768-4065-8235-6F1DD0CCD8A0}">
      <dgm:prSet/>
      <dgm:spPr/>
      <dgm:t>
        <a:bodyPr/>
        <a:lstStyle/>
        <a:p>
          <a:endParaRPr lang="es-ES"/>
        </a:p>
      </dgm:t>
    </dgm:pt>
    <dgm:pt modelId="{52EAFF6C-F11C-4716-82B5-5D2B5505EE5C}" type="sibTrans" cxnId="{B0A0F917-A768-4065-8235-6F1DD0CCD8A0}">
      <dgm:prSet/>
      <dgm:spPr/>
      <dgm:t>
        <a:bodyPr/>
        <a:lstStyle/>
        <a:p>
          <a:endParaRPr lang="es-ES"/>
        </a:p>
      </dgm:t>
    </dgm:pt>
    <dgm:pt modelId="{4133EA74-97AF-431E-BF3C-DEDCD43A18B3}">
      <dgm:prSet phldrT="[Texto]" custT="1"/>
      <dgm:spPr>
        <a:noFill/>
      </dgm:spPr>
      <dgm:t>
        <a:bodyPr/>
        <a:lstStyle/>
        <a:p>
          <a:endParaRPr lang="es-ES" sz="2000" b="1" dirty="0">
            <a:effectLst/>
            <a:latin typeface="Arial" pitchFamily="34" charset="0"/>
            <a:cs typeface="Arial" pitchFamily="34" charset="0"/>
          </a:endParaRPr>
        </a:p>
      </dgm:t>
    </dgm:pt>
    <dgm:pt modelId="{1E39E4A4-ABB7-4CAF-A843-18A83ECA195F}" type="parTrans" cxnId="{31E6C82F-2F99-4143-8C6F-0805D1FBB298}">
      <dgm:prSet/>
      <dgm:spPr/>
      <dgm:t>
        <a:bodyPr/>
        <a:lstStyle/>
        <a:p>
          <a:endParaRPr lang="es-ES"/>
        </a:p>
      </dgm:t>
    </dgm:pt>
    <dgm:pt modelId="{18566413-B874-413B-A650-98421ECF33F4}" type="sibTrans" cxnId="{31E6C82F-2F99-4143-8C6F-0805D1FBB298}">
      <dgm:prSet/>
      <dgm:spPr/>
      <dgm:t>
        <a:bodyPr/>
        <a:lstStyle/>
        <a:p>
          <a:endParaRPr lang="es-ES"/>
        </a:p>
      </dgm:t>
    </dgm:pt>
    <dgm:pt modelId="{92604DF6-04E5-4C24-B057-9D8A287B9B01}">
      <dgm:prSet phldrT="[Texto]" custT="1"/>
      <dgm:spPr>
        <a:noFill/>
      </dgm:spPr>
      <dgm:t>
        <a:bodyPr/>
        <a:lstStyle/>
        <a:p>
          <a:endParaRPr lang="es-ES" sz="2000" b="1" dirty="0">
            <a:latin typeface="Arial" pitchFamily="34" charset="0"/>
            <a:cs typeface="Arial" pitchFamily="34" charset="0"/>
          </a:endParaRPr>
        </a:p>
      </dgm:t>
    </dgm:pt>
    <dgm:pt modelId="{EF273EC9-9BA6-4EC2-9DBD-FE918E27D0C1}" type="sibTrans" cxnId="{32782439-2DC6-40EA-9922-2798A802FE13}">
      <dgm:prSet/>
      <dgm:spPr/>
      <dgm:t>
        <a:bodyPr/>
        <a:lstStyle/>
        <a:p>
          <a:endParaRPr lang="es-ES"/>
        </a:p>
      </dgm:t>
    </dgm:pt>
    <dgm:pt modelId="{6322E01B-1E97-4362-8DD0-4FB42ABBBEDD}" type="parTrans" cxnId="{32782439-2DC6-40EA-9922-2798A802FE13}">
      <dgm:prSet/>
      <dgm:spPr/>
      <dgm:t>
        <a:bodyPr/>
        <a:lstStyle/>
        <a:p>
          <a:endParaRPr lang="es-ES"/>
        </a:p>
      </dgm:t>
    </dgm:pt>
    <dgm:pt modelId="{0F69DB21-5038-494A-A41C-86FEEB5344AE}" type="pres">
      <dgm:prSet presAssocID="{6BB29764-DA5D-4CA2-AEB4-4F5E92F007BB}" presName="CompostProcess" presStyleCnt="0">
        <dgm:presLayoutVars>
          <dgm:dir/>
          <dgm:resizeHandles val="exact"/>
        </dgm:presLayoutVars>
      </dgm:prSet>
      <dgm:spPr/>
      <dgm:t>
        <a:bodyPr/>
        <a:lstStyle/>
        <a:p>
          <a:endParaRPr lang="es-CO"/>
        </a:p>
      </dgm:t>
    </dgm:pt>
    <dgm:pt modelId="{38AD8419-D1E2-49AC-90FC-D60C90456465}" type="pres">
      <dgm:prSet presAssocID="{6BB29764-DA5D-4CA2-AEB4-4F5E92F007BB}" presName="arrow" presStyleLbl="bgShp" presStyleIdx="0" presStyleCnt="1" custScaleX="112337" custLinFactNeighborX="1606" custLinFactNeighborY="0"/>
      <dgm:spPr>
        <a:solidFill>
          <a:schemeClr val="bg1">
            <a:lumMod val="85000"/>
          </a:schemeClr>
        </a:solidFill>
      </dgm:spPr>
      <dgm:t>
        <a:bodyPr/>
        <a:lstStyle/>
        <a:p>
          <a:endParaRPr lang="es-CO"/>
        </a:p>
      </dgm:t>
    </dgm:pt>
    <dgm:pt modelId="{35C152F9-94BA-49F6-A63D-9623FFCC529C}" type="pres">
      <dgm:prSet presAssocID="{6BB29764-DA5D-4CA2-AEB4-4F5E92F007BB}" presName="linearProcess" presStyleCnt="0"/>
      <dgm:spPr/>
    </dgm:pt>
    <dgm:pt modelId="{FCE3CA75-1A33-42E3-908B-E5C24A7E9813}" type="pres">
      <dgm:prSet presAssocID="{EDFDD6A8-B630-4D5C-AFF4-3E99ACDDA1FA}" presName="textNode" presStyleLbl="node1" presStyleIdx="0" presStyleCnt="3" custLinFactNeighborX="-4158" custLinFactNeighborY="-22362">
        <dgm:presLayoutVars>
          <dgm:bulletEnabled val="1"/>
        </dgm:presLayoutVars>
      </dgm:prSet>
      <dgm:spPr/>
      <dgm:t>
        <a:bodyPr/>
        <a:lstStyle/>
        <a:p>
          <a:endParaRPr lang="es-CO"/>
        </a:p>
      </dgm:t>
    </dgm:pt>
    <dgm:pt modelId="{93E1B66B-8D83-42BB-B1FC-979669D22E85}" type="pres">
      <dgm:prSet presAssocID="{52EAFF6C-F11C-4716-82B5-5D2B5505EE5C}" presName="sibTrans" presStyleCnt="0"/>
      <dgm:spPr/>
    </dgm:pt>
    <dgm:pt modelId="{55150C83-F47C-4402-800B-A6315DB39406}" type="pres">
      <dgm:prSet presAssocID="{4133EA74-97AF-431E-BF3C-DEDCD43A18B3}" presName="textNode" presStyleLbl="node1" presStyleIdx="1" presStyleCnt="3" custLinFactNeighborY="-9490">
        <dgm:presLayoutVars>
          <dgm:bulletEnabled val="1"/>
        </dgm:presLayoutVars>
      </dgm:prSet>
      <dgm:spPr/>
      <dgm:t>
        <a:bodyPr/>
        <a:lstStyle/>
        <a:p>
          <a:endParaRPr lang="es-CO"/>
        </a:p>
      </dgm:t>
    </dgm:pt>
    <dgm:pt modelId="{64B22EF2-3859-4DE1-ADD1-37E2587096D1}" type="pres">
      <dgm:prSet presAssocID="{18566413-B874-413B-A650-98421ECF33F4}" presName="sibTrans" presStyleCnt="0"/>
      <dgm:spPr/>
    </dgm:pt>
    <dgm:pt modelId="{B360EE3D-C927-4DFE-8CB6-4E1B5F4746D3}" type="pres">
      <dgm:prSet presAssocID="{92604DF6-04E5-4C24-B057-9D8A287B9B01}" presName="textNode" presStyleLbl="node1" presStyleIdx="2" presStyleCnt="3" custLinFactNeighborY="1797">
        <dgm:presLayoutVars>
          <dgm:bulletEnabled val="1"/>
        </dgm:presLayoutVars>
      </dgm:prSet>
      <dgm:spPr/>
      <dgm:t>
        <a:bodyPr/>
        <a:lstStyle/>
        <a:p>
          <a:endParaRPr lang="es-ES"/>
        </a:p>
      </dgm:t>
    </dgm:pt>
  </dgm:ptLst>
  <dgm:cxnLst>
    <dgm:cxn modelId="{49CA3F29-6A57-4959-9F9B-69B07F62BDF6}" type="presOf" srcId="{EDFDD6A8-B630-4D5C-AFF4-3E99ACDDA1FA}" destId="{FCE3CA75-1A33-42E3-908B-E5C24A7E9813}" srcOrd="0" destOrd="0" presId="urn:microsoft.com/office/officeart/2005/8/layout/hProcess9"/>
    <dgm:cxn modelId="{B0A0F917-A768-4065-8235-6F1DD0CCD8A0}" srcId="{6BB29764-DA5D-4CA2-AEB4-4F5E92F007BB}" destId="{EDFDD6A8-B630-4D5C-AFF4-3E99ACDDA1FA}" srcOrd="0" destOrd="0" parTransId="{938F67EF-2BC3-4703-86A2-6F6E2C4E3D84}" sibTransId="{52EAFF6C-F11C-4716-82B5-5D2B5505EE5C}"/>
    <dgm:cxn modelId="{31E6C82F-2F99-4143-8C6F-0805D1FBB298}" srcId="{6BB29764-DA5D-4CA2-AEB4-4F5E92F007BB}" destId="{4133EA74-97AF-431E-BF3C-DEDCD43A18B3}" srcOrd="1" destOrd="0" parTransId="{1E39E4A4-ABB7-4CAF-A843-18A83ECA195F}" sibTransId="{18566413-B874-413B-A650-98421ECF33F4}"/>
    <dgm:cxn modelId="{C21FC71F-480E-49FF-BC5F-1F788C26442E}" type="presOf" srcId="{4133EA74-97AF-431E-BF3C-DEDCD43A18B3}" destId="{55150C83-F47C-4402-800B-A6315DB39406}" srcOrd="0" destOrd="0" presId="urn:microsoft.com/office/officeart/2005/8/layout/hProcess9"/>
    <dgm:cxn modelId="{FA9AF548-1780-474A-AAAF-44B420B573CA}" type="presOf" srcId="{6BB29764-DA5D-4CA2-AEB4-4F5E92F007BB}" destId="{0F69DB21-5038-494A-A41C-86FEEB5344AE}" srcOrd="0" destOrd="0" presId="urn:microsoft.com/office/officeart/2005/8/layout/hProcess9"/>
    <dgm:cxn modelId="{2E5D0D8D-8177-4169-82AC-0D6033450BE4}" type="presOf" srcId="{92604DF6-04E5-4C24-B057-9D8A287B9B01}" destId="{B360EE3D-C927-4DFE-8CB6-4E1B5F4746D3}" srcOrd="0" destOrd="0" presId="urn:microsoft.com/office/officeart/2005/8/layout/hProcess9"/>
    <dgm:cxn modelId="{32782439-2DC6-40EA-9922-2798A802FE13}" srcId="{6BB29764-DA5D-4CA2-AEB4-4F5E92F007BB}" destId="{92604DF6-04E5-4C24-B057-9D8A287B9B01}" srcOrd="2" destOrd="0" parTransId="{6322E01B-1E97-4362-8DD0-4FB42ABBBEDD}" sibTransId="{EF273EC9-9BA6-4EC2-9DBD-FE918E27D0C1}"/>
    <dgm:cxn modelId="{67962FB3-5167-497E-9CED-9E4E24C1DD55}" type="presParOf" srcId="{0F69DB21-5038-494A-A41C-86FEEB5344AE}" destId="{38AD8419-D1E2-49AC-90FC-D60C90456465}" srcOrd="0" destOrd="0" presId="urn:microsoft.com/office/officeart/2005/8/layout/hProcess9"/>
    <dgm:cxn modelId="{1CA83D31-3907-4FCB-87EA-06C2FC9CDC01}" type="presParOf" srcId="{0F69DB21-5038-494A-A41C-86FEEB5344AE}" destId="{35C152F9-94BA-49F6-A63D-9623FFCC529C}" srcOrd="1" destOrd="0" presId="urn:microsoft.com/office/officeart/2005/8/layout/hProcess9"/>
    <dgm:cxn modelId="{BC6709E9-7D2D-4A70-B216-98D32A12C467}" type="presParOf" srcId="{35C152F9-94BA-49F6-A63D-9623FFCC529C}" destId="{FCE3CA75-1A33-42E3-908B-E5C24A7E9813}" srcOrd="0" destOrd="0" presId="urn:microsoft.com/office/officeart/2005/8/layout/hProcess9"/>
    <dgm:cxn modelId="{F199D0E1-7A58-486F-9605-859FA8FDF838}" type="presParOf" srcId="{35C152F9-94BA-49F6-A63D-9623FFCC529C}" destId="{93E1B66B-8D83-42BB-B1FC-979669D22E85}" srcOrd="1" destOrd="0" presId="urn:microsoft.com/office/officeart/2005/8/layout/hProcess9"/>
    <dgm:cxn modelId="{3E1AA0E7-D3ED-4AEE-A956-77F949961D25}" type="presParOf" srcId="{35C152F9-94BA-49F6-A63D-9623FFCC529C}" destId="{55150C83-F47C-4402-800B-A6315DB39406}" srcOrd="2" destOrd="0" presId="urn:microsoft.com/office/officeart/2005/8/layout/hProcess9"/>
    <dgm:cxn modelId="{2801FB50-8B35-43E3-8655-2E74488F88EA}" type="presParOf" srcId="{35C152F9-94BA-49F6-A63D-9623FFCC529C}" destId="{64B22EF2-3859-4DE1-ADD1-37E2587096D1}" srcOrd="3" destOrd="0" presId="urn:microsoft.com/office/officeart/2005/8/layout/hProcess9"/>
    <dgm:cxn modelId="{F9382E77-3283-4CEF-AFF0-8E0D36296E03}" type="presParOf" srcId="{35C152F9-94BA-49F6-A63D-9623FFCC529C}" destId="{B360EE3D-C927-4DFE-8CB6-4E1B5F4746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47687-9716-4B65-B2B8-4CD3600EEB30}" type="doc">
      <dgm:prSet loTypeId="urn:microsoft.com/office/officeart/2008/layout/LinedList" loCatId="list" qsTypeId="urn:microsoft.com/office/officeart/2005/8/quickstyle/3d1" qsCatId="3D" csTypeId="urn:microsoft.com/office/officeart/2005/8/colors/accent2_1" csCatId="accent2" phldr="1"/>
      <dgm:spPr/>
      <dgm:t>
        <a:bodyPr/>
        <a:lstStyle/>
        <a:p>
          <a:endParaRPr lang="es-CO"/>
        </a:p>
      </dgm:t>
    </dgm:pt>
    <dgm:pt modelId="{2ECF90A5-2F50-4B12-BFBC-3535E55505FE}">
      <dgm:prSet phldrT="[Texto]" custT="1"/>
      <dgm:spPr/>
      <dgm:t>
        <a:bodyPr/>
        <a:lstStyle/>
        <a:p>
          <a:pPr algn="just"/>
          <a:r>
            <a:rPr lang="es-CO" sz="1600" dirty="0" smtClean="0">
              <a:latin typeface="Arial" panose="020B0604020202020204" pitchFamily="34" charset="0"/>
              <a:cs typeface="Arial" panose="020B0604020202020204" pitchFamily="34" charset="0"/>
            </a:rPr>
            <a:t>El entorno regulatorio es cada vez más </a:t>
          </a:r>
          <a:r>
            <a:rPr lang="es-CO" sz="1600" b="1" dirty="0" smtClean="0">
              <a:latin typeface="Arial" panose="020B0604020202020204" pitchFamily="34" charset="0"/>
              <a:cs typeface="Arial" panose="020B0604020202020204" pitchFamily="34" charset="0"/>
            </a:rPr>
            <a:t>exigente</a:t>
          </a:r>
          <a:r>
            <a:rPr lang="es-CO" sz="1600" dirty="0" smtClean="0">
              <a:latin typeface="Arial" panose="020B0604020202020204" pitchFamily="34" charset="0"/>
              <a:cs typeface="Arial" panose="020B0604020202020204" pitchFamily="34" charset="0"/>
            </a:rPr>
            <a:t>, la aplicación de estándares internacionales dejó de ser una opción para convertirse en una </a:t>
          </a:r>
          <a:r>
            <a:rPr lang="es-CO" sz="1600" b="1" dirty="0" smtClean="0">
              <a:latin typeface="Arial" panose="020B0604020202020204" pitchFamily="34" charset="0"/>
              <a:cs typeface="Arial" panose="020B0604020202020204" pitchFamily="34" charset="0"/>
            </a:rPr>
            <a:t>necesidad permanente</a:t>
          </a:r>
          <a:r>
            <a:rPr lang="es-CO" sz="1600" dirty="0" smtClean="0">
              <a:latin typeface="Arial" panose="020B0604020202020204" pitchFamily="34" charset="0"/>
              <a:cs typeface="Arial" panose="020B0604020202020204" pitchFamily="34" charset="0"/>
            </a:rPr>
            <a:t>.</a:t>
          </a:r>
          <a:endParaRPr lang="es-CO" sz="1600" dirty="0">
            <a:latin typeface="Arial" panose="020B0604020202020204" pitchFamily="34" charset="0"/>
            <a:cs typeface="Arial" panose="020B0604020202020204" pitchFamily="34" charset="0"/>
          </a:endParaRPr>
        </a:p>
      </dgm:t>
    </dgm:pt>
    <dgm:pt modelId="{424C3BD1-A014-4FEC-8832-5F55C3E48824}" type="parTrans" cxnId="{C177B381-3A39-481F-9403-39F2224BA92B}">
      <dgm:prSet/>
      <dgm:spPr/>
      <dgm:t>
        <a:bodyPr/>
        <a:lstStyle/>
        <a:p>
          <a:pPr algn="just"/>
          <a:endParaRPr lang="es-CO" sz="2400">
            <a:latin typeface="Arial" panose="020B0604020202020204" pitchFamily="34" charset="0"/>
            <a:cs typeface="Arial" panose="020B0604020202020204" pitchFamily="34" charset="0"/>
          </a:endParaRPr>
        </a:p>
      </dgm:t>
    </dgm:pt>
    <dgm:pt modelId="{1DF9F56F-982E-4E41-BFE0-CE91906A2631}" type="sibTrans" cxnId="{C177B381-3A39-481F-9403-39F2224BA92B}">
      <dgm:prSet/>
      <dgm:spPr/>
      <dgm:t>
        <a:bodyPr/>
        <a:lstStyle/>
        <a:p>
          <a:pPr algn="just"/>
          <a:endParaRPr lang="es-CO" sz="2400">
            <a:latin typeface="Arial" panose="020B0604020202020204" pitchFamily="34" charset="0"/>
            <a:cs typeface="Arial" panose="020B0604020202020204" pitchFamily="34" charset="0"/>
          </a:endParaRPr>
        </a:p>
      </dgm:t>
    </dgm:pt>
    <dgm:pt modelId="{8237F012-6DFE-4DF8-8177-CD803DC063A5}">
      <dgm:prSet custT="1"/>
      <dgm:spPr/>
      <dgm:t>
        <a:bodyPr/>
        <a:lstStyle/>
        <a:p>
          <a:pPr algn="just"/>
          <a:endParaRPr lang="es-CO" sz="1600" dirty="0">
            <a:latin typeface="Arial" panose="020B0604020202020204" pitchFamily="34" charset="0"/>
            <a:cs typeface="Arial" panose="020B0604020202020204" pitchFamily="34" charset="0"/>
          </a:endParaRPr>
        </a:p>
      </dgm:t>
    </dgm:pt>
    <dgm:pt modelId="{0F371407-95F8-49AA-A51D-627569441EDB}" type="parTrans" cxnId="{BBB7A955-0469-4158-BA3A-797C145FF484}">
      <dgm:prSet/>
      <dgm:spPr/>
      <dgm:t>
        <a:bodyPr/>
        <a:lstStyle/>
        <a:p>
          <a:pPr algn="just"/>
          <a:endParaRPr lang="es-CO" sz="2400">
            <a:latin typeface="Arial" panose="020B0604020202020204" pitchFamily="34" charset="0"/>
            <a:cs typeface="Arial" panose="020B0604020202020204" pitchFamily="34" charset="0"/>
          </a:endParaRPr>
        </a:p>
      </dgm:t>
    </dgm:pt>
    <dgm:pt modelId="{BFCCA0BE-B9CF-4073-B912-5E3DC907F73E}" type="sibTrans" cxnId="{BBB7A955-0469-4158-BA3A-797C145FF484}">
      <dgm:prSet/>
      <dgm:spPr/>
      <dgm:t>
        <a:bodyPr/>
        <a:lstStyle/>
        <a:p>
          <a:pPr algn="just"/>
          <a:endParaRPr lang="es-CO" sz="2400">
            <a:latin typeface="Arial" panose="020B0604020202020204" pitchFamily="34" charset="0"/>
            <a:cs typeface="Arial" panose="020B0604020202020204" pitchFamily="34" charset="0"/>
          </a:endParaRPr>
        </a:p>
      </dgm:t>
    </dgm:pt>
    <dgm:pt modelId="{D0B607BB-5F97-4587-B97C-B966AF063CF8}">
      <dgm:prSet custT="1"/>
      <dgm:spPr/>
      <dgm:t>
        <a:bodyPr/>
        <a:lstStyle/>
        <a:p>
          <a:pPr algn="just"/>
          <a:r>
            <a:rPr lang="es-CO" sz="1600" dirty="0" smtClean="0">
              <a:latin typeface="Arial" panose="020B0604020202020204" pitchFamily="34" charset="0"/>
              <a:cs typeface="Arial" panose="020B0604020202020204" pitchFamily="34" charset="0"/>
            </a:rPr>
            <a:t>Su desarrollo deberá ser </a:t>
          </a:r>
          <a:r>
            <a:rPr lang="es-CO" sz="1600" b="1" dirty="0" smtClean="0">
              <a:latin typeface="Arial" panose="020B0604020202020204" pitchFamily="34" charset="0"/>
              <a:cs typeface="Arial" panose="020B0604020202020204" pitchFamily="34" charset="0"/>
            </a:rPr>
            <a:t>consistente con las transformaciones </a:t>
          </a:r>
          <a:r>
            <a:rPr lang="es-CO" sz="1600" dirty="0" smtClean="0">
              <a:latin typeface="Arial" panose="020B0604020202020204" pitchFamily="34" charset="0"/>
              <a:cs typeface="Arial" panose="020B0604020202020204" pitchFamily="34" charset="0"/>
            </a:rPr>
            <a:t>que experimenten los sistemas financieros.</a:t>
          </a:r>
        </a:p>
      </dgm:t>
    </dgm:pt>
    <dgm:pt modelId="{56FE9BB3-9516-483E-A33E-C97EE95B0310}" type="parTrans" cxnId="{39F4A173-C03E-4D13-9AAA-A78B9B93D129}">
      <dgm:prSet/>
      <dgm:spPr/>
      <dgm:t>
        <a:bodyPr/>
        <a:lstStyle/>
        <a:p>
          <a:pPr algn="just"/>
          <a:endParaRPr lang="es-CO" sz="2400">
            <a:latin typeface="Arial" panose="020B0604020202020204" pitchFamily="34" charset="0"/>
            <a:cs typeface="Arial" panose="020B0604020202020204" pitchFamily="34" charset="0"/>
          </a:endParaRPr>
        </a:p>
      </dgm:t>
    </dgm:pt>
    <dgm:pt modelId="{9CFCDD23-8115-44A3-9F17-8A548D0038B6}" type="sibTrans" cxnId="{39F4A173-C03E-4D13-9AAA-A78B9B93D129}">
      <dgm:prSet/>
      <dgm:spPr/>
      <dgm:t>
        <a:bodyPr/>
        <a:lstStyle/>
        <a:p>
          <a:pPr algn="just"/>
          <a:endParaRPr lang="es-CO" sz="2400">
            <a:latin typeface="Arial" panose="020B0604020202020204" pitchFamily="34" charset="0"/>
            <a:cs typeface="Arial" panose="020B0604020202020204" pitchFamily="34" charset="0"/>
          </a:endParaRPr>
        </a:p>
      </dgm:t>
    </dgm:pt>
    <dgm:pt modelId="{A29DF245-A80D-4126-A29D-E292CB4A3C55}">
      <dgm:prSet custT="1"/>
      <dgm:spPr/>
      <dgm:t>
        <a:bodyPr/>
        <a:lstStyle/>
        <a:p>
          <a:pPr algn="just"/>
          <a:endParaRPr lang="es-CO" sz="1600" dirty="0" smtClean="0">
            <a:latin typeface="Arial" panose="020B0604020202020204" pitchFamily="34" charset="0"/>
            <a:cs typeface="Arial" panose="020B0604020202020204" pitchFamily="34" charset="0"/>
          </a:endParaRPr>
        </a:p>
      </dgm:t>
    </dgm:pt>
    <dgm:pt modelId="{601BC190-7EDB-4E85-ADC3-6C0AAE6C8F6F}" type="parTrans" cxnId="{6958DE37-F307-4D3F-98B8-0357A8165AA3}">
      <dgm:prSet/>
      <dgm:spPr/>
      <dgm:t>
        <a:bodyPr/>
        <a:lstStyle/>
        <a:p>
          <a:pPr algn="just"/>
          <a:endParaRPr lang="es-CO" sz="2400">
            <a:latin typeface="Arial" panose="020B0604020202020204" pitchFamily="34" charset="0"/>
            <a:cs typeface="Arial" panose="020B0604020202020204" pitchFamily="34" charset="0"/>
          </a:endParaRPr>
        </a:p>
      </dgm:t>
    </dgm:pt>
    <dgm:pt modelId="{FE4B0B53-E0F2-40DF-B472-67B3A0481E7A}" type="sibTrans" cxnId="{6958DE37-F307-4D3F-98B8-0357A8165AA3}">
      <dgm:prSet/>
      <dgm:spPr/>
      <dgm:t>
        <a:bodyPr/>
        <a:lstStyle/>
        <a:p>
          <a:pPr algn="just"/>
          <a:endParaRPr lang="es-CO" sz="2400">
            <a:latin typeface="Arial" panose="020B0604020202020204" pitchFamily="34" charset="0"/>
            <a:cs typeface="Arial" panose="020B0604020202020204" pitchFamily="34" charset="0"/>
          </a:endParaRPr>
        </a:p>
      </dgm:t>
    </dgm:pt>
    <dgm:pt modelId="{533027D7-3087-484F-8997-CA9B13A210EB}">
      <dgm:prSet custT="1"/>
      <dgm:spPr/>
      <dgm:t>
        <a:bodyPr/>
        <a:lstStyle/>
        <a:p>
          <a:pPr algn="just"/>
          <a:endParaRPr lang="es-CO" sz="1600" dirty="0">
            <a:latin typeface="Arial" panose="020B0604020202020204" pitchFamily="34" charset="0"/>
            <a:cs typeface="Arial" panose="020B0604020202020204" pitchFamily="34" charset="0"/>
          </a:endParaRPr>
        </a:p>
      </dgm:t>
    </dgm:pt>
    <dgm:pt modelId="{9D5EC918-98E5-4070-9245-692010078D0A}" type="sibTrans" cxnId="{4725949E-7665-41A5-9726-49B306B14353}">
      <dgm:prSet/>
      <dgm:spPr/>
      <dgm:t>
        <a:bodyPr/>
        <a:lstStyle/>
        <a:p>
          <a:pPr algn="just"/>
          <a:endParaRPr lang="es-CO" sz="2400">
            <a:latin typeface="Arial" panose="020B0604020202020204" pitchFamily="34" charset="0"/>
            <a:cs typeface="Arial" panose="020B0604020202020204" pitchFamily="34" charset="0"/>
          </a:endParaRPr>
        </a:p>
      </dgm:t>
    </dgm:pt>
    <dgm:pt modelId="{2BDA4974-8BBD-455B-9F4E-D80AC67B9497}" type="parTrans" cxnId="{4725949E-7665-41A5-9726-49B306B14353}">
      <dgm:prSet/>
      <dgm:spPr/>
      <dgm:t>
        <a:bodyPr/>
        <a:lstStyle/>
        <a:p>
          <a:pPr algn="just"/>
          <a:endParaRPr lang="es-CO" sz="2400">
            <a:latin typeface="Arial" panose="020B0604020202020204" pitchFamily="34" charset="0"/>
            <a:cs typeface="Arial" panose="020B0604020202020204" pitchFamily="34" charset="0"/>
          </a:endParaRPr>
        </a:p>
      </dgm:t>
    </dgm:pt>
    <dgm:pt modelId="{F841B20F-179E-4CBB-BA01-04F1D52E3719}">
      <dgm:prSet custT="1"/>
      <dgm:spPr/>
      <dgm:t>
        <a:bodyPr/>
        <a:lstStyle/>
        <a:p>
          <a:pPr algn="just"/>
          <a:r>
            <a:rPr lang="es-CO" sz="1600" dirty="0" smtClean="0">
              <a:latin typeface="Arial" panose="020B0604020202020204" pitchFamily="34" charset="0"/>
              <a:cs typeface="Arial" panose="020B0604020202020204" pitchFamily="34" charset="0"/>
            </a:rPr>
            <a:t>El fortalecimiento de la regulación prudencial seguirá siendo la tendencia de los próximos años, pues es un  elemento </a:t>
          </a:r>
          <a:r>
            <a:rPr lang="es-CO" sz="1600" b="1" dirty="0" smtClean="0">
              <a:latin typeface="Arial" panose="020B0604020202020204" pitchFamily="34" charset="0"/>
              <a:cs typeface="Arial" panose="020B0604020202020204" pitchFamily="34" charset="0"/>
            </a:rPr>
            <a:t>fundamental </a:t>
          </a:r>
          <a:r>
            <a:rPr lang="es-CO" sz="1600" dirty="0" smtClean="0">
              <a:latin typeface="Arial" panose="020B0604020202020204" pitchFamily="34" charset="0"/>
              <a:cs typeface="Arial" panose="020B0604020202020204" pitchFamily="34" charset="0"/>
            </a:rPr>
            <a:t>en la preservación de </a:t>
          </a:r>
          <a:r>
            <a:rPr lang="es-CO" sz="1600" b="1" dirty="0" smtClean="0">
              <a:latin typeface="Arial" panose="020B0604020202020204" pitchFamily="34" charset="0"/>
              <a:cs typeface="Arial" panose="020B0604020202020204" pitchFamily="34" charset="0"/>
            </a:rPr>
            <a:t>la estabilidad financiera</a:t>
          </a:r>
          <a:r>
            <a:rPr lang="es-CO" sz="1600" dirty="0" smtClean="0">
              <a:latin typeface="Arial" panose="020B0604020202020204" pitchFamily="34" charset="0"/>
              <a:cs typeface="Arial" panose="020B0604020202020204" pitchFamily="34" charset="0"/>
            </a:rPr>
            <a:t>.</a:t>
          </a:r>
        </a:p>
        <a:p>
          <a:pPr algn="just"/>
          <a:endParaRPr lang="es-CO" sz="1600" dirty="0" smtClean="0">
            <a:latin typeface="Arial" panose="020B0604020202020204" pitchFamily="34" charset="0"/>
            <a:cs typeface="Arial" panose="020B0604020202020204" pitchFamily="34" charset="0"/>
          </a:endParaRPr>
        </a:p>
      </dgm:t>
    </dgm:pt>
    <dgm:pt modelId="{1237C8A6-9E28-4991-B02C-15BE442828D9}" type="sibTrans" cxnId="{2186472C-881B-41D6-BFE3-E3F7A78038B5}">
      <dgm:prSet/>
      <dgm:spPr/>
      <dgm:t>
        <a:bodyPr/>
        <a:lstStyle/>
        <a:p>
          <a:pPr algn="just"/>
          <a:endParaRPr lang="es-CO" sz="2400">
            <a:latin typeface="Arial" panose="020B0604020202020204" pitchFamily="34" charset="0"/>
            <a:cs typeface="Arial" panose="020B0604020202020204" pitchFamily="34" charset="0"/>
          </a:endParaRPr>
        </a:p>
      </dgm:t>
    </dgm:pt>
    <dgm:pt modelId="{FBD3BB19-0ED8-4CD5-BC7A-D72EED2A93F1}" type="parTrans" cxnId="{2186472C-881B-41D6-BFE3-E3F7A78038B5}">
      <dgm:prSet/>
      <dgm:spPr/>
      <dgm:t>
        <a:bodyPr/>
        <a:lstStyle/>
        <a:p>
          <a:pPr algn="just"/>
          <a:endParaRPr lang="es-CO" sz="2400">
            <a:latin typeface="Arial" panose="020B0604020202020204" pitchFamily="34" charset="0"/>
            <a:cs typeface="Arial" panose="020B0604020202020204" pitchFamily="34" charset="0"/>
          </a:endParaRPr>
        </a:p>
      </dgm:t>
    </dgm:pt>
    <dgm:pt modelId="{7146FE11-ACDB-470B-AC66-2A5CDA1F4D13}" type="pres">
      <dgm:prSet presAssocID="{F1B47687-9716-4B65-B2B8-4CD3600EEB30}" presName="vert0" presStyleCnt="0">
        <dgm:presLayoutVars>
          <dgm:dir/>
          <dgm:animOne val="branch"/>
          <dgm:animLvl val="lvl"/>
        </dgm:presLayoutVars>
      </dgm:prSet>
      <dgm:spPr/>
      <dgm:t>
        <a:bodyPr/>
        <a:lstStyle/>
        <a:p>
          <a:endParaRPr lang="es-CO"/>
        </a:p>
      </dgm:t>
    </dgm:pt>
    <dgm:pt modelId="{30B67998-D816-45BC-AB3C-247031FEC777}" type="pres">
      <dgm:prSet presAssocID="{F841B20F-179E-4CBB-BA01-04F1D52E3719}" presName="thickLine" presStyleLbl="alignNode1" presStyleIdx="0" presStyleCnt="6"/>
      <dgm:spPr/>
    </dgm:pt>
    <dgm:pt modelId="{6E3438DB-F8D7-4EF4-A9BA-F41C44C0EEF0}" type="pres">
      <dgm:prSet presAssocID="{F841B20F-179E-4CBB-BA01-04F1D52E3719}" presName="horz1" presStyleCnt="0"/>
      <dgm:spPr/>
    </dgm:pt>
    <dgm:pt modelId="{AF7203E4-1146-4397-9169-66F59F53B7AC}" type="pres">
      <dgm:prSet presAssocID="{F841B20F-179E-4CBB-BA01-04F1D52E3719}" presName="tx1" presStyleLbl="revTx" presStyleIdx="0" presStyleCnt="6" custScaleY="209859"/>
      <dgm:spPr/>
      <dgm:t>
        <a:bodyPr/>
        <a:lstStyle/>
        <a:p>
          <a:endParaRPr lang="es-CO"/>
        </a:p>
      </dgm:t>
    </dgm:pt>
    <dgm:pt modelId="{7128B6D6-CB56-49FD-9516-995554D879B2}" type="pres">
      <dgm:prSet presAssocID="{F841B20F-179E-4CBB-BA01-04F1D52E3719}" presName="vert1" presStyleCnt="0"/>
      <dgm:spPr/>
    </dgm:pt>
    <dgm:pt modelId="{E79AD0AD-F88A-43D4-9F47-2F3C373E2BFF}" type="pres">
      <dgm:prSet presAssocID="{8237F012-6DFE-4DF8-8177-CD803DC063A5}" presName="thickLine" presStyleLbl="alignNode1" presStyleIdx="1" presStyleCnt="6"/>
      <dgm:spPr/>
    </dgm:pt>
    <dgm:pt modelId="{2364C1D1-9862-4BF8-A898-811024484C20}" type="pres">
      <dgm:prSet presAssocID="{8237F012-6DFE-4DF8-8177-CD803DC063A5}" presName="horz1" presStyleCnt="0"/>
      <dgm:spPr/>
    </dgm:pt>
    <dgm:pt modelId="{0D07EB7A-4805-4F29-8FDE-7D8EE234B7A0}" type="pres">
      <dgm:prSet presAssocID="{8237F012-6DFE-4DF8-8177-CD803DC063A5}" presName="tx1" presStyleLbl="revTx" presStyleIdx="1" presStyleCnt="6"/>
      <dgm:spPr/>
      <dgm:t>
        <a:bodyPr/>
        <a:lstStyle/>
        <a:p>
          <a:endParaRPr lang="es-CO"/>
        </a:p>
      </dgm:t>
    </dgm:pt>
    <dgm:pt modelId="{D15DB233-51B2-46D3-B9BE-8DA6C45996B2}" type="pres">
      <dgm:prSet presAssocID="{8237F012-6DFE-4DF8-8177-CD803DC063A5}" presName="vert1" presStyleCnt="0"/>
      <dgm:spPr/>
    </dgm:pt>
    <dgm:pt modelId="{C36BBC71-6472-40C6-985A-9E72E28AFF6E}" type="pres">
      <dgm:prSet presAssocID="{2ECF90A5-2F50-4B12-BFBC-3535E55505FE}" presName="thickLine" presStyleLbl="alignNode1" presStyleIdx="2" presStyleCnt="6"/>
      <dgm:spPr/>
    </dgm:pt>
    <dgm:pt modelId="{84E5985C-A599-4B72-A9DB-D4568BCF36EA}" type="pres">
      <dgm:prSet presAssocID="{2ECF90A5-2F50-4B12-BFBC-3535E55505FE}" presName="horz1" presStyleCnt="0"/>
      <dgm:spPr/>
    </dgm:pt>
    <dgm:pt modelId="{EC6CA8EF-06D8-465A-B0F8-17608C2C7753}" type="pres">
      <dgm:prSet presAssocID="{2ECF90A5-2F50-4B12-BFBC-3535E55505FE}" presName="tx1" presStyleLbl="revTx" presStyleIdx="2" presStyleCnt="6" custScaleY="190190"/>
      <dgm:spPr/>
      <dgm:t>
        <a:bodyPr/>
        <a:lstStyle/>
        <a:p>
          <a:endParaRPr lang="es-CO"/>
        </a:p>
      </dgm:t>
    </dgm:pt>
    <dgm:pt modelId="{0BC8AC36-0B34-4448-9E22-12C41F7F4484}" type="pres">
      <dgm:prSet presAssocID="{2ECF90A5-2F50-4B12-BFBC-3535E55505FE}" presName="vert1" presStyleCnt="0"/>
      <dgm:spPr/>
    </dgm:pt>
    <dgm:pt modelId="{06A8FD7A-984E-4DE7-B741-04AFAE5F53C4}" type="pres">
      <dgm:prSet presAssocID="{533027D7-3087-484F-8997-CA9B13A210EB}" presName="thickLine" presStyleLbl="alignNode1" presStyleIdx="3" presStyleCnt="6"/>
      <dgm:spPr/>
    </dgm:pt>
    <dgm:pt modelId="{ED5EF24F-9891-476B-B368-F88380FA75E0}" type="pres">
      <dgm:prSet presAssocID="{533027D7-3087-484F-8997-CA9B13A210EB}" presName="horz1" presStyleCnt="0"/>
      <dgm:spPr/>
    </dgm:pt>
    <dgm:pt modelId="{7150E3DB-84D8-4EDE-999E-012DE9363A4B}" type="pres">
      <dgm:prSet presAssocID="{533027D7-3087-484F-8997-CA9B13A210EB}" presName="tx1" presStyleLbl="revTx" presStyleIdx="3" presStyleCnt="6"/>
      <dgm:spPr/>
      <dgm:t>
        <a:bodyPr/>
        <a:lstStyle/>
        <a:p>
          <a:endParaRPr lang="es-CO"/>
        </a:p>
      </dgm:t>
    </dgm:pt>
    <dgm:pt modelId="{72B72C20-C3E0-4DCF-A55E-0AF90192412E}" type="pres">
      <dgm:prSet presAssocID="{533027D7-3087-484F-8997-CA9B13A210EB}" presName="vert1" presStyleCnt="0"/>
      <dgm:spPr/>
    </dgm:pt>
    <dgm:pt modelId="{4EAD35CD-6A62-4BE3-839F-0C5943BE826D}" type="pres">
      <dgm:prSet presAssocID="{D0B607BB-5F97-4587-B97C-B966AF063CF8}" presName="thickLine" presStyleLbl="alignNode1" presStyleIdx="4" presStyleCnt="6"/>
      <dgm:spPr/>
    </dgm:pt>
    <dgm:pt modelId="{41E0EBE2-B673-4E44-95A2-6D2AED867605}" type="pres">
      <dgm:prSet presAssocID="{D0B607BB-5F97-4587-B97C-B966AF063CF8}" presName="horz1" presStyleCnt="0"/>
      <dgm:spPr/>
    </dgm:pt>
    <dgm:pt modelId="{65B21472-FCA3-4BB0-9D93-246D05930D6D}" type="pres">
      <dgm:prSet presAssocID="{D0B607BB-5F97-4587-B97C-B966AF063CF8}" presName="tx1" presStyleLbl="revTx" presStyleIdx="4" presStyleCnt="6" custScaleY="164819"/>
      <dgm:spPr/>
      <dgm:t>
        <a:bodyPr/>
        <a:lstStyle/>
        <a:p>
          <a:endParaRPr lang="es-CO"/>
        </a:p>
      </dgm:t>
    </dgm:pt>
    <dgm:pt modelId="{EA3CA1A0-E1B7-4082-9431-03400AC80DED}" type="pres">
      <dgm:prSet presAssocID="{D0B607BB-5F97-4587-B97C-B966AF063CF8}" presName="vert1" presStyleCnt="0"/>
      <dgm:spPr/>
    </dgm:pt>
    <dgm:pt modelId="{D40497F3-22BC-427B-B7FD-D3495C6E424F}" type="pres">
      <dgm:prSet presAssocID="{A29DF245-A80D-4126-A29D-E292CB4A3C55}" presName="thickLine" presStyleLbl="alignNode1" presStyleIdx="5" presStyleCnt="6"/>
      <dgm:spPr/>
    </dgm:pt>
    <dgm:pt modelId="{0F272F68-94B6-4E5D-A57D-A7CB0C19B07B}" type="pres">
      <dgm:prSet presAssocID="{A29DF245-A80D-4126-A29D-E292CB4A3C55}" presName="horz1" presStyleCnt="0"/>
      <dgm:spPr/>
    </dgm:pt>
    <dgm:pt modelId="{445CE027-5771-4BC7-87B1-0FC0E8B4CEA7}" type="pres">
      <dgm:prSet presAssocID="{A29DF245-A80D-4126-A29D-E292CB4A3C55}" presName="tx1" presStyleLbl="revTx" presStyleIdx="5" presStyleCnt="6"/>
      <dgm:spPr/>
      <dgm:t>
        <a:bodyPr/>
        <a:lstStyle/>
        <a:p>
          <a:endParaRPr lang="es-CO"/>
        </a:p>
      </dgm:t>
    </dgm:pt>
    <dgm:pt modelId="{D98DC16B-7D8C-450C-ABAA-C3F6D9D0A40D}" type="pres">
      <dgm:prSet presAssocID="{A29DF245-A80D-4126-A29D-E292CB4A3C55}" presName="vert1" presStyleCnt="0"/>
      <dgm:spPr/>
    </dgm:pt>
  </dgm:ptLst>
  <dgm:cxnLst>
    <dgm:cxn modelId="{4725949E-7665-41A5-9726-49B306B14353}" srcId="{F1B47687-9716-4B65-B2B8-4CD3600EEB30}" destId="{533027D7-3087-484F-8997-CA9B13A210EB}" srcOrd="3" destOrd="0" parTransId="{2BDA4974-8BBD-455B-9F4E-D80AC67B9497}" sibTransId="{9D5EC918-98E5-4070-9245-692010078D0A}"/>
    <dgm:cxn modelId="{CD923C11-2060-4FB6-8A0B-29F8DC89AA5B}" type="presOf" srcId="{A29DF245-A80D-4126-A29D-E292CB4A3C55}" destId="{445CE027-5771-4BC7-87B1-0FC0E8B4CEA7}" srcOrd="0" destOrd="0" presId="urn:microsoft.com/office/officeart/2008/layout/LinedList"/>
    <dgm:cxn modelId="{2186472C-881B-41D6-BFE3-E3F7A78038B5}" srcId="{F1B47687-9716-4B65-B2B8-4CD3600EEB30}" destId="{F841B20F-179E-4CBB-BA01-04F1D52E3719}" srcOrd="0" destOrd="0" parTransId="{FBD3BB19-0ED8-4CD5-BC7A-D72EED2A93F1}" sibTransId="{1237C8A6-9E28-4991-B02C-15BE442828D9}"/>
    <dgm:cxn modelId="{CAB6B5B5-F0E0-4180-BB31-D3FF3E0CA246}" type="presOf" srcId="{F1B47687-9716-4B65-B2B8-4CD3600EEB30}" destId="{7146FE11-ACDB-470B-AC66-2A5CDA1F4D13}" srcOrd="0" destOrd="0" presId="urn:microsoft.com/office/officeart/2008/layout/LinedList"/>
    <dgm:cxn modelId="{39F4A173-C03E-4D13-9AAA-A78B9B93D129}" srcId="{F1B47687-9716-4B65-B2B8-4CD3600EEB30}" destId="{D0B607BB-5F97-4587-B97C-B966AF063CF8}" srcOrd="4" destOrd="0" parTransId="{56FE9BB3-9516-483E-A33E-C97EE95B0310}" sibTransId="{9CFCDD23-8115-44A3-9F17-8A548D0038B6}"/>
    <dgm:cxn modelId="{39F9A569-36EA-4665-B609-213639F2D4D5}" type="presOf" srcId="{2ECF90A5-2F50-4B12-BFBC-3535E55505FE}" destId="{EC6CA8EF-06D8-465A-B0F8-17608C2C7753}" srcOrd="0" destOrd="0" presId="urn:microsoft.com/office/officeart/2008/layout/LinedList"/>
    <dgm:cxn modelId="{BBB7A955-0469-4158-BA3A-797C145FF484}" srcId="{F1B47687-9716-4B65-B2B8-4CD3600EEB30}" destId="{8237F012-6DFE-4DF8-8177-CD803DC063A5}" srcOrd="1" destOrd="0" parTransId="{0F371407-95F8-49AA-A51D-627569441EDB}" sibTransId="{BFCCA0BE-B9CF-4073-B912-5E3DC907F73E}"/>
    <dgm:cxn modelId="{E23A70E9-A943-4945-87D4-0ECEBCF02C56}" type="presOf" srcId="{F841B20F-179E-4CBB-BA01-04F1D52E3719}" destId="{AF7203E4-1146-4397-9169-66F59F53B7AC}" srcOrd="0" destOrd="0" presId="urn:microsoft.com/office/officeart/2008/layout/LinedList"/>
    <dgm:cxn modelId="{6958DE37-F307-4D3F-98B8-0357A8165AA3}" srcId="{F1B47687-9716-4B65-B2B8-4CD3600EEB30}" destId="{A29DF245-A80D-4126-A29D-E292CB4A3C55}" srcOrd="5" destOrd="0" parTransId="{601BC190-7EDB-4E85-ADC3-6C0AAE6C8F6F}" sibTransId="{FE4B0B53-E0F2-40DF-B472-67B3A0481E7A}"/>
    <dgm:cxn modelId="{3FD4E339-0D26-42EB-A06B-79EE44AF5A1F}" type="presOf" srcId="{8237F012-6DFE-4DF8-8177-CD803DC063A5}" destId="{0D07EB7A-4805-4F29-8FDE-7D8EE234B7A0}" srcOrd="0" destOrd="0" presId="urn:microsoft.com/office/officeart/2008/layout/LinedList"/>
    <dgm:cxn modelId="{2B4E1DA7-35BA-4FAF-918E-A11F6152E477}" type="presOf" srcId="{533027D7-3087-484F-8997-CA9B13A210EB}" destId="{7150E3DB-84D8-4EDE-999E-012DE9363A4B}" srcOrd="0" destOrd="0" presId="urn:microsoft.com/office/officeart/2008/layout/LinedList"/>
    <dgm:cxn modelId="{C177B381-3A39-481F-9403-39F2224BA92B}" srcId="{F1B47687-9716-4B65-B2B8-4CD3600EEB30}" destId="{2ECF90A5-2F50-4B12-BFBC-3535E55505FE}" srcOrd="2" destOrd="0" parTransId="{424C3BD1-A014-4FEC-8832-5F55C3E48824}" sibTransId="{1DF9F56F-982E-4E41-BFE0-CE91906A2631}"/>
    <dgm:cxn modelId="{49E3A17C-3B6E-4EF7-B044-7357935928E1}" type="presOf" srcId="{D0B607BB-5F97-4587-B97C-B966AF063CF8}" destId="{65B21472-FCA3-4BB0-9D93-246D05930D6D}" srcOrd="0" destOrd="0" presId="urn:microsoft.com/office/officeart/2008/layout/LinedList"/>
    <dgm:cxn modelId="{0C668D71-E544-4A64-B71E-94D3251E1904}" type="presParOf" srcId="{7146FE11-ACDB-470B-AC66-2A5CDA1F4D13}" destId="{30B67998-D816-45BC-AB3C-247031FEC777}" srcOrd="0" destOrd="0" presId="urn:microsoft.com/office/officeart/2008/layout/LinedList"/>
    <dgm:cxn modelId="{10BF2CE9-CFFB-49D7-A08F-6C28C9ED8D52}" type="presParOf" srcId="{7146FE11-ACDB-470B-AC66-2A5CDA1F4D13}" destId="{6E3438DB-F8D7-4EF4-A9BA-F41C44C0EEF0}" srcOrd="1" destOrd="0" presId="urn:microsoft.com/office/officeart/2008/layout/LinedList"/>
    <dgm:cxn modelId="{F90D6925-769F-44BC-BB54-6CC756FEF735}" type="presParOf" srcId="{6E3438DB-F8D7-4EF4-A9BA-F41C44C0EEF0}" destId="{AF7203E4-1146-4397-9169-66F59F53B7AC}" srcOrd="0" destOrd="0" presId="urn:microsoft.com/office/officeart/2008/layout/LinedList"/>
    <dgm:cxn modelId="{977EADA4-D559-4BAF-ADBB-A3F9C9186055}" type="presParOf" srcId="{6E3438DB-F8D7-4EF4-A9BA-F41C44C0EEF0}" destId="{7128B6D6-CB56-49FD-9516-995554D879B2}" srcOrd="1" destOrd="0" presId="urn:microsoft.com/office/officeart/2008/layout/LinedList"/>
    <dgm:cxn modelId="{E02DA7DD-2E5C-41BF-A1A6-60BB57B00041}" type="presParOf" srcId="{7146FE11-ACDB-470B-AC66-2A5CDA1F4D13}" destId="{E79AD0AD-F88A-43D4-9F47-2F3C373E2BFF}" srcOrd="2" destOrd="0" presId="urn:microsoft.com/office/officeart/2008/layout/LinedList"/>
    <dgm:cxn modelId="{5332D5C4-56B9-4B86-8EF8-2D7219645948}" type="presParOf" srcId="{7146FE11-ACDB-470B-AC66-2A5CDA1F4D13}" destId="{2364C1D1-9862-4BF8-A898-811024484C20}" srcOrd="3" destOrd="0" presId="urn:microsoft.com/office/officeart/2008/layout/LinedList"/>
    <dgm:cxn modelId="{9C83111B-55BE-4599-96C0-4B1FF13B603E}" type="presParOf" srcId="{2364C1D1-9862-4BF8-A898-811024484C20}" destId="{0D07EB7A-4805-4F29-8FDE-7D8EE234B7A0}" srcOrd="0" destOrd="0" presId="urn:microsoft.com/office/officeart/2008/layout/LinedList"/>
    <dgm:cxn modelId="{7C359944-D752-4CEE-A226-3732FF465483}" type="presParOf" srcId="{2364C1D1-9862-4BF8-A898-811024484C20}" destId="{D15DB233-51B2-46D3-B9BE-8DA6C45996B2}" srcOrd="1" destOrd="0" presId="urn:microsoft.com/office/officeart/2008/layout/LinedList"/>
    <dgm:cxn modelId="{FA5A4B5B-F010-4159-9E41-CFC9C105683E}" type="presParOf" srcId="{7146FE11-ACDB-470B-AC66-2A5CDA1F4D13}" destId="{C36BBC71-6472-40C6-985A-9E72E28AFF6E}" srcOrd="4" destOrd="0" presId="urn:microsoft.com/office/officeart/2008/layout/LinedList"/>
    <dgm:cxn modelId="{9EDC617D-A8CB-4E45-BB6F-1F37E77EC927}" type="presParOf" srcId="{7146FE11-ACDB-470B-AC66-2A5CDA1F4D13}" destId="{84E5985C-A599-4B72-A9DB-D4568BCF36EA}" srcOrd="5" destOrd="0" presId="urn:microsoft.com/office/officeart/2008/layout/LinedList"/>
    <dgm:cxn modelId="{D76557BE-D510-43AA-803C-043A490DC611}" type="presParOf" srcId="{84E5985C-A599-4B72-A9DB-D4568BCF36EA}" destId="{EC6CA8EF-06D8-465A-B0F8-17608C2C7753}" srcOrd="0" destOrd="0" presId="urn:microsoft.com/office/officeart/2008/layout/LinedList"/>
    <dgm:cxn modelId="{C008EFBB-9D02-44D6-8A3F-8FD8884609F8}" type="presParOf" srcId="{84E5985C-A599-4B72-A9DB-D4568BCF36EA}" destId="{0BC8AC36-0B34-4448-9E22-12C41F7F4484}" srcOrd="1" destOrd="0" presId="urn:microsoft.com/office/officeart/2008/layout/LinedList"/>
    <dgm:cxn modelId="{375B3C9E-DDC4-4780-BE4C-AAEC47FD11BE}" type="presParOf" srcId="{7146FE11-ACDB-470B-AC66-2A5CDA1F4D13}" destId="{06A8FD7A-984E-4DE7-B741-04AFAE5F53C4}" srcOrd="6" destOrd="0" presId="urn:microsoft.com/office/officeart/2008/layout/LinedList"/>
    <dgm:cxn modelId="{2627B9D6-1EED-48A7-BBF6-E439733280D9}" type="presParOf" srcId="{7146FE11-ACDB-470B-AC66-2A5CDA1F4D13}" destId="{ED5EF24F-9891-476B-B368-F88380FA75E0}" srcOrd="7" destOrd="0" presId="urn:microsoft.com/office/officeart/2008/layout/LinedList"/>
    <dgm:cxn modelId="{A7A9A5E3-8A6B-411B-906A-B380E8E447A9}" type="presParOf" srcId="{ED5EF24F-9891-476B-B368-F88380FA75E0}" destId="{7150E3DB-84D8-4EDE-999E-012DE9363A4B}" srcOrd="0" destOrd="0" presId="urn:microsoft.com/office/officeart/2008/layout/LinedList"/>
    <dgm:cxn modelId="{1DDD4A4B-9CD2-453D-9787-2E41ECDDA64C}" type="presParOf" srcId="{ED5EF24F-9891-476B-B368-F88380FA75E0}" destId="{72B72C20-C3E0-4DCF-A55E-0AF90192412E}" srcOrd="1" destOrd="0" presId="urn:microsoft.com/office/officeart/2008/layout/LinedList"/>
    <dgm:cxn modelId="{B661457B-828F-4CCB-8B8C-0488B08C0674}" type="presParOf" srcId="{7146FE11-ACDB-470B-AC66-2A5CDA1F4D13}" destId="{4EAD35CD-6A62-4BE3-839F-0C5943BE826D}" srcOrd="8" destOrd="0" presId="urn:microsoft.com/office/officeart/2008/layout/LinedList"/>
    <dgm:cxn modelId="{2BF0710E-F8AB-4DC1-8717-01524731B487}" type="presParOf" srcId="{7146FE11-ACDB-470B-AC66-2A5CDA1F4D13}" destId="{41E0EBE2-B673-4E44-95A2-6D2AED867605}" srcOrd="9" destOrd="0" presId="urn:microsoft.com/office/officeart/2008/layout/LinedList"/>
    <dgm:cxn modelId="{1BD01D03-B319-41B6-8023-6E54E99CB053}" type="presParOf" srcId="{41E0EBE2-B673-4E44-95A2-6D2AED867605}" destId="{65B21472-FCA3-4BB0-9D93-246D05930D6D}" srcOrd="0" destOrd="0" presId="urn:microsoft.com/office/officeart/2008/layout/LinedList"/>
    <dgm:cxn modelId="{FE4615DF-55B7-4984-B699-97D695569810}" type="presParOf" srcId="{41E0EBE2-B673-4E44-95A2-6D2AED867605}" destId="{EA3CA1A0-E1B7-4082-9431-03400AC80DED}" srcOrd="1" destOrd="0" presId="urn:microsoft.com/office/officeart/2008/layout/LinedList"/>
    <dgm:cxn modelId="{D72DEA98-83BB-4F9C-8284-751E803B4B7C}" type="presParOf" srcId="{7146FE11-ACDB-470B-AC66-2A5CDA1F4D13}" destId="{D40497F3-22BC-427B-B7FD-D3495C6E424F}" srcOrd="10" destOrd="0" presId="urn:microsoft.com/office/officeart/2008/layout/LinedList"/>
    <dgm:cxn modelId="{00E8561F-C01B-4309-88F7-F0F7C43A7F6F}" type="presParOf" srcId="{7146FE11-ACDB-470B-AC66-2A5CDA1F4D13}" destId="{0F272F68-94B6-4E5D-A57D-A7CB0C19B07B}" srcOrd="11" destOrd="0" presId="urn:microsoft.com/office/officeart/2008/layout/LinedList"/>
    <dgm:cxn modelId="{0E44B7D9-E535-489F-8FC6-08CB12EA9B7B}" type="presParOf" srcId="{0F272F68-94B6-4E5D-A57D-A7CB0C19B07B}" destId="{445CE027-5771-4BC7-87B1-0FC0E8B4CEA7}" srcOrd="0" destOrd="0" presId="urn:microsoft.com/office/officeart/2008/layout/LinedList"/>
    <dgm:cxn modelId="{E36CA4B4-F8A7-4C4B-97D4-21954E8256E6}" type="presParOf" srcId="{0F272F68-94B6-4E5D-A57D-A7CB0C19B07B}" destId="{D98DC16B-7D8C-450C-ABAA-C3F6D9D0A4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A0130-200F-44EC-AB1D-2DA937BC293C}"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CO"/>
        </a:p>
      </dgm:t>
    </dgm:pt>
    <dgm:pt modelId="{7DBDBA1B-2869-431D-A8D4-745B67593B2A}">
      <dgm:prSet phldrT="[Texto]" custT="1"/>
      <dgm:spPr>
        <a:solidFill>
          <a:srgbClr val="AD3333"/>
        </a:solidFill>
      </dgm:spPr>
      <dgm:t>
        <a:bodyPr/>
        <a:lstStyle/>
        <a:p>
          <a:r>
            <a:rPr lang="es-CO" sz="1800" b="1" i="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y liquidez</a:t>
          </a:r>
          <a:endParaRPr lang="es-CO" sz="18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8D4686C-8BF1-4E86-9DA5-738918AB950F}" type="parTrans" cxnId="{2FF71092-59E9-4023-8723-7687CEB39533}">
      <dgm:prSet/>
      <dgm:spPr/>
      <dgm:t>
        <a:bodyPr/>
        <a:lstStyle/>
        <a:p>
          <a:endParaRPr lang="es-CO" sz="1400"/>
        </a:p>
      </dgm:t>
    </dgm:pt>
    <dgm:pt modelId="{2B442E62-524E-47F8-BD8D-85AAFE42569D}" type="sibTrans" cxnId="{2FF71092-59E9-4023-8723-7687CEB39533}">
      <dgm:prSet/>
      <dgm:spPr>
        <a:ln>
          <a:solidFill>
            <a:schemeClr val="tx1">
              <a:lumMod val="65000"/>
              <a:lumOff val="35000"/>
            </a:schemeClr>
          </a:solidFill>
        </a:ln>
      </dgm:spPr>
      <dgm:t>
        <a:bodyPr/>
        <a:lstStyle/>
        <a:p>
          <a:endParaRPr lang="es-CO" sz="1400"/>
        </a:p>
      </dgm:t>
    </dgm:pt>
    <dgm:pt modelId="{C312A812-E4E5-4D94-B8AF-31A4C2E029B8}">
      <dgm:prSet phldrT="[Texto]" custT="1"/>
      <dgm:spPr>
        <a:solidFill>
          <a:srgbClr val="D68533"/>
        </a:solidFill>
      </dgm:spPr>
      <dgm:t>
        <a:bodyPr/>
        <a:lstStyle/>
        <a:p>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 de riesgos</a:t>
          </a:r>
          <a:endParaRPr lang="es-CO"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8B6629D-A059-40B4-BBAB-462A8B4F0F84}" type="parTrans" cxnId="{BDA7EA10-0AD7-4DB4-8F1A-B1C2D56E11C2}">
      <dgm:prSet/>
      <dgm:spPr/>
      <dgm:t>
        <a:bodyPr/>
        <a:lstStyle/>
        <a:p>
          <a:endParaRPr lang="es-CO" sz="1400"/>
        </a:p>
      </dgm:t>
    </dgm:pt>
    <dgm:pt modelId="{98623FAD-F5E1-4E31-8E09-D72AC2FB1924}" type="sibTrans" cxnId="{BDA7EA10-0AD7-4DB4-8F1A-B1C2D56E11C2}">
      <dgm:prSet/>
      <dgm:spPr/>
      <dgm:t>
        <a:bodyPr/>
        <a:lstStyle/>
        <a:p>
          <a:endParaRPr lang="es-CO" sz="1400"/>
        </a:p>
      </dgm:t>
    </dgm:pt>
    <dgm:pt modelId="{8E3CF5E4-66FC-4A9A-8CB6-6820278AE5FD}">
      <dgm:prSet phldrT="[Texto]" custT="1"/>
      <dgm:spPr>
        <a:solidFill>
          <a:srgbClr val="855C33"/>
        </a:solidFill>
      </dgm:spPr>
      <dgm:t>
        <a:bodyPr/>
        <a:lstStyle/>
        <a:p>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Calidad de información y reportes</a:t>
          </a:r>
          <a:endParaRPr lang="es-CO"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6728871-4811-4A62-8011-93A039A1AEFD}" type="parTrans" cxnId="{FE3C4D02-B5AB-4EB6-A789-AA70D8EBB68E}">
      <dgm:prSet/>
      <dgm:spPr/>
      <dgm:t>
        <a:bodyPr/>
        <a:lstStyle/>
        <a:p>
          <a:endParaRPr lang="es-CO" sz="1400"/>
        </a:p>
      </dgm:t>
    </dgm:pt>
    <dgm:pt modelId="{7F5343DB-D178-40C5-A8A3-9D41FB9A06B0}" type="sibTrans" cxnId="{FE3C4D02-B5AB-4EB6-A789-AA70D8EBB68E}">
      <dgm:prSet/>
      <dgm:spPr/>
      <dgm:t>
        <a:bodyPr/>
        <a:lstStyle/>
        <a:p>
          <a:endParaRPr lang="es-CO" sz="1400"/>
        </a:p>
      </dgm:t>
    </dgm:pt>
    <dgm:pt modelId="{15134AC3-53BB-4041-9B65-78FD3F879429}">
      <dgm:prSet phldrT="[Texto]" custT="1"/>
      <dgm:spPr>
        <a:solidFill>
          <a:srgbClr val="338585"/>
        </a:solidFill>
      </dgm:spPr>
      <dgm:t>
        <a:bodyPr/>
        <a:lstStyle/>
        <a:p>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resolución</a:t>
          </a:r>
          <a:endParaRPr lang="es-CO"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7BC42D4-E45E-4496-B418-8E4D30A462B5}" type="parTrans" cxnId="{0E977994-98CD-445E-AE63-1490D5ED36CB}">
      <dgm:prSet/>
      <dgm:spPr/>
      <dgm:t>
        <a:bodyPr/>
        <a:lstStyle/>
        <a:p>
          <a:endParaRPr lang="es-CO" sz="1400"/>
        </a:p>
      </dgm:t>
    </dgm:pt>
    <dgm:pt modelId="{815C72F5-3FB0-4F19-8DEF-EF059A70507C}" type="sibTrans" cxnId="{0E977994-98CD-445E-AE63-1490D5ED36CB}">
      <dgm:prSet/>
      <dgm:spPr/>
      <dgm:t>
        <a:bodyPr/>
        <a:lstStyle/>
        <a:p>
          <a:endParaRPr lang="es-CO" sz="1400"/>
        </a:p>
      </dgm:t>
    </dgm:pt>
    <dgm:pt modelId="{1AB60122-E7D1-4BAD-98FC-5EEC4356FA10}" type="pres">
      <dgm:prSet presAssocID="{B68A0130-200F-44EC-AB1D-2DA937BC293C}" presName="Name0" presStyleCnt="0">
        <dgm:presLayoutVars>
          <dgm:chMax val="7"/>
          <dgm:chPref val="7"/>
          <dgm:dir/>
        </dgm:presLayoutVars>
      </dgm:prSet>
      <dgm:spPr/>
      <dgm:t>
        <a:bodyPr/>
        <a:lstStyle/>
        <a:p>
          <a:endParaRPr lang="es-CO"/>
        </a:p>
      </dgm:t>
    </dgm:pt>
    <dgm:pt modelId="{43262924-5C3F-4356-AD0B-4FF4893035BB}" type="pres">
      <dgm:prSet presAssocID="{B68A0130-200F-44EC-AB1D-2DA937BC293C}" presName="Name1" presStyleCnt="0"/>
      <dgm:spPr/>
    </dgm:pt>
    <dgm:pt modelId="{BD9BBA9D-5A57-464C-967D-56E28705543C}" type="pres">
      <dgm:prSet presAssocID="{B68A0130-200F-44EC-AB1D-2DA937BC293C}" presName="cycle" presStyleCnt="0"/>
      <dgm:spPr/>
    </dgm:pt>
    <dgm:pt modelId="{D8C7CDDD-F41B-497C-80A5-AF9A9E875AB5}" type="pres">
      <dgm:prSet presAssocID="{B68A0130-200F-44EC-AB1D-2DA937BC293C}" presName="srcNode" presStyleLbl="node1" presStyleIdx="0" presStyleCnt="4"/>
      <dgm:spPr/>
    </dgm:pt>
    <dgm:pt modelId="{20D27DBC-0F09-4981-A752-94B91DBAC2D4}" type="pres">
      <dgm:prSet presAssocID="{B68A0130-200F-44EC-AB1D-2DA937BC293C}" presName="conn" presStyleLbl="parChTrans1D2" presStyleIdx="0" presStyleCnt="1"/>
      <dgm:spPr/>
      <dgm:t>
        <a:bodyPr/>
        <a:lstStyle/>
        <a:p>
          <a:endParaRPr lang="es-CO"/>
        </a:p>
      </dgm:t>
    </dgm:pt>
    <dgm:pt modelId="{F1E009F1-6146-4B73-9454-23CA7FF2EBC1}" type="pres">
      <dgm:prSet presAssocID="{B68A0130-200F-44EC-AB1D-2DA937BC293C}" presName="extraNode" presStyleLbl="node1" presStyleIdx="0" presStyleCnt="4"/>
      <dgm:spPr/>
    </dgm:pt>
    <dgm:pt modelId="{E1652523-531B-47E7-9190-D00B0F4D0759}" type="pres">
      <dgm:prSet presAssocID="{B68A0130-200F-44EC-AB1D-2DA937BC293C}" presName="dstNode" presStyleLbl="node1" presStyleIdx="0" presStyleCnt="4"/>
      <dgm:spPr/>
    </dgm:pt>
    <dgm:pt modelId="{AD64A004-C5AD-4F9B-A14A-3E57D3B11086}" type="pres">
      <dgm:prSet presAssocID="{7DBDBA1B-2869-431D-A8D4-745B67593B2A}" presName="text_1" presStyleLbl="node1" presStyleIdx="0" presStyleCnt="4">
        <dgm:presLayoutVars>
          <dgm:bulletEnabled val="1"/>
        </dgm:presLayoutVars>
      </dgm:prSet>
      <dgm:spPr/>
      <dgm:t>
        <a:bodyPr/>
        <a:lstStyle/>
        <a:p>
          <a:endParaRPr lang="es-CO"/>
        </a:p>
      </dgm:t>
    </dgm:pt>
    <dgm:pt modelId="{8078F742-4C31-4672-9DFD-6193F3B86C46}" type="pres">
      <dgm:prSet presAssocID="{7DBDBA1B-2869-431D-A8D4-745B67593B2A}" presName="accent_1" presStyleCnt="0"/>
      <dgm:spPr/>
    </dgm:pt>
    <dgm:pt modelId="{1AB457EB-F3B0-459D-96AD-4EACE7BAC711}" type="pres">
      <dgm:prSet presAssocID="{7DBDBA1B-2869-431D-A8D4-745B67593B2A}" presName="accentRepeatNode" presStyleLbl="solidFgAcc1" presStyleIdx="0" presStyleCnt="4"/>
      <dgm:spPr/>
    </dgm:pt>
    <dgm:pt modelId="{AD5C3335-8C05-4A7E-82F0-9489F4397C94}" type="pres">
      <dgm:prSet presAssocID="{C312A812-E4E5-4D94-B8AF-31A4C2E029B8}" presName="text_2" presStyleLbl="node1" presStyleIdx="1" presStyleCnt="4">
        <dgm:presLayoutVars>
          <dgm:bulletEnabled val="1"/>
        </dgm:presLayoutVars>
      </dgm:prSet>
      <dgm:spPr/>
      <dgm:t>
        <a:bodyPr/>
        <a:lstStyle/>
        <a:p>
          <a:endParaRPr lang="es-CO"/>
        </a:p>
      </dgm:t>
    </dgm:pt>
    <dgm:pt modelId="{27F6EEC4-9BFD-4047-9982-A4D975D65C0D}" type="pres">
      <dgm:prSet presAssocID="{C312A812-E4E5-4D94-B8AF-31A4C2E029B8}" presName="accent_2" presStyleCnt="0"/>
      <dgm:spPr/>
    </dgm:pt>
    <dgm:pt modelId="{A4458A71-F7E1-4F6A-8D9D-B4A9545FAC0B}" type="pres">
      <dgm:prSet presAssocID="{C312A812-E4E5-4D94-B8AF-31A4C2E029B8}" presName="accentRepeatNode" presStyleLbl="solidFgAcc1" presStyleIdx="1" presStyleCnt="4"/>
      <dgm:spPr/>
    </dgm:pt>
    <dgm:pt modelId="{0DBF11A5-A10B-4E9E-8B32-FEFD03148831}" type="pres">
      <dgm:prSet presAssocID="{8E3CF5E4-66FC-4A9A-8CB6-6820278AE5FD}" presName="text_3" presStyleLbl="node1" presStyleIdx="2" presStyleCnt="4">
        <dgm:presLayoutVars>
          <dgm:bulletEnabled val="1"/>
        </dgm:presLayoutVars>
      </dgm:prSet>
      <dgm:spPr/>
      <dgm:t>
        <a:bodyPr/>
        <a:lstStyle/>
        <a:p>
          <a:endParaRPr lang="es-CO"/>
        </a:p>
      </dgm:t>
    </dgm:pt>
    <dgm:pt modelId="{677328F7-7A08-4387-97B7-BDC1498E1853}" type="pres">
      <dgm:prSet presAssocID="{8E3CF5E4-66FC-4A9A-8CB6-6820278AE5FD}" presName="accent_3" presStyleCnt="0"/>
      <dgm:spPr/>
    </dgm:pt>
    <dgm:pt modelId="{88A0CDBA-AE07-4D54-96F6-0D69B05C7A34}" type="pres">
      <dgm:prSet presAssocID="{8E3CF5E4-66FC-4A9A-8CB6-6820278AE5FD}" presName="accentRepeatNode" presStyleLbl="solidFgAcc1" presStyleIdx="2" presStyleCnt="4"/>
      <dgm:spPr/>
    </dgm:pt>
    <dgm:pt modelId="{27341BE6-CC77-497A-B70A-5920824A513E}" type="pres">
      <dgm:prSet presAssocID="{15134AC3-53BB-4041-9B65-78FD3F879429}" presName="text_4" presStyleLbl="node1" presStyleIdx="3" presStyleCnt="4">
        <dgm:presLayoutVars>
          <dgm:bulletEnabled val="1"/>
        </dgm:presLayoutVars>
      </dgm:prSet>
      <dgm:spPr/>
      <dgm:t>
        <a:bodyPr/>
        <a:lstStyle/>
        <a:p>
          <a:endParaRPr lang="es-CO"/>
        </a:p>
      </dgm:t>
    </dgm:pt>
    <dgm:pt modelId="{2633F56A-E27B-495C-86FE-902138276C00}" type="pres">
      <dgm:prSet presAssocID="{15134AC3-53BB-4041-9B65-78FD3F879429}" presName="accent_4" presStyleCnt="0"/>
      <dgm:spPr/>
    </dgm:pt>
    <dgm:pt modelId="{E8FE181D-DE94-412E-8C0A-AA23A739A631}" type="pres">
      <dgm:prSet presAssocID="{15134AC3-53BB-4041-9B65-78FD3F879429}" presName="accentRepeatNode" presStyleLbl="solidFgAcc1" presStyleIdx="3" presStyleCnt="4"/>
      <dgm:spPr/>
    </dgm:pt>
  </dgm:ptLst>
  <dgm:cxnLst>
    <dgm:cxn modelId="{29CD0EB7-C4C3-418E-8C76-5C459D0E912A}" type="presOf" srcId="{7DBDBA1B-2869-431D-A8D4-745B67593B2A}" destId="{AD64A004-C5AD-4F9B-A14A-3E57D3B11086}" srcOrd="0" destOrd="0" presId="urn:microsoft.com/office/officeart/2008/layout/VerticalCurvedList"/>
    <dgm:cxn modelId="{0E977994-98CD-445E-AE63-1490D5ED36CB}" srcId="{B68A0130-200F-44EC-AB1D-2DA937BC293C}" destId="{15134AC3-53BB-4041-9B65-78FD3F879429}" srcOrd="3" destOrd="0" parTransId="{37BC42D4-E45E-4496-B418-8E4D30A462B5}" sibTransId="{815C72F5-3FB0-4F19-8DEF-EF059A70507C}"/>
    <dgm:cxn modelId="{80D98B16-619E-45A3-98ED-B66161081BC7}" type="presOf" srcId="{C312A812-E4E5-4D94-B8AF-31A4C2E029B8}" destId="{AD5C3335-8C05-4A7E-82F0-9489F4397C94}" srcOrd="0" destOrd="0" presId="urn:microsoft.com/office/officeart/2008/layout/VerticalCurvedList"/>
    <dgm:cxn modelId="{612793CC-9BFE-4519-98E0-397435CEDE71}" type="presOf" srcId="{15134AC3-53BB-4041-9B65-78FD3F879429}" destId="{27341BE6-CC77-497A-B70A-5920824A513E}" srcOrd="0" destOrd="0" presId="urn:microsoft.com/office/officeart/2008/layout/VerticalCurvedList"/>
    <dgm:cxn modelId="{78BEA357-8E5A-4364-BB6A-6B948DEDCBFE}" type="presOf" srcId="{2B442E62-524E-47F8-BD8D-85AAFE42569D}" destId="{20D27DBC-0F09-4981-A752-94B91DBAC2D4}" srcOrd="0" destOrd="0" presId="urn:microsoft.com/office/officeart/2008/layout/VerticalCurvedList"/>
    <dgm:cxn modelId="{FE3C4D02-B5AB-4EB6-A789-AA70D8EBB68E}" srcId="{B68A0130-200F-44EC-AB1D-2DA937BC293C}" destId="{8E3CF5E4-66FC-4A9A-8CB6-6820278AE5FD}" srcOrd="2" destOrd="0" parTransId="{E6728871-4811-4A62-8011-93A039A1AEFD}" sibTransId="{7F5343DB-D178-40C5-A8A3-9D41FB9A06B0}"/>
    <dgm:cxn modelId="{7576798C-A95A-4CD2-90AE-452A55E8ED71}" type="presOf" srcId="{8E3CF5E4-66FC-4A9A-8CB6-6820278AE5FD}" destId="{0DBF11A5-A10B-4E9E-8B32-FEFD03148831}" srcOrd="0" destOrd="0" presId="urn:microsoft.com/office/officeart/2008/layout/VerticalCurvedList"/>
    <dgm:cxn modelId="{BDA7EA10-0AD7-4DB4-8F1A-B1C2D56E11C2}" srcId="{B68A0130-200F-44EC-AB1D-2DA937BC293C}" destId="{C312A812-E4E5-4D94-B8AF-31A4C2E029B8}" srcOrd="1" destOrd="0" parTransId="{18B6629D-A059-40B4-BBAB-462A8B4F0F84}" sibTransId="{98623FAD-F5E1-4E31-8E09-D72AC2FB1924}"/>
    <dgm:cxn modelId="{2FF71092-59E9-4023-8723-7687CEB39533}" srcId="{B68A0130-200F-44EC-AB1D-2DA937BC293C}" destId="{7DBDBA1B-2869-431D-A8D4-745B67593B2A}" srcOrd="0" destOrd="0" parTransId="{38D4686C-8BF1-4E86-9DA5-738918AB950F}" sibTransId="{2B442E62-524E-47F8-BD8D-85AAFE42569D}"/>
    <dgm:cxn modelId="{AFEACDE3-52F7-40F5-92DC-80C4EFEA96E6}" type="presOf" srcId="{B68A0130-200F-44EC-AB1D-2DA937BC293C}" destId="{1AB60122-E7D1-4BAD-98FC-5EEC4356FA10}" srcOrd="0" destOrd="0" presId="urn:microsoft.com/office/officeart/2008/layout/VerticalCurvedList"/>
    <dgm:cxn modelId="{2A53632B-4935-4387-9C29-354BE84E290B}" type="presParOf" srcId="{1AB60122-E7D1-4BAD-98FC-5EEC4356FA10}" destId="{43262924-5C3F-4356-AD0B-4FF4893035BB}" srcOrd="0" destOrd="0" presId="urn:microsoft.com/office/officeart/2008/layout/VerticalCurvedList"/>
    <dgm:cxn modelId="{6FB3DBCA-0E95-4A0D-B707-D06B62CC669B}" type="presParOf" srcId="{43262924-5C3F-4356-AD0B-4FF4893035BB}" destId="{BD9BBA9D-5A57-464C-967D-56E28705543C}" srcOrd="0" destOrd="0" presId="urn:microsoft.com/office/officeart/2008/layout/VerticalCurvedList"/>
    <dgm:cxn modelId="{A3F9D1F8-D0F0-4AEE-A5F6-733F2972F7AF}" type="presParOf" srcId="{BD9BBA9D-5A57-464C-967D-56E28705543C}" destId="{D8C7CDDD-F41B-497C-80A5-AF9A9E875AB5}" srcOrd="0" destOrd="0" presId="urn:microsoft.com/office/officeart/2008/layout/VerticalCurvedList"/>
    <dgm:cxn modelId="{14CA48C5-E872-484E-8F79-402FCCA67207}" type="presParOf" srcId="{BD9BBA9D-5A57-464C-967D-56E28705543C}" destId="{20D27DBC-0F09-4981-A752-94B91DBAC2D4}" srcOrd="1" destOrd="0" presId="urn:microsoft.com/office/officeart/2008/layout/VerticalCurvedList"/>
    <dgm:cxn modelId="{CDEDFE90-F694-42B9-85E9-5B3DD239A548}" type="presParOf" srcId="{BD9BBA9D-5A57-464C-967D-56E28705543C}" destId="{F1E009F1-6146-4B73-9454-23CA7FF2EBC1}" srcOrd="2" destOrd="0" presId="urn:microsoft.com/office/officeart/2008/layout/VerticalCurvedList"/>
    <dgm:cxn modelId="{B3949007-CA0A-4E4D-8C97-87E2AB912005}" type="presParOf" srcId="{BD9BBA9D-5A57-464C-967D-56E28705543C}" destId="{E1652523-531B-47E7-9190-D00B0F4D0759}" srcOrd="3" destOrd="0" presId="urn:microsoft.com/office/officeart/2008/layout/VerticalCurvedList"/>
    <dgm:cxn modelId="{FB2704E1-11D9-4360-8B51-5E88BCAEBFD9}" type="presParOf" srcId="{43262924-5C3F-4356-AD0B-4FF4893035BB}" destId="{AD64A004-C5AD-4F9B-A14A-3E57D3B11086}" srcOrd="1" destOrd="0" presId="urn:microsoft.com/office/officeart/2008/layout/VerticalCurvedList"/>
    <dgm:cxn modelId="{034E169B-520C-4D15-B979-FE2F194D3FCC}" type="presParOf" srcId="{43262924-5C3F-4356-AD0B-4FF4893035BB}" destId="{8078F742-4C31-4672-9DFD-6193F3B86C46}" srcOrd="2" destOrd="0" presId="urn:microsoft.com/office/officeart/2008/layout/VerticalCurvedList"/>
    <dgm:cxn modelId="{BC35F95F-15FF-4D3C-9796-C4B45A002433}" type="presParOf" srcId="{8078F742-4C31-4672-9DFD-6193F3B86C46}" destId="{1AB457EB-F3B0-459D-96AD-4EACE7BAC711}" srcOrd="0" destOrd="0" presId="urn:microsoft.com/office/officeart/2008/layout/VerticalCurvedList"/>
    <dgm:cxn modelId="{6AE84497-D969-4D98-9CC9-3652FC5ED13C}" type="presParOf" srcId="{43262924-5C3F-4356-AD0B-4FF4893035BB}" destId="{AD5C3335-8C05-4A7E-82F0-9489F4397C94}" srcOrd="3" destOrd="0" presId="urn:microsoft.com/office/officeart/2008/layout/VerticalCurvedList"/>
    <dgm:cxn modelId="{851B66E3-C1E7-4968-9814-E0D8E15C31BF}" type="presParOf" srcId="{43262924-5C3F-4356-AD0B-4FF4893035BB}" destId="{27F6EEC4-9BFD-4047-9982-A4D975D65C0D}" srcOrd="4" destOrd="0" presId="urn:microsoft.com/office/officeart/2008/layout/VerticalCurvedList"/>
    <dgm:cxn modelId="{509FCAAE-4497-4543-8C9B-CDE80688C0D7}" type="presParOf" srcId="{27F6EEC4-9BFD-4047-9982-A4D975D65C0D}" destId="{A4458A71-F7E1-4F6A-8D9D-B4A9545FAC0B}" srcOrd="0" destOrd="0" presId="urn:microsoft.com/office/officeart/2008/layout/VerticalCurvedList"/>
    <dgm:cxn modelId="{1F2D73A4-21C0-44E7-A3B2-70675B1BA710}" type="presParOf" srcId="{43262924-5C3F-4356-AD0B-4FF4893035BB}" destId="{0DBF11A5-A10B-4E9E-8B32-FEFD03148831}" srcOrd="5" destOrd="0" presId="urn:microsoft.com/office/officeart/2008/layout/VerticalCurvedList"/>
    <dgm:cxn modelId="{F024F64A-0C1D-4451-8C82-E1227B589D41}" type="presParOf" srcId="{43262924-5C3F-4356-AD0B-4FF4893035BB}" destId="{677328F7-7A08-4387-97B7-BDC1498E1853}" srcOrd="6" destOrd="0" presId="urn:microsoft.com/office/officeart/2008/layout/VerticalCurvedList"/>
    <dgm:cxn modelId="{1EAEA4A2-5348-4C2F-AC53-89FCA0F237A1}" type="presParOf" srcId="{677328F7-7A08-4387-97B7-BDC1498E1853}" destId="{88A0CDBA-AE07-4D54-96F6-0D69B05C7A34}" srcOrd="0" destOrd="0" presId="urn:microsoft.com/office/officeart/2008/layout/VerticalCurvedList"/>
    <dgm:cxn modelId="{CD6FA8A1-0239-450A-A65A-E8C9F7091ED3}" type="presParOf" srcId="{43262924-5C3F-4356-AD0B-4FF4893035BB}" destId="{27341BE6-CC77-497A-B70A-5920824A513E}" srcOrd="7" destOrd="0" presId="urn:microsoft.com/office/officeart/2008/layout/VerticalCurvedList"/>
    <dgm:cxn modelId="{95A3F608-E6F6-4E26-8742-E4525CDBA521}" type="presParOf" srcId="{43262924-5C3F-4356-AD0B-4FF4893035BB}" destId="{2633F56A-E27B-495C-86FE-902138276C00}" srcOrd="8" destOrd="0" presId="urn:microsoft.com/office/officeart/2008/layout/VerticalCurvedList"/>
    <dgm:cxn modelId="{62D147A0-6B3C-4A1A-B631-743E565C6173}" type="presParOf" srcId="{2633F56A-E27B-495C-86FE-902138276C00}" destId="{E8FE181D-DE94-412E-8C0A-AA23A739A631}"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FF99C-9544-4E1F-AA96-E412736D0A3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CO"/>
        </a:p>
      </dgm:t>
    </dgm:pt>
    <dgm:pt modelId="{47DACDE7-21CA-4C70-A93E-48C7A52F106F}">
      <dgm:prSet phldrT="[Texto]" custT="1"/>
      <dgm:spPr>
        <a:solidFill>
          <a:srgbClr val="AD3333"/>
        </a:solidFill>
      </dgm:spPr>
      <dgm:t>
        <a:bodyPr/>
        <a:lstStyle/>
        <a:p>
          <a:pPr algn="just"/>
          <a:r>
            <a:rPr lang="es-CO"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y liquidez: </a:t>
          </a:r>
          <a:r>
            <a:rPr lang="es-CO" sz="1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una visión de largo plazo van a exigir más y mejor capital así como mayor liquidez.</a:t>
          </a:r>
          <a:endParaRPr lang="es-CO"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5B2792-ACEE-448A-8976-ACBA03D64DE5}" type="parTrans" cxnId="{8A0A834E-4175-461D-B3D0-0DD66262767B}">
      <dgm:prSet/>
      <dgm:spPr/>
      <dgm:t>
        <a:bodyPr/>
        <a:lstStyle/>
        <a:p>
          <a:endParaRPr lang="es-CO">
            <a:latin typeface="Arial" panose="020B0604020202020204" pitchFamily="34" charset="0"/>
            <a:cs typeface="Arial" panose="020B0604020202020204" pitchFamily="34" charset="0"/>
          </a:endParaRPr>
        </a:p>
      </dgm:t>
    </dgm:pt>
    <dgm:pt modelId="{79541851-7170-4E49-8CDE-33B1BD2A6941}" type="sibTrans" cxnId="{8A0A834E-4175-461D-B3D0-0DD66262767B}">
      <dgm:prSet/>
      <dgm:spPr/>
      <dgm:t>
        <a:bodyPr/>
        <a:lstStyle/>
        <a:p>
          <a:endParaRPr lang="es-CO">
            <a:latin typeface="Arial" panose="020B0604020202020204" pitchFamily="34" charset="0"/>
            <a:cs typeface="Arial" panose="020B0604020202020204" pitchFamily="34" charset="0"/>
          </a:endParaRPr>
        </a:p>
      </dgm:t>
    </dgm:pt>
    <dgm:pt modelId="{CB538B61-AD35-41BB-BCAC-93E9617994CE}">
      <dgm:prSet phldrT="[Texto]"/>
      <dgm:spPr/>
      <dgm:t>
        <a:bodyPr/>
        <a:lstStyle/>
        <a:p>
          <a:r>
            <a:rPr lang="es-CO" dirty="0" smtClean="0">
              <a:latin typeface="Arial" panose="020B0604020202020204" pitchFamily="34" charset="0"/>
              <a:cs typeface="Arial" panose="020B0604020202020204" pitchFamily="34" charset="0"/>
            </a:rPr>
            <a:t>Colchones de capital (contracíclico, conservación, sistémico)</a:t>
          </a:r>
          <a:endParaRPr lang="es-CO" dirty="0">
            <a:latin typeface="Arial" panose="020B0604020202020204" pitchFamily="34" charset="0"/>
            <a:cs typeface="Arial" panose="020B0604020202020204" pitchFamily="34" charset="0"/>
          </a:endParaRPr>
        </a:p>
      </dgm:t>
    </dgm:pt>
    <dgm:pt modelId="{74F5191E-DF35-4430-9FE4-39DA91AD7B49}" type="parTrans" cxnId="{C3FF9A04-95C9-47DB-97A8-CF12679F381E}">
      <dgm:prSet/>
      <dgm:spPr/>
      <dgm:t>
        <a:bodyPr/>
        <a:lstStyle/>
        <a:p>
          <a:endParaRPr lang="es-CO">
            <a:latin typeface="Arial" panose="020B0604020202020204" pitchFamily="34" charset="0"/>
            <a:cs typeface="Arial" panose="020B0604020202020204" pitchFamily="34" charset="0"/>
          </a:endParaRPr>
        </a:p>
      </dgm:t>
    </dgm:pt>
    <dgm:pt modelId="{68AD1503-9A06-4D3F-9FD8-8E05696174E0}" type="sibTrans" cxnId="{C3FF9A04-95C9-47DB-97A8-CF12679F381E}">
      <dgm:prSet/>
      <dgm:spPr/>
      <dgm:t>
        <a:bodyPr/>
        <a:lstStyle/>
        <a:p>
          <a:endParaRPr lang="es-CO">
            <a:latin typeface="Arial" panose="020B0604020202020204" pitchFamily="34" charset="0"/>
            <a:cs typeface="Arial" panose="020B0604020202020204" pitchFamily="34" charset="0"/>
          </a:endParaRPr>
        </a:p>
      </dgm:t>
    </dgm:pt>
    <dgm:pt modelId="{BE4B05AB-62CF-41CF-817B-F6D0DE0DE20F}">
      <dgm:prSet phldrT="[Texto]" custT="1"/>
      <dgm:spPr>
        <a:solidFill>
          <a:srgbClr val="D68533"/>
        </a:solidFill>
      </dgm:spPr>
      <dgm:t>
        <a:bodyPr/>
        <a:lstStyle/>
        <a:p>
          <a:pPr algn="just"/>
          <a:r>
            <a:rPr lang="es-CO"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 de riesgos: </a:t>
          </a:r>
          <a:r>
            <a:rPr lang="es-CO" sz="1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homogenización, sensibilidad y menor discrecionalidad</a:t>
          </a:r>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8EBCD36-B356-4625-A102-0F502423A4BA}" type="parTrans" cxnId="{C5198A07-93D0-4DBB-9CD9-1E1DE0AA0E76}">
      <dgm:prSet/>
      <dgm:spPr/>
      <dgm:t>
        <a:bodyPr/>
        <a:lstStyle/>
        <a:p>
          <a:endParaRPr lang="es-CO">
            <a:latin typeface="Arial" panose="020B0604020202020204" pitchFamily="34" charset="0"/>
            <a:cs typeface="Arial" panose="020B0604020202020204" pitchFamily="34" charset="0"/>
          </a:endParaRPr>
        </a:p>
      </dgm:t>
    </dgm:pt>
    <dgm:pt modelId="{327C727F-FC04-4EE4-9128-137851A83D65}" type="sibTrans" cxnId="{C5198A07-93D0-4DBB-9CD9-1E1DE0AA0E76}">
      <dgm:prSet/>
      <dgm:spPr/>
      <dgm:t>
        <a:bodyPr/>
        <a:lstStyle/>
        <a:p>
          <a:endParaRPr lang="es-CO">
            <a:latin typeface="Arial" panose="020B0604020202020204" pitchFamily="34" charset="0"/>
            <a:cs typeface="Arial" panose="020B0604020202020204" pitchFamily="34" charset="0"/>
          </a:endParaRPr>
        </a:p>
      </dgm:t>
    </dgm:pt>
    <dgm:pt modelId="{014A7ACD-5E2A-42ED-A199-1240732C6B5E}">
      <dgm:prSet phldrT="[Texto]"/>
      <dgm:spPr/>
      <dgm:t>
        <a:bodyPr/>
        <a:lstStyle/>
        <a:p>
          <a:pPr algn="just"/>
          <a:r>
            <a:rPr lang="es-CO" dirty="0" smtClean="0">
              <a:latin typeface="Arial" panose="020B0604020202020204" pitchFamily="34" charset="0"/>
              <a:cs typeface="Arial" panose="020B0604020202020204" pitchFamily="34" charset="0"/>
            </a:rPr>
            <a:t>Revisión de los modelos internos y estándar incorporando parámetros que los hagan </a:t>
          </a:r>
          <a:r>
            <a:rPr lang="es-CO" b="1" dirty="0" smtClean="0">
              <a:latin typeface="Arial" panose="020B0604020202020204" pitchFamily="34" charset="0"/>
              <a:cs typeface="Arial" panose="020B0604020202020204" pitchFamily="34" charset="0"/>
            </a:rPr>
            <a:t>más sensibles al riesgo </a:t>
          </a:r>
          <a:r>
            <a:rPr lang="es-CO" dirty="0" smtClean="0">
              <a:latin typeface="Arial" panose="020B0604020202020204" pitchFamily="34" charset="0"/>
              <a:cs typeface="Arial" panose="020B0604020202020204" pitchFamily="34" charset="0"/>
            </a:rPr>
            <a:t>y </a:t>
          </a:r>
          <a:r>
            <a:rPr lang="es-CO" b="1" dirty="0" smtClean="0">
              <a:latin typeface="Arial" panose="020B0604020202020204" pitchFamily="34" charset="0"/>
              <a:cs typeface="Arial" panose="020B0604020202020204" pitchFamily="34" charset="0"/>
            </a:rPr>
            <a:t>menos discrecionales</a:t>
          </a:r>
          <a:r>
            <a:rPr lang="es-CO" dirty="0" smtClean="0">
              <a:latin typeface="Arial" panose="020B0604020202020204" pitchFamily="34" charset="0"/>
              <a:cs typeface="Arial" panose="020B0604020202020204" pitchFamily="34" charset="0"/>
            </a:rPr>
            <a:t>: crédito, contraparte, mercado, operativo, tasa de interés del libro bancario.</a:t>
          </a:r>
          <a:endParaRPr lang="es-CO" dirty="0">
            <a:latin typeface="Arial" panose="020B0604020202020204" pitchFamily="34" charset="0"/>
            <a:cs typeface="Arial" panose="020B0604020202020204" pitchFamily="34" charset="0"/>
          </a:endParaRPr>
        </a:p>
      </dgm:t>
    </dgm:pt>
    <dgm:pt modelId="{8C88FEF5-694E-4167-8CAC-0317560E10F3}" type="parTrans" cxnId="{A0BB8CCC-0B13-46F2-BCCD-C0A7CA336A16}">
      <dgm:prSet/>
      <dgm:spPr/>
      <dgm:t>
        <a:bodyPr/>
        <a:lstStyle/>
        <a:p>
          <a:endParaRPr lang="es-CO">
            <a:latin typeface="Arial" panose="020B0604020202020204" pitchFamily="34" charset="0"/>
            <a:cs typeface="Arial" panose="020B0604020202020204" pitchFamily="34" charset="0"/>
          </a:endParaRPr>
        </a:p>
      </dgm:t>
    </dgm:pt>
    <dgm:pt modelId="{98A4D893-9984-4AFB-A634-AE0E3A91E5A2}" type="sibTrans" cxnId="{A0BB8CCC-0B13-46F2-BCCD-C0A7CA336A16}">
      <dgm:prSet/>
      <dgm:spPr/>
      <dgm:t>
        <a:bodyPr/>
        <a:lstStyle/>
        <a:p>
          <a:endParaRPr lang="es-CO">
            <a:latin typeface="Arial" panose="020B0604020202020204" pitchFamily="34" charset="0"/>
            <a:cs typeface="Arial" panose="020B0604020202020204" pitchFamily="34" charset="0"/>
          </a:endParaRPr>
        </a:p>
      </dgm:t>
    </dgm:pt>
    <dgm:pt modelId="{172A5A55-FCFC-4170-9665-CC9FCF8099C3}">
      <dgm:prSet phldrT="[Texto]"/>
      <dgm:spPr/>
      <dgm:t>
        <a:bodyPr/>
        <a:lstStyle/>
        <a:p>
          <a:r>
            <a:rPr lang="es-CO" dirty="0" smtClean="0">
              <a:latin typeface="Arial" panose="020B0604020202020204" pitchFamily="34" charset="0"/>
              <a:cs typeface="Arial" panose="020B0604020202020204" pitchFamily="34" charset="0"/>
            </a:rPr>
            <a:t>TLAC (Total </a:t>
          </a:r>
          <a:r>
            <a:rPr lang="es-CO" dirty="0" err="1" smtClean="0">
              <a:latin typeface="Arial" panose="020B0604020202020204" pitchFamily="34" charset="0"/>
              <a:cs typeface="Arial" panose="020B0604020202020204" pitchFamily="34" charset="0"/>
            </a:rPr>
            <a:t>Loss</a:t>
          </a:r>
          <a:r>
            <a:rPr lang="es-CO" dirty="0" smtClean="0">
              <a:latin typeface="Arial" panose="020B0604020202020204" pitchFamily="34" charset="0"/>
              <a:cs typeface="Arial" panose="020B0604020202020204" pitchFamily="34" charset="0"/>
            </a:rPr>
            <a:t> </a:t>
          </a:r>
          <a:r>
            <a:rPr lang="es-CO" dirty="0" err="1" smtClean="0">
              <a:latin typeface="Arial" panose="020B0604020202020204" pitchFamily="34" charset="0"/>
              <a:cs typeface="Arial" panose="020B0604020202020204" pitchFamily="34" charset="0"/>
            </a:rPr>
            <a:t>Absorbing</a:t>
          </a:r>
          <a:r>
            <a:rPr lang="es-CO" dirty="0" smtClean="0">
              <a:latin typeface="Arial" panose="020B0604020202020204" pitchFamily="34" charset="0"/>
              <a:cs typeface="Arial" panose="020B0604020202020204" pitchFamily="34" charset="0"/>
            </a:rPr>
            <a:t> </a:t>
          </a:r>
          <a:r>
            <a:rPr lang="es-CO" dirty="0" err="1" smtClean="0">
              <a:latin typeface="Arial" panose="020B0604020202020204" pitchFamily="34" charset="0"/>
              <a:cs typeface="Arial" panose="020B0604020202020204" pitchFamily="34" charset="0"/>
            </a:rPr>
            <a:t>Capacity</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dgm:t>
    </dgm:pt>
    <dgm:pt modelId="{2C6E9D9D-4740-4757-B1FA-2CF14E42C534}" type="parTrans" cxnId="{BD6F3D8A-F731-4F58-B459-2D66F7DE54B7}">
      <dgm:prSet/>
      <dgm:spPr/>
      <dgm:t>
        <a:bodyPr/>
        <a:lstStyle/>
        <a:p>
          <a:endParaRPr lang="es-CO">
            <a:latin typeface="Arial" panose="020B0604020202020204" pitchFamily="34" charset="0"/>
            <a:cs typeface="Arial" panose="020B0604020202020204" pitchFamily="34" charset="0"/>
          </a:endParaRPr>
        </a:p>
      </dgm:t>
    </dgm:pt>
    <dgm:pt modelId="{658234A4-C9FC-4AC8-9AD7-148DB48BF24A}" type="sibTrans" cxnId="{BD6F3D8A-F731-4F58-B459-2D66F7DE54B7}">
      <dgm:prSet/>
      <dgm:spPr/>
      <dgm:t>
        <a:bodyPr/>
        <a:lstStyle/>
        <a:p>
          <a:endParaRPr lang="es-CO">
            <a:latin typeface="Arial" panose="020B0604020202020204" pitchFamily="34" charset="0"/>
            <a:cs typeface="Arial" panose="020B0604020202020204" pitchFamily="34" charset="0"/>
          </a:endParaRPr>
        </a:p>
      </dgm:t>
    </dgm:pt>
    <dgm:pt modelId="{8FE170FB-8BCF-4B07-BDA5-1F7B8ED8C953}">
      <dgm:prSet phldrT="[Texto]"/>
      <dgm:spPr/>
      <dgm:t>
        <a:bodyPr/>
        <a:lstStyle/>
        <a:p>
          <a:r>
            <a:rPr lang="es-CO" dirty="0" smtClean="0">
              <a:latin typeface="Arial" panose="020B0604020202020204" pitchFamily="34" charset="0"/>
              <a:cs typeface="Arial" panose="020B0604020202020204" pitchFamily="34" charset="0"/>
            </a:rPr>
            <a:t>ICAAP (</a:t>
          </a:r>
          <a:r>
            <a:rPr lang="es-CO" dirty="0" err="1" smtClean="0">
              <a:latin typeface="Arial" panose="020B0604020202020204" pitchFamily="34" charset="0"/>
              <a:cs typeface="Arial" panose="020B0604020202020204" pitchFamily="34" charset="0"/>
            </a:rPr>
            <a:t>Internal</a:t>
          </a:r>
          <a:r>
            <a:rPr lang="es-CO" dirty="0" smtClean="0">
              <a:latin typeface="Arial" panose="020B0604020202020204" pitchFamily="34" charset="0"/>
              <a:cs typeface="Arial" panose="020B0604020202020204" pitchFamily="34" charset="0"/>
            </a:rPr>
            <a:t> Capital </a:t>
          </a:r>
          <a:r>
            <a:rPr lang="es-CO" dirty="0" err="1" smtClean="0">
              <a:latin typeface="Arial" panose="020B0604020202020204" pitchFamily="34" charset="0"/>
              <a:cs typeface="Arial" panose="020B0604020202020204" pitchFamily="34" charset="0"/>
            </a:rPr>
            <a:t>Adequacy</a:t>
          </a:r>
          <a:r>
            <a:rPr lang="es-CO" dirty="0" smtClean="0">
              <a:latin typeface="Arial" panose="020B0604020202020204" pitchFamily="34" charset="0"/>
              <a:cs typeface="Arial" panose="020B0604020202020204" pitchFamily="34" charset="0"/>
            </a:rPr>
            <a:t> </a:t>
          </a:r>
          <a:r>
            <a:rPr lang="es-CO" dirty="0" err="1" smtClean="0">
              <a:latin typeface="Arial" panose="020B0604020202020204" pitchFamily="34" charset="0"/>
              <a:cs typeface="Arial" panose="020B0604020202020204" pitchFamily="34" charset="0"/>
            </a:rPr>
            <a:t>Assessment</a:t>
          </a:r>
          <a:r>
            <a:rPr lang="es-CO" dirty="0" smtClean="0">
              <a:latin typeface="Arial" panose="020B0604020202020204" pitchFamily="34" charset="0"/>
              <a:cs typeface="Arial" panose="020B0604020202020204" pitchFamily="34" charset="0"/>
            </a:rPr>
            <a:t> </a:t>
          </a:r>
          <a:r>
            <a:rPr lang="es-CO" dirty="0" err="1" smtClean="0">
              <a:latin typeface="Arial" panose="020B0604020202020204" pitchFamily="34" charset="0"/>
              <a:cs typeface="Arial" panose="020B0604020202020204" pitchFamily="34" charset="0"/>
            </a:rPr>
            <a:t>Process</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dgm:t>
    </dgm:pt>
    <dgm:pt modelId="{08A03C7C-7C8F-4780-B095-CDBA41571372}" type="parTrans" cxnId="{777C807C-6266-4012-B9C5-6DEB8B745080}">
      <dgm:prSet/>
      <dgm:spPr/>
      <dgm:t>
        <a:bodyPr/>
        <a:lstStyle/>
        <a:p>
          <a:endParaRPr lang="es-CO">
            <a:latin typeface="Arial" panose="020B0604020202020204" pitchFamily="34" charset="0"/>
            <a:cs typeface="Arial" panose="020B0604020202020204" pitchFamily="34" charset="0"/>
          </a:endParaRPr>
        </a:p>
      </dgm:t>
    </dgm:pt>
    <dgm:pt modelId="{F53A704C-A40F-487C-8826-2973E61DCAF6}" type="sibTrans" cxnId="{777C807C-6266-4012-B9C5-6DEB8B745080}">
      <dgm:prSet/>
      <dgm:spPr/>
      <dgm:t>
        <a:bodyPr/>
        <a:lstStyle/>
        <a:p>
          <a:endParaRPr lang="es-CO">
            <a:latin typeface="Arial" panose="020B0604020202020204" pitchFamily="34" charset="0"/>
            <a:cs typeface="Arial" panose="020B0604020202020204" pitchFamily="34" charset="0"/>
          </a:endParaRPr>
        </a:p>
      </dgm:t>
    </dgm:pt>
    <dgm:pt modelId="{5E264666-2E0B-433D-BCDA-497EAF6C6720}">
      <dgm:prSet phldrT="[Texto]"/>
      <dgm:spPr/>
      <dgm:t>
        <a:bodyPr/>
        <a:lstStyle/>
        <a:p>
          <a:r>
            <a:rPr lang="es-CO" dirty="0" smtClean="0">
              <a:latin typeface="Arial" panose="020B0604020202020204" pitchFamily="34" charset="0"/>
              <a:cs typeface="Arial" panose="020B0604020202020204" pitchFamily="34" charset="0"/>
            </a:rPr>
            <a:t>Coeficientes de Apalancamiento</a:t>
          </a:r>
          <a:endParaRPr lang="es-CO" dirty="0">
            <a:latin typeface="Arial" panose="020B0604020202020204" pitchFamily="34" charset="0"/>
            <a:cs typeface="Arial" panose="020B0604020202020204" pitchFamily="34" charset="0"/>
          </a:endParaRPr>
        </a:p>
      </dgm:t>
    </dgm:pt>
    <dgm:pt modelId="{E36B7059-A8BA-4396-9D6B-1844057BFD46}" type="parTrans" cxnId="{67296EC0-5154-4926-9007-3BF4635603D4}">
      <dgm:prSet/>
      <dgm:spPr/>
      <dgm:t>
        <a:bodyPr/>
        <a:lstStyle/>
        <a:p>
          <a:endParaRPr lang="es-CO">
            <a:latin typeface="Arial" panose="020B0604020202020204" pitchFamily="34" charset="0"/>
            <a:cs typeface="Arial" panose="020B0604020202020204" pitchFamily="34" charset="0"/>
          </a:endParaRPr>
        </a:p>
      </dgm:t>
    </dgm:pt>
    <dgm:pt modelId="{D29DF03C-C7CF-4C27-B565-0F226FA3C391}" type="sibTrans" cxnId="{67296EC0-5154-4926-9007-3BF4635603D4}">
      <dgm:prSet/>
      <dgm:spPr/>
      <dgm:t>
        <a:bodyPr/>
        <a:lstStyle/>
        <a:p>
          <a:endParaRPr lang="es-CO">
            <a:latin typeface="Arial" panose="020B0604020202020204" pitchFamily="34" charset="0"/>
            <a:cs typeface="Arial" panose="020B0604020202020204" pitchFamily="34" charset="0"/>
          </a:endParaRPr>
        </a:p>
      </dgm:t>
    </dgm:pt>
    <dgm:pt modelId="{9AFBBE17-F8A2-453C-84E4-BB93F8144CDD}">
      <dgm:prSet phldrT="[Texto]"/>
      <dgm:spPr/>
      <dgm:t>
        <a:bodyPr/>
        <a:lstStyle/>
        <a:p>
          <a:pPr algn="just"/>
          <a:r>
            <a:rPr lang="es-CO" dirty="0" smtClean="0">
              <a:latin typeface="Arial" panose="020B0604020202020204" pitchFamily="34" charset="0"/>
              <a:cs typeface="Arial" panose="020B0604020202020204" pitchFamily="34" charset="0"/>
            </a:rPr>
            <a:t>Provisiones: deterioros reconocidos bajo pérdidas esperadas (IFRS 9)</a:t>
          </a:r>
          <a:endParaRPr lang="es-CO" dirty="0">
            <a:latin typeface="Arial" panose="020B0604020202020204" pitchFamily="34" charset="0"/>
            <a:cs typeface="Arial" panose="020B0604020202020204" pitchFamily="34" charset="0"/>
          </a:endParaRPr>
        </a:p>
      </dgm:t>
    </dgm:pt>
    <dgm:pt modelId="{BAA683AB-EEC3-4019-97BC-C4AB6CC68749}" type="parTrans" cxnId="{F45A9C5C-CFC6-4425-95C5-E7F2C14708C5}">
      <dgm:prSet/>
      <dgm:spPr/>
      <dgm:t>
        <a:bodyPr/>
        <a:lstStyle/>
        <a:p>
          <a:endParaRPr lang="es-CO">
            <a:latin typeface="Arial" panose="020B0604020202020204" pitchFamily="34" charset="0"/>
            <a:cs typeface="Arial" panose="020B0604020202020204" pitchFamily="34" charset="0"/>
          </a:endParaRPr>
        </a:p>
      </dgm:t>
    </dgm:pt>
    <dgm:pt modelId="{7BC24749-515D-4C77-BEEA-6A50061D5C16}" type="sibTrans" cxnId="{F45A9C5C-CFC6-4425-95C5-E7F2C14708C5}">
      <dgm:prSet/>
      <dgm:spPr/>
      <dgm:t>
        <a:bodyPr/>
        <a:lstStyle/>
        <a:p>
          <a:endParaRPr lang="es-CO">
            <a:latin typeface="Arial" panose="020B0604020202020204" pitchFamily="34" charset="0"/>
            <a:cs typeface="Arial" panose="020B0604020202020204" pitchFamily="34" charset="0"/>
          </a:endParaRPr>
        </a:p>
      </dgm:t>
    </dgm:pt>
    <dgm:pt modelId="{3D320B19-6FA9-44A0-9F67-A32D69BC40F7}">
      <dgm:prSet phldrT="[Texto]"/>
      <dgm:spPr/>
      <dgm:t>
        <a:bodyPr/>
        <a:lstStyle/>
        <a:p>
          <a:pPr algn="just"/>
          <a:r>
            <a:rPr lang="es-CO" dirty="0" smtClean="0">
              <a:latin typeface="Arial" panose="020B0604020202020204" pitchFamily="34" charset="0"/>
              <a:cs typeface="Arial" panose="020B0604020202020204" pitchFamily="34" charset="0"/>
            </a:rPr>
            <a:t>Pruebas de estrés</a:t>
          </a:r>
          <a:endParaRPr lang="es-CO" dirty="0">
            <a:latin typeface="Arial" panose="020B0604020202020204" pitchFamily="34" charset="0"/>
            <a:cs typeface="Arial" panose="020B0604020202020204" pitchFamily="34" charset="0"/>
          </a:endParaRPr>
        </a:p>
      </dgm:t>
    </dgm:pt>
    <dgm:pt modelId="{1314BF29-DC37-4C65-AA0E-C98BF4AF7E5B}" type="parTrans" cxnId="{839C45FF-5156-4859-AB1B-487142C92A68}">
      <dgm:prSet/>
      <dgm:spPr/>
      <dgm:t>
        <a:bodyPr/>
        <a:lstStyle/>
        <a:p>
          <a:endParaRPr lang="es-CO">
            <a:latin typeface="Arial" panose="020B0604020202020204" pitchFamily="34" charset="0"/>
            <a:cs typeface="Arial" panose="020B0604020202020204" pitchFamily="34" charset="0"/>
          </a:endParaRPr>
        </a:p>
      </dgm:t>
    </dgm:pt>
    <dgm:pt modelId="{BA7F1B6C-6FE7-4433-93C2-9D01392340B8}" type="sibTrans" cxnId="{839C45FF-5156-4859-AB1B-487142C92A68}">
      <dgm:prSet/>
      <dgm:spPr/>
      <dgm:t>
        <a:bodyPr/>
        <a:lstStyle/>
        <a:p>
          <a:endParaRPr lang="es-CO">
            <a:latin typeface="Arial" panose="020B0604020202020204" pitchFamily="34" charset="0"/>
            <a:cs typeface="Arial" panose="020B0604020202020204" pitchFamily="34" charset="0"/>
          </a:endParaRPr>
        </a:p>
      </dgm:t>
    </dgm:pt>
    <dgm:pt modelId="{399FB3EE-0A2A-4A02-B974-C47063C11C02}">
      <dgm:prSet phldrT="[Texto]"/>
      <dgm:spPr/>
      <dgm:t>
        <a:bodyPr/>
        <a:lstStyle/>
        <a:p>
          <a:r>
            <a:rPr lang="es-CO" dirty="0" smtClean="0">
              <a:latin typeface="Arial" panose="020B0604020202020204" pitchFamily="34" charset="0"/>
              <a:cs typeface="Arial" panose="020B0604020202020204" pitchFamily="34" charset="0"/>
            </a:rPr>
            <a:t>Indicador de liquidez de corto plazo LCR</a:t>
          </a:r>
          <a:endParaRPr lang="es-CO" dirty="0">
            <a:latin typeface="Arial" panose="020B0604020202020204" pitchFamily="34" charset="0"/>
            <a:cs typeface="Arial" panose="020B0604020202020204" pitchFamily="34" charset="0"/>
          </a:endParaRPr>
        </a:p>
      </dgm:t>
    </dgm:pt>
    <dgm:pt modelId="{68EDDB60-2A71-41EE-96EA-B0D3EED04374}" type="parTrans" cxnId="{46588CF9-55EC-41BB-99B7-6794B7963875}">
      <dgm:prSet/>
      <dgm:spPr/>
      <dgm:t>
        <a:bodyPr/>
        <a:lstStyle/>
        <a:p>
          <a:endParaRPr lang="es-CO">
            <a:latin typeface="Arial" panose="020B0604020202020204" pitchFamily="34" charset="0"/>
            <a:cs typeface="Arial" panose="020B0604020202020204" pitchFamily="34" charset="0"/>
          </a:endParaRPr>
        </a:p>
      </dgm:t>
    </dgm:pt>
    <dgm:pt modelId="{BEB78A66-66F4-43E2-92AF-3526506DA535}" type="sibTrans" cxnId="{46588CF9-55EC-41BB-99B7-6794B7963875}">
      <dgm:prSet/>
      <dgm:spPr/>
      <dgm:t>
        <a:bodyPr/>
        <a:lstStyle/>
        <a:p>
          <a:endParaRPr lang="es-CO">
            <a:latin typeface="Arial" panose="020B0604020202020204" pitchFamily="34" charset="0"/>
            <a:cs typeface="Arial" panose="020B0604020202020204" pitchFamily="34" charset="0"/>
          </a:endParaRPr>
        </a:p>
      </dgm:t>
    </dgm:pt>
    <dgm:pt modelId="{7A5931FA-F2E5-4290-A6CE-A37EAE5FD601}">
      <dgm:prSet phldrT="[Texto]"/>
      <dgm:spPr/>
      <dgm:t>
        <a:bodyPr/>
        <a:lstStyle/>
        <a:p>
          <a:r>
            <a:rPr lang="es-CO" dirty="0" smtClean="0">
              <a:latin typeface="Arial" panose="020B0604020202020204" pitchFamily="34" charset="0"/>
              <a:cs typeface="Arial" panose="020B0604020202020204" pitchFamily="34" charset="0"/>
            </a:rPr>
            <a:t>Indicador de Fondeo Estable: NSFR</a:t>
          </a:r>
          <a:endParaRPr lang="es-CO" dirty="0">
            <a:latin typeface="Arial" panose="020B0604020202020204" pitchFamily="34" charset="0"/>
            <a:cs typeface="Arial" panose="020B0604020202020204" pitchFamily="34" charset="0"/>
          </a:endParaRPr>
        </a:p>
      </dgm:t>
    </dgm:pt>
    <dgm:pt modelId="{14801DF9-7A70-4ACF-B757-7416BB8D525C}" type="parTrans" cxnId="{9150577D-A639-4E97-A2C6-E8A8CADE9F97}">
      <dgm:prSet/>
      <dgm:spPr/>
      <dgm:t>
        <a:bodyPr/>
        <a:lstStyle/>
        <a:p>
          <a:endParaRPr lang="es-CO">
            <a:latin typeface="Arial" panose="020B0604020202020204" pitchFamily="34" charset="0"/>
            <a:cs typeface="Arial" panose="020B0604020202020204" pitchFamily="34" charset="0"/>
          </a:endParaRPr>
        </a:p>
      </dgm:t>
    </dgm:pt>
    <dgm:pt modelId="{DE381CA9-D23A-4938-92EA-3ADCB539620D}" type="sibTrans" cxnId="{9150577D-A639-4E97-A2C6-E8A8CADE9F97}">
      <dgm:prSet/>
      <dgm:spPr/>
      <dgm:t>
        <a:bodyPr/>
        <a:lstStyle/>
        <a:p>
          <a:endParaRPr lang="es-CO">
            <a:latin typeface="Arial" panose="020B0604020202020204" pitchFamily="34" charset="0"/>
            <a:cs typeface="Arial" panose="020B0604020202020204" pitchFamily="34" charset="0"/>
          </a:endParaRPr>
        </a:p>
      </dgm:t>
    </dgm:pt>
    <dgm:pt modelId="{D042B23A-D731-4789-B324-9FDCB398F10E}">
      <dgm:prSet phldrT="[Texto]"/>
      <dgm:spPr/>
      <dgm:t>
        <a:bodyPr/>
        <a:lstStyle/>
        <a:p>
          <a:endParaRPr lang="es-CO" dirty="0">
            <a:latin typeface="Arial" panose="020B0604020202020204" pitchFamily="34" charset="0"/>
            <a:cs typeface="Arial" panose="020B0604020202020204" pitchFamily="34" charset="0"/>
          </a:endParaRPr>
        </a:p>
      </dgm:t>
    </dgm:pt>
    <dgm:pt modelId="{44B7977C-8BCB-4007-872D-127C4BDFE664}" type="parTrans" cxnId="{6354447E-4DEA-42B3-8C5F-D3C8E24A01AE}">
      <dgm:prSet/>
      <dgm:spPr/>
      <dgm:t>
        <a:bodyPr/>
        <a:lstStyle/>
        <a:p>
          <a:endParaRPr lang="es-CO"/>
        </a:p>
      </dgm:t>
    </dgm:pt>
    <dgm:pt modelId="{161E2A81-E9E7-48CB-816E-D7BB700F4387}" type="sibTrans" cxnId="{6354447E-4DEA-42B3-8C5F-D3C8E24A01AE}">
      <dgm:prSet/>
      <dgm:spPr/>
      <dgm:t>
        <a:bodyPr/>
        <a:lstStyle/>
        <a:p>
          <a:endParaRPr lang="es-CO"/>
        </a:p>
      </dgm:t>
    </dgm:pt>
    <dgm:pt modelId="{A0C21E0E-F529-4529-89BE-3C50D10F2775}">
      <dgm:prSet phldrT="[Texto]"/>
      <dgm:spPr/>
      <dgm:t>
        <a:bodyPr/>
        <a:lstStyle/>
        <a:p>
          <a:endParaRPr lang="es-CO" dirty="0">
            <a:latin typeface="Arial" panose="020B0604020202020204" pitchFamily="34" charset="0"/>
            <a:cs typeface="Arial" panose="020B0604020202020204" pitchFamily="34" charset="0"/>
          </a:endParaRPr>
        </a:p>
      </dgm:t>
    </dgm:pt>
    <dgm:pt modelId="{A961779E-D8EF-478E-A13E-DA1E2A836E05}" type="parTrans" cxnId="{66F9A4C4-656A-46E0-B870-8BEC093F1D1C}">
      <dgm:prSet/>
      <dgm:spPr/>
      <dgm:t>
        <a:bodyPr/>
        <a:lstStyle/>
        <a:p>
          <a:endParaRPr lang="es-CO"/>
        </a:p>
      </dgm:t>
    </dgm:pt>
    <dgm:pt modelId="{1CB2F03A-E9BA-4D2F-9FA1-94A1881D1480}" type="sibTrans" cxnId="{66F9A4C4-656A-46E0-B870-8BEC093F1D1C}">
      <dgm:prSet/>
      <dgm:spPr/>
      <dgm:t>
        <a:bodyPr/>
        <a:lstStyle/>
        <a:p>
          <a:endParaRPr lang="es-CO"/>
        </a:p>
      </dgm:t>
    </dgm:pt>
    <dgm:pt modelId="{89F454EF-09B3-4DC5-80F0-4CE5AF42F0FC}">
      <dgm:prSet phldrT="[Texto]"/>
      <dgm:spPr/>
      <dgm:t>
        <a:bodyPr/>
        <a:lstStyle/>
        <a:p>
          <a:pPr algn="just"/>
          <a:endParaRPr lang="es-CO" dirty="0">
            <a:latin typeface="Arial" panose="020B0604020202020204" pitchFamily="34" charset="0"/>
            <a:cs typeface="Arial" panose="020B0604020202020204" pitchFamily="34" charset="0"/>
          </a:endParaRPr>
        </a:p>
      </dgm:t>
    </dgm:pt>
    <dgm:pt modelId="{E17320BA-995B-4E41-894F-2082B66DB030}" type="parTrans" cxnId="{71F039A3-FB07-42AD-9213-714FCD0FE5B5}">
      <dgm:prSet/>
      <dgm:spPr/>
      <dgm:t>
        <a:bodyPr/>
        <a:lstStyle/>
        <a:p>
          <a:endParaRPr lang="es-CO"/>
        </a:p>
      </dgm:t>
    </dgm:pt>
    <dgm:pt modelId="{B1A00CC9-184C-481E-8D41-2F82DF79578C}" type="sibTrans" cxnId="{71F039A3-FB07-42AD-9213-714FCD0FE5B5}">
      <dgm:prSet/>
      <dgm:spPr/>
      <dgm:t>
        <a:bodyPr/>
        <a:lstStyle/>
        <a:p>
          <a:endParaRPr lang="es-CO"/>
        </a:p>
      </dgm:t>
    </dgm:pt>
    <dgm:pt modelId="{65D01BEF-CFBE-4189-AE47-A5DFD91D4C59}" type="pres">
      <dgm:prSet presAssocID="{BDEFF99C-9544-4E1F-AA96-E412736D0A3B}" presName="linear" presStyleCnt="0">
        <dgm:presLayoutVars>
          <dgm:animLvl val="lvl"/>
          <dgm:resizeHandles val="exact"/>
        </dgm:presLayoutVars>
      </dgm:prSet>
      <dgm:spPr/>
      <dgm:t>
        <a:bodyPr/>
        <a:lstStyle/>
        <a:p>
          <a:endParaRPr lang="es-CO"/>
        </a:p>
      </dgm:t>
    </dgm:pt>
    <dgm:pt modelId="{016603D0-BDC2-410C-A96F-1367AE45D1BD}" type="pres">
      <dgm:prSet presAssocID="{47DACDE7-21CA-4C70-A93E-48C7A52F106F}" presName="parentText" presStyleLbl="node1" presStyleIdx="0" presStyleCnt="2">
        <dgm:presLayoutVars>
          <dgm:chMax val="0"/>
          <dgm:bulletEnabled val="1"/>
        </dgm:presLayoutVars>
      </dgm:prSet>
      <dgm:spPr/>
      <dgm:t>
        <a:bodyPr/>
        <a:lstStyle/>
        <a:p>
          <a:endParaRPr lang="es-CO"/>
        </a:p>
      </dgm:t>
    </dgm:pt>
    <dgm:pt modelId="{1F369E6C-22F8-481D-A49E-1FC73EA5DC9C}" type="pres">
      <dgm:prSet presAssocID="{47DACDE7-21CA-4C70-A93E-48C7A52F106F}" presName="childText" presStyleLbl="revTx" presStyleIdx="0" presStyleCnt="2">
        <dgm:presLayoutVars>
          <dgm:bulletEnabled val="1"/>
        </dgm:presLayoutVars>
      </dgm:prSet>
      <dgm:spPr/>
      <dgm:t>
        <a:bodyPr/>
        <a:lstStyle/>
        <a:p>
          <a:endParaRPr lang="es-CO"/>
        </a:p>
      </dgm:t>
    </dgm:pt>
    <dgm:pt modelId="{DC41168D-F456-4BD7-AB1A-6541964B5CD1}" type="pres">
      <dgm:prSet presAssocID="{BE4B05AB-62CF-41CF-817B-F6D0DE0DE20F}" presName="parentText" presStyleLbl="node1" presStyleIdx="1" presStyleCnt="2">
        <dgm:presLayoutVars>
          <dgm:chMax val="0"/>
          <dgm:bulletEnabled val="1"/>
        </dgm:presLayoutVars>
      </dgm:prSet>
      <dgm:spPr/>
      <dgm:t>
        <a:bodyPr/>
        <a:lstStyle/>
        <a:p>
          <a:endParaRPr lang="es-CO"/>
        </a:p>
      </dgm:t>
    </dgm:pt>
    <dgm:pt modelId="{622B8D3C-96AA-4A51-804F-266EA00A2F57}" type="pres">
      <dgm:prSet presAssocID="{BE4B05AB-62CF-41CF-817B-F6D0DE0DE20F}" presName="childText" presStyleLbl="revTx" presStyleIdx="1" presStyleCnt="2">
        <dgm:presLayoutVars>
          <dgm:bulletEnabled val="1"/>
        </dgm:presLayoutVars>
      </dgm:prSet>
      <dgm:spPr/>
      <dgm:t>
        <a:bodyPr/>
        <a:lstStyle/>
        <a:p>
          <a:endParaRPr lang="es-CO"/>
        </a:p>
      </dgm:t>
    </dgm:pt>
  </dgm:ptLst>
  <dgm:cxnLst>
    <dgm:cxn modelId="{A0BB8CCC-0B13-46F2-BCCD-C0A7CA336A16}" srcId="{BE4B05AB-62CF-41CF-817B-F6D0DE0DE20F}" destId="{014A7ACD-5E2A-42ED-A199-1240732C6B5E}" srcOrd="1" destOrd="0" parTransId="{8C88FEF5-694E-4167-8CAC-0317560E10F3}" sibTransId="{98A4D893-9984-4AFB-A634-AE0E3A91E5A2}"/>
    <dgm:cxn modelId="{2C3772F6-B99F-443D-A029-6792DAFB024C}" type="presOf" srcId="{BE4B05AB-62CF-41CF-817B-F6D0DE0DE20F}" destId="{DC41168D-F456-4BD7-AB1A-6541964B5CD1}" srcOrd="0" destOrd="0" presId="urn:microsoft.com/office/officeart/2005/8/layout/vList2"/>
    <dgm:cxn modelId="{F77791B0-A583-4007-BEDE-F00608399732}" type="presOf" srcId="{8FE170FB-8BCF-4B07-BDA5-1F7B8ED8C953}" destId="{1F369E6C-22F8-481D-A49E-1FC73EA5DC9C}" srcOrd="0" destOrd="3" presId="urn:microsoft.com/office/officeart/2005/8/layout/vList2"/>
    <dgm:cxn modelId="{471B0084-299F-4892-AD46-B58537FD03BC}" type="presOf" srcId="{9AFBBE17-F8A2-453C-84E4-BB93F8144CDD}" destId="{622B8D3C-96AA-4A51-804F-266EA00A2F57}" srcOrd="0" destOrd="2" presId="urn:microsoft.com/office/officeart/2005/8/layout/vList2"/>
    <dgm:cxn modelId="{C5198A07-93D0-4DBB-9CD9-1E1DE0AA0E76}" srcId="{BDEFF99C-9544-4E1F-AA96-E412736D0A3B}" destId="{BE4B05AB-62CF-41CF-817B-F6D0DE0DE20F}" srcOrd="1" destOrd="0" parTransId="{68EBCD36-B356-4625-A102-0F502423A4BA}" sibTransId="{327C727F-FC04-4EE4-9128-137851A83D65}"/>
    <dgm:cxn modelId="{BD6F3D8A-F731-4F58-B459-2D66F7DE54B7}" srcId="{47DACDE7-21CA-4C70-A93E-48C7A52F106F}" destId="{172A5A55-FCFC-4170-9665-CC9FCF8099C3}" srcOrd="2" destOrd="0" parTransId="{2C6E9D9D-4740-4757-B1FA-2CF14E42C534}" sibTransId="{658234A4-C9FC-4AC8-9AD7-148DB48BF24A}"/>
    <dgm:cxn modelId="{042F44D3-918D-43FB-BF1C-0E7BA838B161}" type="presOf" srcId="{399FB3EE-0A2A-4A02-B974-C47063C11C02}" destId="{1F369E6C-22F8-481D-A49E-1FC73EA5DC9C}" srcOrd="0" destOrd="5" presId="urn:microsoft.com/office/officeart/2005/8/layout/vList2"/>
    <dgm:cxn modelId="{935E15DA-2DFB-4125-A3A7-1D0077E08C9F}" type="presOf" srcId="{7A5931FA-F2E5-4290-A6CE-A37EAE5FD601}" destId="{1F369E6C-22F8-481D-A49E-1FC73EA5DC9C}" srcOrd="0" destOrd="6" presId="urn:microsoft.com/office/officeart/2005/8/layout/vList2"/>
    <dgm:cxn modelId="{10EB4C3A-0E5A-44A1-A9CB-950B527B65CB}" type="presOf" srcId="{014A7ACD-5E2A-42ED-A199-1240732C6B5E}" destId="{622B8D3C-96AA-4A51-804F-266EA00A2F57}" srcOrd="0" destOrd="1" presId="urn:microsoft.com/office/officeart/2005/8/layout/vList2"/>
    <dgm:cxn modelId="{777C807C-6266-4012-B9C5-6DEB8B745080}" srcId="{47DACDE7-21CA-4C70-A93E-48C7A52F106F}" destId="{8FE170FB-8BCF-4B07-BDA5-1F7B8ED8C953}" srcOrd="3" destOrd="0" parTransId="{08A03C7C-7C8F-4780-B095-CDBA41571372}" sibTransId="{F53A704C-A40F-487C-8826-2973E61DCAF6}"/>
    <dgm:cxn modelId="{8A0A834E-4175-461D-B3D0-0DD66262767B}" srcId="{BDEFF99C-9544-4E1F-AA96-E412736D0A3B}" destId="{47DACDE7-21CA-4C70-A93E-48C7A52F106F}" srcOrd="0" destOrd="0" parTransId="{0C5B2792-ACEE-448A-8976-ACBA03D64DE5}" sibTransId="{79541851-7170-4E49-8CDE-33B1BD2A6941}"/>
    <dgm:cxn modelId="{9A202712-A402-48AF-A156-1DBEC78CBA05}" type="presOf" srcId="{CB538B61-AD35-41BB-BCAC-93E9617994CE}" destId="{1F369E6C-22F8-481D-A49E-1FC73EA5DC9C}" srcOrd="0" destOrd="1" presId="urn:microsoft.com/office/officeart/2005/8/layout/vList2"/>
    <dgm:cxn modelId="{9EBA219F-6C49-48C6-BF64-C4FF5B17FBAA}" type="presOf" srcId="{3D320B19-6FA9-44A0-9F67-A32D69BC40F7}" destId="{622B8D3C-96AA-4A51-804F-266EA00A2F57}" srcOrd="0" destOrd="3" presId="urn:microsoft.com/office/officeart/2005/8/layout/vList2"/>
    <dgm:cxn modelId="{66F9A4C4-656A-46E0-B870-8BEC093F1D1C}" srcId="{47DACDE7-21CA-4C70-A93E-48C7A52F106F}" destId="{A0C21E0E-F529-4529-89BE-3C50D10F2775}" srcOrd="7" destOrd="0" parTransId="{A961779E-D8EF-478E-A13E-DA1E2A836E05}" sibTransId="{1CB2F03A-E9BA-4D2F-9FA1-94A1881D1480}"/>
    <dgm:cxn modelId="{DF647030-D67D-45E4-BAD5-CF77CA5BBB7A}" type="presOf" srcId="{47DACDE7-21CA-4C70-A93E-48C7A52F106F}" destId="{016603D0-BDC2-410C-A96F-1367AE45D1BD}" srcOrd="0" destOrd="0" presId="urn:microsoft.com/office/officeart/2005/8/layout/vList2"/>
    <dgm:cxn modelId="{9150577D-A639-4E97-A2C6-E8A8CADE9F97}" srcId="{47DACDE7-21CA-4C70-A93E-48C7A52F106F}" destId="{7A5931FA-F2E5-4290-A6CE-A37EAE5FD601}" srcOrd="6" destOrd="0" parTransId="{14801DF9-7A70-4ACF-B757-7416BB8D525C}" sibTransId="{DE381CA9-D23A-4938-92EA-3ADCB539620D}"/>
    <dgm:cxn modelId="{C3FF9A04-95C9-47DB-97A8-CF12679F381E}" srcId="{47DACDE7-21CA-4C70-A93E-48C7A52F106F}" destId="{CB538B61-AD35-41BB-BCAC-93E9617994CE}" srcOrd="1" destOrd="0" parTransId="{74F5191E-DF35-4430-9FE4-39DA91AD7B49}" sibTransId="{68AD1503-9A06-4D3F-9FD8-8E05696174E0}"/>
    <dgm:cxn modelId="{6354447E-4DEA-42B3-8C5F-D3C8E24A01AE}" srcId="{47DACDE7-21CA-4C70-A93E-48C7A52F106F}" destId="{D042B23A-D731-4789-B324-9FDCB398F10E}" srcOrd="0" destOrd="0" parTransId="{44B7977C-8BCB-4007-872D-127C4BDFE664}" sibTransId="{161E2A81-E9E7-48CB-816E-D7BB700F4387}"/>
    <dgm:cxn modelId="{E598904F-ABEF-452B-B274-3DF095B29155}" type="presOf" srcId="{D042B23A-D731-4789-B324-9FDCB398F10E}" destId="{1F369E6C-22F8-481D-A49E-1FC73EA5DC9C}" srcOrd="0" destOrd="0" presId="urn:microsoft.com/office/officeart/2005/8/layout/vList2"/>
    <dgm:cxn modelId="{9F136C2F-8CCD-430E-BD34-33FF20CC4079}" type="presOf" srcId="{A0C21E0E-F529-4529-89BE-3C50D10F2775}" destId="{1F369E6C-22F8-481D-A49E-1FC73EA5DC9C}" srcOrd="0" destOrd="7" presId="urn:microsoft.com/office/officeart/2005/8/layout/vList2"/>
    <dgm:cxn modelId="{46588CF9-55EC-41BB-99B7-6794B7963875}" srcId="{47DACDE7-21CA-4C70-A93E-48C7A52F106F}" destId="{399FB3EE-0A2A-4A02-B974-C47063C11C02}" srcOrd="5" destOrd="0" parTransId="{68EDDB60-2A71-41EE-96EA-B0D3EED04374}" sibTransId="{BEB78A66-66F4-43E2-92AF-3526506DA535}"/>
    <dgm:cxn modelId="{FFD7DA83-C767-4875-AF84-91934280B691}" type="presOf" srcId="{BDEFF99C-9544-4E1F-AA96-E412736D0A3B}" destId="{65D01BEF-CFBE-4189-AE47-A5DFD91D4C59}" srcOrd="0" destOrd="0" presId="urn:microsoft.com/office/officeart/2005/8/layout/vList2"/>
    <dgm:cxn modelId="{F45A9C5C-CFC6-4425-95C5-E7F2C14708C5}" srcId="{BE4B05AB-62CF-41CF-817B-F6D0DE0DE20F}" destId="{9AFBBE17-F8A2-453C-84E4-BB93F8144CDD}" srcOrd="2" destOrd="0" parTransId="{BAA683AB-EEC3-4019-97BC-C4AB6CC68749}" sibTransId="{7BC24749-515D-4C77-BEEA-6A50061D5C16}"/>
    <dgm:cxn modelId="{839C45FF-5156-4859-AB1B-487142C92A68}" srcId="{BE4B05AB-62CF-41CF-817B-F6D0DE0DE20F}" destId="{3D320B19-6FA9-44A0-9F67-A32D69BC40F7}" srcOrd="3" destOrd="0" parTransId="{1314BF29-DC37-4C65-AA0E-C98BF4AF7E5B}" sibTransId="{BA7F1B6C-6FE7-4433-93C2-9D01392340B8}"/>
    <dgm:cxn modelId="{8985FDFF-D8C1-4F99-B0B8-771D72B8FF78}" type="presOf" srcId="{5E264666-2E0B-433D-BCDA-497EAF6C6720}" destId="{1F369E6C-22F8-481D-A49E-1FC73EA5DC9C}" srcOrd="0" destOrd="4" presId="urn:microsoft.com/office/officeart/2005/8/layout/vList2"/>
    <dgm:cxn modelId="{67296EC0-5154-4926-9007-3BF4635603D4}" srcId="{47DACDE7-21CA-4C70-A93E-48C7A52F106F}" destId="{5E264666-2E0B-433D-BCDA-497EAF6C6720}" srcOrd="4" destOrd="0" parTransId="{E36B7059-A8BA-4396-9D6B-1844057BFD46}" sibTransId="{D29DF03C-C7CF-4C27-B565-0F226FA3C391}"/>
    <dgm:cxn modelId="{71F039A3-FB07-42AD-9213-714FCD0FE5B5}" srcId="{BE4B05AB-62CF-41CF-817B-F6D0DE0DE20F}" destId="{89F454EF-09B3-4DC5-80F0-4CE5AF42F0FC}" srcOrd="0" destOrd="0" parTransId="{E17320BA-995B-4E41-894F-2082B66DB030}" sibTransId="{B1A00CC9-184C-481E-8D41-2F82DF79578C}"/>
    <dgm:cxn modelId="{8FBFF86D-C739-4117-BF78-A34B24DBADFD}" type="presOf" srcId="{89F454EF-09B3-4DC5-80F0-4CE5AF42F0FC}" destId="{622B8D3C-96AA-4A51-804F-266EA00A2F57}" srcOrd="0" destOrd="0" presId="urn:microsoft.com/office/officeart/2005/8/layout/vList2"/>
    <dgm:cxn modelId="{87EE9727-025C-4984-BB23-0717F1CF1000}" type="presOf" srcId="{172A5A55-FCFC-4170-9665-CC9FCF8099C3}" destId="{1F369E6C-22F8-481D-A49E-1FC73EA5DC9C}" srcOrd="0" destOrd="2" presId="urn:microsoft.com/office/officeart/2005/8/layout/vList2"/>
    <dgm:cxn modelId="{276AB765-9B34-478C-A00A-FE073BC7DFF2}" type="presParOf" srcId="{65D01BEF-CFBE-4189-AE47-A5DFD91D4C59}" destId="{016603D0-BDC2-410C-A96F-1367AE45D1BD}" srcOrd="0" destOrd="0" presId="urn:microsoft.com/office/officeart/2005/8/layout/vList2"/>
    <dgm:cxn modelId="{CD4F5F6A-48BE-4D5F-A679-12139C96C60E}" type="presParOf" srcId="{65D01BEF-CFBE-4189-AE47-A5DFD91D4C59}" destId="{1F369E6C-22F8-481D-A49E-1FC73EA5DC9C}" srcOrd="1" destOrd="0" presId="urn:microsoft.com/office/officeart/2005/8/layout/vList2"/>
    <dgm:cxn modelId="{BBEADF34-9CDF-4CC8-A1D4-F94D7F8E9E98}" type="presParOf" srcId="{65D01BEF-CFBE-4189-AE47-A5DFD91D4C59}" destId="{DC41168D-F456-4BD7-AB1A-6541964B5CD1}" srcOrd="2" destOrd="0" presId="urn:microsoft.com/office/officeart/2005/8/layout/vList2"/>
    <dgm:cxn modelId="{D12B3FD3-7D1A-4904-AD20-6214F215AA4E}" type="presParOf" srcId="{65D01BEF-CFBE-4189-AE47-A5DFD91D4C59}" destId="{622B8D3C-96AA-4A51-804F-266EA00A2F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EFF99C-9544-4E1F-AA96-E412736D0A3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CO"/>
        </a:p>
      </dgm:t>
    </dgm:pt>
    <dgm:pt modelId="{7141FA0F-F7AD-4AEF-BFF3-874E8AE341B1}">
      <dgm:prSet phldrT="[Texto]" custT="1"/>
      <dgm:spPr>
        <a:solidFill>
          <a:srgbClr val="855C33"/>
        </a:solidFill>
      </dgm:spPr>
      <dgm:t>
        <a:bodyPr/>
        <a:lstStyle/>
        <a:p>
          <a:pPr algn="just"/>
          <a:r>
            <a:rPr lang="es-CO"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y reporte: </a:t>
          </a:r>
          <a:r>
            <a:rPr lang="es-CO" sz="1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 calidad de la información desde las bases de datos hasta los reportes de riesgo – Gobierno de la Información</a:t>
          </a:r>
          <a:endParaRPr lang="es-CO"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098E6A8-2112-4D94-A60D-C7583A68218C}" type="parTrans" cxnId="{40B38E4C-72CD-4D58-9CB9-872BF7D8B4C4}">
      <dgm:prSet/>
      <dgm:spPr/>
      <dgm:t>
        <a:bodyPr/>
        <a:lstStyle/>
        <a:p>
          <a:endParaRPr lang="es-CO" sz="1800">
            <a:latin typeface="Arial" panose="020B0604020202020204" pitchFamily="34" charset="0"/>
            <a:cs typeface="Arial" panose="020B0604020202020204" pitchFamily="34" charset="0"/>
          </a:endParaRPr>
        </a:p>
      </dgm:t>
    </dgm:pt>
    <dgm:pt modelId="{34254DFD-4CB7-4BDC-97E3-88A4EBF0C8E2}" type="sibTrans" cxnId="{40B38E4C-72CD-4D58-9CB9-872BF7D8B4C4}">
      <dgm:prSet/>
      <dgm:spPr/>
      <dgm:t>
        <a:bodyPr/>
        <a:lstStyle/>
        <a:p>
          <a:endParaRPr lang="es-CO" sz="1800">
            <a:latin typeface="Arial" panose="020B0604020202020204" pitchFamily="34" charset="0"/>
            <a:cs typeface="Arial" panose="020B0604020202020204" pitchFamily="34" charset="0"/>
          </a:endParaRPr>
        </a:p>
      </dgm:t>
    </dgm:pt>
    <dgm:pt modelId="{EF4DDC14-C9BC-4EB0-8936-DAE9CF9C2E8C}">
      <dgm:prSet phldrT="[Texto]" custT="1"/>
      <dgm:spPr/>
      <dgm:t>
        <a:bodyPr/>
        <a:lstStyle/>
        <a:p>
          <a:pPr algn="just"/>
          <a:r>
            <a:rPr lang="es-CO" sz="1500" dirty="0" smtClean="0">
              <a:latin typeface="Arial" panose="020B0604020202020204" pitchFamily="34" charset="0"/>
              <a:cs typeface="Arial" panose="020B0604020202020204" pitchFamily="34" charset="0"/>
            </a:rPr>
            <a:t>Agregación adecuada de información para la gestión de riesgos</a:t>
          </a:r>
          <a:endParaRPr lang="es-CO" sz="1500" dirty="0">
            <a:latin typeface="Arial" panose="020B0604020202020204" pitchFamily="34" charset="0"/>
            <a:cs typeface="Arial" panose="020B0604020202020204" pitchFamily="34" charset="0"/>
          </a:endParaRPr>
        </a:p>
      </dgm:t>
    </dgm:pt>
    <dgm:pt modelId="{D037B06C-4E4E-4EA4-8D8A-1F0B0DB89B57}" type="parTrans" cxnId="{FD861C8F-D959-45CE-A884-562928720971}">
      <dgm:prSet/>
      <dgm:spPr/>
      <dgm:t>
        <a:bodyPr/>
        <a:lstStyle/>
        <a:p>
          <a:endParaRPr lang="es-CO" sz="1800">
            <a:latin typeface="Arial" panose="020B0604020202020204" pitchFamily="34" charset="0"/>
            <a:cs typeface="Arial" panose="020B0604020202020204" pitchFamily="34" charset="0"/>
          </a:endParaRPr>
        </a:p>
      </dgm:t>
    </dgm:pt>
    <dgm:pt modelId="{6796E7A9-E5CE-4FD4-99CD-64E228DC2DCB}" type="sibTrans" cxnId="{FD861C8F-D959-45CE-A884-562928720971}">
      <dgm:prSet/>
      <dgm:spPr/>
      <dgm:t>
        <a:bodyPr/>
        <a:lstStyle/>
        <a:p>
          <a:endParaRPr lang="es-CO" sz="1800">
            <a:latin typeface="Arial" panose="020B0604020202020204" pitchFamily="34" charset="0"/>
            <a:cs typeface="Arial" panose="020B0604020202020204" pitchFamily="34" charset="0"/>
          </a:endParaRPr>
        </a:p>
      </dgm:t>
    </dgm:pt>
    <dgm:pt modelId="{5E16E423-CE6B-4E4A-AB65-C7608B6D93F2}">
      <dgm:prSet phldrT="[Texto]" custT="1"/>
      <dgm:spPr/>
      <dgm:t>
        <a:bodyPr/>
        <a:lstStyle/>
        <a:p>
          <a:pPr algn="just"/>
          <a:r>
            <a:rPr lang="es-CO" sz="1500" dirty="0" smtClean="0">
              <a:latin typeface="Arial" panose="020B0604020202020204" pitchFamily="34" charset="0"/>
              <a:cs typeface="Arial" panose="020B0604020202020204" pitchFamily="34" charset="0"/>
            </a:rPr>
            <a:t>Mejora en la calidad y oportunidad de los reportes de riesgos</a:t>
          </a:r>
          <a:endParaRPr lang="es-CO" sz="1500" dirty="0">
            <a:latin typeface="Arial" panose="020B0604020202020204" pitchFamily="34" charset="0"/>
            <a:cs typeface="Arial" panose="020B0604020202020204" pitchFamily="34" charset="0"/>
          </a:endParaRPr>
        </a:p>
      </dgm:t>
    </dgm:pt>
    <dgm:pt modelId="{F1CE6D77-7D17-4C12-9289-C7A390F18C48}" type="parTrans" cxnId="{B267D240-7DB4-4D63-9224-A13D3B60B1A6}">
      <dgm:prSet/>
      <dgm:spPr/>
      <dgm:t>
        <a:bodyPr/>
        <a:lstStyle/>
        <a:p>
          <a:endParaRPr lang="es-CO" sz="1800">
            <a:latin typeface="Arial" panose="020B0604020202020204" pitchFamily="34" charset="0"/>
            <a:cs typeface="Arial" panose="020B0604020202020204" pitchFamily="34" charset="0"/>
          </a:endParaRPr>
        </a:p>
      </dgm:t>
    </dgm:pt>
    <dgm:pt modelId="{8596351B-82EC-43DD-BC62-81C053A9536F}" type="sibTrans" cxnId="{B267D240-7DB4-4D63-9224-A13D3B60B1A6}">
      <dgm:prSet/>
      <dgm:spPr/>
      <dgm:t>
        <a:bodyPr/>
        <a:lstStyle/>
        <a:p>
          <a:endParaRPr lang="es-CO" sz="1800">
            <a:latin typeface="Arial" panose="020B0604020202020204" pitchFamily="34" charset="0"/>
            <a:cs typeface="Arial" panose="020B0604020202020204" pitchFamily="34" charset="0"/>
          </a:endParaRPr>
        </a:p>
      </dgm:t>
    </dgm:pt>
    <dgm:pt modelId="{81F08312-A6AA-4A33-B69C-9ED5860E31FA}">
      <dgm:prSet phldrT="[Texto]" custT="1"/>
      <dgm:spPr/>
      <dgm:t>
        <a:bodyPr/>
        <a:lstStyle/>
        <a:p>
          <a:pPr algn="just"/>
          <a:r>
            <a:rPr lang="es-CO" sz="1500" dirty="0" smtClean="0">
              <a:latin typeface="Arial" panose="020B0604020202020204" pitchFamily="34" charset="0"/>
              <a:cs typeface="Arial" panose="020B0604020202020204" pitchFamily="34" charset="0"/>
            </a:rPr>
            <a:t>Arquitectura de datos e infraestructura tecnológica de la información</a:t>
          </a:r>
          <a:endParaRPr lang="es-CO" sz="1500" dirty="0">
            <a:latin typeface="Arial" panose="020B0604020202020204" pitchFamily="34" charset="0"/>
            <a:cs typeface="Arial" panose="020B0604020202020204" pitchFamily="34" charset="0"/>
          </a:endParaRPr>
        </a:p>
      </dgm:t>
    </dgm:pt>
    <dgm:pt modelId="{3B74D44F-B050-416D-82B6-26C014114785}" type="parTrans" cxnId="{F16E6523-D796-4EB6-B274-AF10CA9641EE}">
      <dgm:prSet/>
      <dgm:spPr/>
      <dgm:t>
        <a:bodyPr/>
        <a:lstStyle/>
        <a:p>
          <a:endParaRPr lang="es-CO" sz="1800">
            <a:latin typeface="Arial" panose="020B0604020202020204" pitchFamily="34" charset="0"/>
            <a:cs typeface="Arial" panose="020B0604020202020204" pitchFamily="34" charset="0"/>
          </a:endParaRPr>
        </a:p>
      </dgm:t>
    </dgm:pt>
    <dgm:pt modelId="{28BD5AEC-49E5-4265-84EE-5726EF95AC77}" type="sibTrans" cxnId="{F16E6523-D796-4EB6-B274-AF10CA9641EE}">
      <dgm:prSet/>
      <dgm:spPr/>
      <dgm:t>
        <a:bodyPr/>
        <a:lstStyle/>
        <a:p>
          <a:endParaRPr lang="es-CO" sz="1800">
            <a:latin typeface="Arial" panose="020B0604020202020204" pitchFamily="34" charset="0"/>
            <a:cs typeface="Arial" panose="020B0604020202020204" pitchFamily="34" charset="0"/>
          </a:endParaRPr>
        </a:p>
      </dgm:t>
    </dgm:pt>
    <dgm:pt modelId="{1D60C4B5-1ABF-4D30-B873-B5DB0243ED5D}">
      <dgm:prSet phldrT="[Texto]" custT="1"/>
      <dgm:spPr/>
      <dgm:t>
        <a:bodyPr/>
        <a:lstStyle/>
        <a:p>
          <a:pPr algn="just"/>
          <a:r>
            <a:rPr lang="es-CO" sz="1500" dirty="0" smtClean="0">
              <a:latin typeface="Arial" panose="020B0604020202020204" pitchFamily="34" charset="0"/>
              <a:cs typeface="Arial" panose="020B0604020202020204" pitchFamily="34" charset="0"/>
            </a:rPr>
            <a:t>Gobierno y definición de sanas prácticas para el manejo de la información</a:t>
          </a:r>
          <a:endParaRPr lang="es-CO" sz="1500" dirty="0">
            <a:latin typeface="Arial" panose="020B0604020202020204" pitchFamily="34" charset="0"/>
            <a:cs typeface="Arial" panose="020B0604020202020204" pitchFamily="34" charset="0"/>
          </a:endParaRPr>
        </a:p>
      </dgm:t>
    </dgm:pt>
    <dgm:pt modelId="{BAE9FBB5-88CE-46AF-BC44-038FC14B9D01}" type="parTrans" cxnId="{9B2B6226-87FB-46AB-A4BA-E077A2BFD27E}">
      <dgm:prSet/>
      <dgm:spPr/>
      <dgm:t>
        <a:bodyPr/>
        <a:lstStyle/>
        <a:p>
          <a:endParaRPr lang="es-CO" sz="1800">
            <a:latin typeface="Arial" panose="020B0604020202020204" pitchFamily="34" charset="0"/>
            <a:cs typeface="Arial" panose="020B0604020202020204" pitchFamily="34" charset="0"/>
          </a:endParaRPr>
        </a:p>
      </dgm:t>
    </dgm:pt>
    <dgm:pt modelId="{DAC96303-B018-41D7-95F9-80ADCE63C840}" type="sibTrans" cxnId="{9B2B6226-87FB-46AB-A4BA-E077A2BFD27E}">
      <dgm:prSet/>
      <dgm:spPr/>
      <dgm:t>
        <a:bodyPr/>
        <a:lstStyle/>
        <a:p>
          <a:endParaRPr lang="es-CO" sz="1800">
            <a:latin typeface="Arial" panose="020B0604020202020204" pitchFamily="34" charset="0"/>
            <a:cs typeface="Arial" panose="020B0604020202020204" pitchFamily="34" charset="0"/>
          </a:endParaRPr>
        </a:p>
      </dgm:t>
    </dgm:pt>
    <dgm:pt modelId="{258520A7-249F-42EE-A5DA-85C5CDE1F4F4}">
      <dgm:prSet phldrT="[Texto]" custT="1"/>
      <dgm:spPr/>
      <dgm:t>
        <a:bodyPr/>
        <a:lstStyle/>
        <a:p>
          <a:pPr algn="just"/>
          <a:endParaRPr lang="es-CO" sz="1800" dirty="0">
            <a:latin typeface="Arial" panose="020B0604020202020204" pitchFamily="34" charset="0"/>
            <a:cs typeface="Arial" panose="020B0604020202020204" pitchFamily="34" charset="0"/>
          </a:endParaRPr>
        </a:p>
      </dgm:t>
    </dgm:pt>
    <dgm:pt modelId="{BF46DBF8-9380-4487-AA4F-73CBC3275128}" type="parTrans" cxnId="{6BE80248-3978-4337-802A-1A88613EF93D}">
      <dgm:prSet/>
      <dgm:spPr/>
      <dgm:t>
        <a:bodyPr/>
        <a:lstStyle/>
        <a:p>
          <a:endParaRPr lang="es-CO" sz="1800"/>
        </a:p>
      </dgm:t>
    </dgm:pt>
    <dgm:pt modelId="{68983A16-9E7E-49C1-BD31-DB28CCE1EF30}" type="sibTrans" cxnId="{6BE80248-3978-4337-802A-1A88613EF93D}">
      <dgm:prSet/>
      <dgm:spPr/>
      <dgm:t>
        <a:bodyPr/>
        <a:lstStyle/>
        <a:p>
          <a:endParaRPr lang="es-CO" sz="1800"/>
        </a:p>
      </dgm:t>
    </dgm:pt>
    <dgm:pt modelId="{04EA2B15-700A-41C4-9052-DCBCCC2C7A6B}">
      <dgm:prSet phldrT="[Texto]" custT="1"/>
      <dgm:spPr/>
      <dgm:t>
        <a:bodyPr/>
        <a:lstStyle/>
        <a:p>
          <a:pPr algn="just"/>
          <a:endParaRPr lang="es-CO" sz="1800" dirty="0">
            <a:latin typeface="Arial" panose="020B0604020202020204" pitchFamily="34" charset="0"/>
            <a:cs typeface="Arial" panose="020B0604020202020204" pitchFamily="34" charset="0"/>
          </a:endParaRPr>
        </a:p>
      </dgm:t>
    </dgm:pt>
    <dgm:pt modelId="{2362CBD3-8EEB-4FEE-864C-618E92454299}" type="parTrans" cxnId="{BF7DC3E4-0341-42D3-AC15-356DC655DC2E}">
      <dgm:prSet/>
      <dgm:spPr/>
      <dgm:t>
        <a:bodyPr/>
        <a:lstStyle/>
        <a:p>
          <a:endParaRPr lang="es-CO" sz="1800"/>
        </a:p>
      </dgm:t>
    </dgm:pt>
    <dgm:pt modelId="{F262166A-1DF0-48D4-AFF8-B8A7D96F1817}" type="sibTrans" cxnId="{BF7DC3E4-0341-42D3-AC15-356DC655DC2E}">
      <dgm:prSet/>
      <dgm:spPr/>
      <dgm:t>
        <a:bodyPr/>
        <a:lstStyle/>
        <a:p>
          <a:endParaRPr lang="es-CO" sz="1800"/>
        </a:p>
      </dgm:t>
    </dgm:pt>
    <dgm:pt modelId="{66706DC6-2913-481E-87C5-DAA18F57343D}">
      <dgm:prSet phldrT="[Texto]" custT="1"/>
      <dgm:spPr/>
      <dgm:t>
        <a:bodyPr/>
        <a:lstStyle/>
        <a:p>
          <a:pPr algn="just"/>
          <a:r>
            <a:rPr lang="es-CO" sz="1500" dirty="0" smtClean="0">
              <a:latin typeface="Arial" panose="020B0604020202020204" pitchFamily="34" charset="0"/>
              <a:cs typeface="Arial" panose="020B0604020202020204" pitchFamily="34" charset="0"/>
            </a:rPr>
            <a:t>Mecanismos que minimicen el uso de recursos públicos en la resolución de entidades financieras.</a:t>
          </a:r>
          <a:endParaRPr lang="es-CO" sz="1500" dirty="0">
            <a:latin typeface="Arial" panose="020B0604020202020204" pitchFamily="34" charset="0"/>
            <a:cs typeface="Arial" panose="020B0604020202020204" pitchFamily="34" charset="0"/>
          </a:endParaRPr>
        </a:p>
      </dgm:t>
    </dgm:pt>
    <dgm:pt modelId="{7DC2D4F1-B0C5-426E-AA17-4AC96F60D629}" type="sibTrans" cxnId="{20012858-8885-4975-8175-1B2D4C45FA7D}">
      <dgm:prSet/>
      <dgm:spPr/>
      <dgm:t>
        <a:bodyPr/>
        <a:lstStyle/>
        <a:p>
          <a:endParaRPr lang="es-CO" sz="1800">
            <a:latin typeface="Arial" panose="020B0604020202020204" pitchFamily="34" charset="0"/>
            <a:cs typeface="Arial" panose="020B0604020202020204" pitchFamily="34" charset="0"/>
          </a:endParaRPr>
        </a:p>
      </dgm:t>
    </dgm:pt>
    <dgm:pt modelId="{AA35F06C-FC02-432B-B3E1-35698E97146B}" type="parTrans" cxnId="{20012858-8885-4975-8175-1B2D4C45FA7D}">
      <dgm:prSet/>
      <dgm:spPr/>
      <dgm:t>
        <a:bodyPr/>
        <a:lstStyle/>
        <a:p>
          <a:endParaRPr lang="es-CO" sz="1800">
            <a:latin typeface="Arial" panose="020B0604020202020204" pitchFamily="34" charset="0"/>
            <a:cs typeface="Arial" panose="020B0604020202020204" pitchFamily="34" charset="0"/>
          </a:endParaRPr>
        </a:p>
      </dgm:t>
    </dgm:pt>
    <dgm:pt modelId="{A978AB19-5ED0-4A20-91BB-865BFA5E4817}">
      <dgm:prSet phldrT="[Texto]" custT="1"/>
      <dgm:spPr/>
      <dgm:t>
        <a:bodyPr/>
        <a:lstStyle/>
        <a:p>
          <a:pPr algn="just"/>
          <a:endParaRPr lang="es-CO" sz="1800" dirty="0">
            <a:latin typeface="Arial" panose="020B0604020202020204" pitchFamily="34" charset="0"/>
            <a:cs typeface="Arial" panose="020B0604020202020204" pitchFamily="34" charset="0"/>
          </a:endParaRPr>
        </a:p>
      </dgm:t>
    </dgm:pt>
    <dgm:pt modelId="{7384C5AB-DC83-4BC3-A92C-BFE2D0B32DC9}" type="sibTrans" cxnId="{479203CA-E369-4933-911B-5FEAC396BC7B}">
      <dgm:prSet/>
      <dgm:spPr/>
      <dgm:t>
        <a:bodyPr/>
        <a:lstStyle/>
        <a:p>
          <a:endParaRPr lang="es-CO" sz="1800"/>
        </a:p>
      </dgm:t>
    </dgm:pt>
    <dgm:pt modelId="{ED4A5CDF-4367-4A46-BDC5-76EA2C9368B8}" type="parTrans" cxnId="{479203CA-E369-4933-911B-5FEAC396BC7B}">
      <dgm:prSet/>
      <dgm:spPr/>
      <dgm:t>
        <a:bodyPr/>
        <a:lstStyle/>
        <a:p>
          <a:endParaRPr lang="es-CO" sz="1800"/>
        </a:p>
      </dgm:t>
    </dgm:pt>
    <dgm:pt modelId="{DED5540F-195D-4E95-A060-15F60581FDD5}">
      <dgm:prSet phldrT="[Texto]" custT="1"/>
      <dgm:spPr>
        <a:solidFill>
          <a:srgbClr val="338585"/>
        </a:solidFill>
      </dgm:spPr>
      <dgm:t>
        <a:bodyPr/>
        <a:lstStyle/>
        <a:p>
          <a:pPr algn="just"/>
          <a:r>
            <a:rPr lang="es-CO"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resolución: </a:t>
          </a:r>
          <a:r>
            <a:rPr lang="es-CO" sz="1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responsabilidad de los accionistas ante una quiebra</a:t>
          </a:r>
          <a:endParaRPr lang="es-CO"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F4A2B42-1F59-40D4-92EF-5A6C2569F85E}" type="sibTrans" cxnId="{D37E463F-811C-4BE1-BF7E-23ACAB1DBC92}">
      <dgm:prSet/>
      <dgm:spPr/>
      <dgm:t>
        <a:bodyPr/>
        <a:lstStyle/>
        <a:p>
          <a:endParaRPr lang="es-CO" sz="1800">
            <a:latin typeface="Arial" panose="020B0604020202020204" pitchFamily="34" charset="0"/>
            <a:cs typeface="Arial" panose="020B0604020202020204" pitchFamily="34" charset="0"/>
          </a:endParaRPr>
        </a:p>
      </dgm:t>
    </dgm:pt>
    <dgm:pt modelId="{EBC74BDF-3507-4D9A-950F-1D26EB89B12F}" type="parTrans" cxnId="{D37E463F-811C-4BE1-BF7E-23ACAB1DBC92}">
      <dgm:prSet/>
      <dgm:spPr/>
      <dgm:t>
        <a:bodyPr/>
        <a:lstStyle/>
        <a:p>
          <a:endParaRPr lang="es-CO" sz="1800">
            <a:latin typeface="Arial" panose="020B0604020202020204" pitchFamily="34" charset="0"/>
            <a:cs typeface="Arial" panose="020B0604020202020204" pitchFamily="34" charset="0"/>
          </a:endParaRPr>
        </a:p>
      </dgm:t>
    </dgm:pt>
    <dgm:pt modelId="{D25E169A-CFA4-42E1-A7F4-BDD1E40F09FE}">
      <dgm:prSet phldrT="[Texto]" custT="1"/>
      <dgm:spPr/>
      <dgm:t>
        <a:bodyPr/>
        <a:lstStyle/>
        <a:p>
          <a:pPr algn="just"/>
          <a:endParaRPr lang="es-CO" sz="1800" dirty="0">
            <a:latin typeface="Arial" panose="020B0604020202020204" pitchFamily="34" charset="0"/>
            <a:cs typeface="Arial" panose="020B0604020202020204" pitchFamily="34" charset="0"/>
          </a:endParaRPr>
        </a:p>
      </dgm:t>
    </dgm:pt>
    <dgm:pt modelId="{86370344-D2F4-4BAF-9935-A11A1B0B77B8}" type="parTrans" cxnId="{C8E1CAF6-34FC-4FE1-8419-98F199E23B95}">
      <dgm:prSet/>
      <dgm:spPr/>
      <dgm:t>
        <a:bodyPr/>
        <a:lstStyle/>
        <a:p>
          <a:endParaRPr lang="es-CO"/>
        </a:p>
      </dgm:t>
    </dgm:pt>
    <dgm:pt modelId="{07B62145-F429-42FD-B8D5-D10384D2C6AE}" type="sibTrans" cxnId="{C8E1CAF6-34FC-4FE1-8419-98F199E23B95}">
      <dgm:prSet/>
      <dgm:spPr/>
      <dgm:t>
        <a:bodyPr/>
        <a:lstStyle/>
        <a:p>
          <a:endParaRPr lang="es-CO"/>
        </a:p>
      </dgm:t>
    </dgm:pt>
    <dgm:pt modelId="{65D01BEF-CFBE-4189-AE47-A5DFD91D4C59}" type="pres">
      <dgm:prSet presAssocID="{BDEFF99C-9544-4E1F-AA96-E412736D0A3B}" presName="linear" presStyleCnt="0">
        <dgm:presLayoutVars>
          <dgm:animLvl val="lvl"/>
          <dgm:resizeHandles val="exact"/>
        </dgm:presLayoutVars>
      </dgm:prSet>
      <dgm:spPr/>
      <dgm:t>
        <a:bodyPr/>
        <a:lstStyle/>
        <a:p>
          <a:endParaRPr lang="es-CO"/>
        </a:p>
      </dgm:t>
    </dgm:pt>
    <dgm:pt modelId="{A0F99146-0E97-4F89-9AF8-3F346A235C0B}" type="pres">
      <dgm:prSet presAssocID="{7141FA0F-F7AD-4AEF-BFF3-874E8AE341B1}" presName="parentText" presStyleLbl="node1" presStyleIdx="0" presStyleCnt="2" custScaleY="52270">
        <dgm:presLayoutVars>
          <dgm:chMax val="0"/>
          <dgm:bulletEnabled val="1"/>
        </dgm:presLayoutVars>
      </dgm:prSet>
      <dgm:spPr/>
      <dgm:t>
        <a:bodyPr/>
        <a:lstStyle/>
        <a:p>
          <a:endParaRPr lang="es-CO"/>
        </a:p>
      </dgm:t>
    </dgm:pt>
    <dgm:pt modelId="{2692F3EC-858E-436F-9280-8F3E56BD97FD}" type="pres">
      <dgm:prSet presAssocID="{7141FA0F-F7AD-4AEF-BFF3-874E8AE341B1}" presName="childText" presStyleLbl="revTx" presStyleIdx="0" presStyleCnt="2">
        <dgm:presLayoutVars>
          <dgm:bulletEnabled val="1"/>
        </dgm:presLayoutVars>
      </dgm:prSet>
      <dgm:spPr/>
      <dgm:t>
        <a:bodyPr/>
        <a:lstStyle/>
        <a:p>
          <a:endParaRPr lang="es-CO"/>
        </a:p>
      </dgm:t>
    </dgm:pt>
    <dgm:pt modelId="{6C7AB7B8-5458-4D1D-9F7B-6299B7151290}" type="pres">
      <dgm:prSet presAssocID="{DED5540F-195D-4E95-A060-15F60581FDD5}" presName="parentText" presStyleLbl="node1" presStyleIdx="1" presStyleCnt="2" custScaleY="52270">
        <dgm:presLayoutVars>
          <dgm:chMax val="0"/>
          <dgm:bulletEnabled val="1"/>
        </dgm:presLayoutVars>
      </dgm:prSet>
      <dgm:spPr/>
      <dgm:t>
        <a:bodyPr/>
        <a:lstStyle/>
        <a:p>
          <a:endParaRPr lang="es-CO"/>
        </a:p>
      </dgm:t>
    </dgm:pt>
    <dgm:pt modelId="{6EDC9134-306A-4117-80C7-AE4358F36A5F}" type="pres">
      <dgm:prSet presAssocID="{DED5540F-195D-4E95-A060-15F60581FDD5}" presName="childText" presStyleLbl="revTx" presStyleIdx="1" presStyleCnt="2">
        <dgm:presLayoutVars>
          <dgm:bulletEnabled val="1"/>
        </dgm:presLayoutVars>
      </dgm:prSet>
      <dgm:spPr/>
      <dgm:t>
        <a:bodyPr/>
        <a:lstStyle/>
        <a:p>
          <a:endParaRPr lang="es-CO"/>
        </a:p>
      </dgm:t>
    </dgm:pt>
  </dgm:ptLst>
  <dgm:cxnLst>
    <dgm:cxn modelId="{C8E1CAF6-34FC-4FE1-8419-98F199E23B95}" srcId="{7141FA0F-F7AD-4AEF-BFF3-874E8AE341B1}" destId="{D25E169A-CFA4-42E1-A7F4-BDD1E40F09FE}" srcOrd="5" destOrd="0" parTransId="{86370344-D2F4-4BAF-9935-A11A1B0B77B8}" sibTransId="{07B62145-F429-42FD-B8D5-D10384D2C6AE}"/>
    <dgm:cxn modelId="{00540392-CD1E-465A-9541-0E7133B832B7}" type="presOf" srcId="{04EA2B15-700A-41C4-9052-DCBCCC2C7A6B}" destId="{2692F3EC-858E-436F-9280-8F3E56BD97FD}" srcOrd="0" destOrd="6" presId="urn:microsoft.com/office/officeart/2005/8/layout/vList2"/>
    <dgm:cxn modelId="{2A33D3D8-77D5-4228-8D2F-475A08CF3F6D}" type="presOf" srcId="{1D60C4B5-1ABF-4D30-B873-B5DB0243ED5D}" destId="{2692F3EC-858E-436F-9280-8F3E56BD97FD}" srcOrd="0" destOrd="4" presId="urn:microsoft.com/office/officeart/2005/8/layout/vList2"/>
    <dgm:cxn modelId="{B267D240-7DB4-4D63-9224-A13D3B60B1A6}" srcId="{7141FA0F-F7AD-4AEF-BFF3-874E8AE341B1}" destId="{5E16E423-CE6B-4E4A-AB65-C7608B6D93F2}" srcOrd="2" destOrd="0" parTransId="{F1CE6D77-7D17-4C12-9289-C7A390F18C48}" sibTransId="{8596351B-82EC-43DD-BC62-81C053A9536F}"/>
    <dgm:cxn modelId="{6BE80248-3978-4337-802A-1A88613EF93D}" srcId="{7141FA0F-F7AD-4AEF-BFF3-874E8AE341B1}" destId="{258520A7-249F-42EE-A5DA-85C5CDE1F4F4}" srcOrd="0" destOrd="0" parTransId="{BF46DBF8-9380-4487-AA4F-73CBC3275128}" sibTransId="{68983A16-9E7E-49C1-BD31-DB28CCE1EF30}"/>
    <dgm:cxn modelId="{A5512A93-2B6B-46A0-B1E1-D73BE692E425}" type="presOf" srcId="{EF4DDC14-C9BC-4EB0-8936-DAE9CF9C2E8C}" destId="{2692F3EC-858E-436F-9280-8F3E56BD97FD}" srcOrd="0" destOrd="1" presId="urn:microsoft.com/office/officeart/2005/8/layout/vList2"/>
    <dgm:cxn modelId="{20012858-8885-4975-8175-1B2D4C45FA7D}" srcId="{DED5540F-195D-4E95-A060-15F60581FDD5}" destId="{66706DC6-2913-481E-87C5-DAA18F57343D}" srcOrd="1" destOrd="0" parTransId="{AA35F06C-FC02-432B-B3E1-35698E97146B}" sibTransId="{7DC2D4F1-B0C5-426E-AA17-4AC96F60D629}"/>
    <dgm:cxn modelId="{BF7DC3E4-0341-42D3-AC15-356DC655DC2E}" srcId="{7141FA0F-F7AD-4AEF-BFF3-874E8AE341B1}" destId="{04EA2B15-700A-41C4-9052-DCBCCC2C7A6B}" srcOrd="6" destOrd="0" parTransId="{2362CBD3-8EEB-4FEE-864C-618E92454299}" sibTransId="{F262166A-1DF0-48D4-AFF8-B8A7D96F1817}"/>
    <dgm:cxn modelId="{FD861C8F-D959-45CE-A884-562928720971}" srcId="{7141FA0F-F7AD-4AEF-BFF3-874E8AE341B1}" destId="{EF4DDC14-C9BC-4EB0-8936-DAE9CF9C2E8C}" srcOrd="1" destOrd="0" parTransId="{D037B06C-4E4E-4EA4-8D8A-1F0B0DB89B57}" sibTransId="{6796E7A9-E5CE-4FD4-99CD-64E228DC2DCB}"/>
    <dgm:cxn modelId="{32096FDA-EAAF-4026-80AA-624C3CC97883}" type="presOf" srcId="{81F08312-A6AA-4A33-B69C-9ED5860E31FA}" destId="{2692F3EC-858E-436F-9280-8F3E56BD97FD}" srcOrd="0" destOrd="3" presId="urn:microsoft.com/office/officeart/2005/8/layout/vList2"/>
    <dgm:cxn modelId="{9B11BD41-0A8F-4B78-8553-05DA1596FC45}" type="presOf" srcId="{BDEFF99C-9544-4E1F-AA96-E412736D0A3B}" destId="{65D01BEF-CFBE-4189-AE47-A5DFD91D4C59}" srcOrd="0" destOrd="0" presId="urn:microsoft.com/office/officeart/2005/8/layout/vList2"/>
    <dgm:cxn modelId="{9B2B6226-87FB-46AB-A4BA-E077A2BFD27E}" srcId="{7141FA0F-F7AD-4AEF-BFF3-874E8AE341B1}" destId="{1D60C4B5-1ABF-4D30-B873-B5DB0243ED5D}" srcOrd="4" destOrd="0" parTransId="{BAE9FBB5-88CE-46AF-BC44-038FC14B9D01}" sibTransId="{DAC96303-B018-41D7-95F9-80ADCE63C840}"/>
    <dgm:cxn modelId="{F16E6523-D796-4EB6-B274-AF10CA9641EE}" srcId="{7141FA0F-F7AD-4AEF-BFF3-874E8AE341B1}" destId="{81F08312-A6AA-4A33-B69C-9ED5860E31FA}" srcOrd="3" destOrd="0" parTransId="{3B74D44F-B050-416D-82B6-26C014114785}" sibTransId="{28BD5AEC-49E5-4265-84EE-5726EF95AC77}"/>
    <dgm:cxn modelId="{7ED3AA8E-2BF6-49C6-9C6E-549138C138FF}" type="presOf" srcId="{7141FA0F-F7AD-4AEF-BFF3-874E8AE341B1}" destId="{A0F99146-0E97-4F89-9AF8-3F346A235C0B}" srcOrd="0" destOrd="0" presId="urn:microsoft.com/office/officeart/2005/8/layout/vList2"/>
    <dgm:cxn modelId="{45DC6DDA-3EBE-4E27-A31B-2F455F63F085}" type="presOf" srcId="{258520A7-249F-42EE-A5DA-85C5CDE1F4F4}" destId="{2692F3EC-858E-436F-9280-8F3E56BD97FD}" srcOrd="0" destOrd="0" presId="urn:microsoft.com/office/officeart/2005/8/layout/vList2"/>
    <dgm:cxn modelId="{D37E463F-811C-4BE1-BF7E-23ACAB1DBC92}" srcId="{BDEFF99C-9544-4E1F-AA96-E412736D0A3B}" destId="{DED5540F-195D-4E95-A060-15F60581FDD5}" srcOrd="1" destOrd="0" parTransId="{EBC74BDF-3507-4D9A-950F-1D26EB89B12F}" sibTransId="{FF4A2B42-1F59-40D4-92EF-5A6C2569F85E}"/>
    <dgm:cxn modelId="{EE82AA24-6C8A-434F-9283-72F260A7FE52}" type="presOf" srcId="{D25E169A-CFA4-42E1-A7F4-BDD1E40F09FE}" destId="{2692F3EC-858E-436F-9280-8F3E56BD97FD}" srcOrd="0" destOrd="5" presId="urn:microsoft.com/office/officeart/2005/8/layout/vList2"/>
    <dgm:cxn modelId="{FB4CAE16-13D4-44AB-B568-2D5AF58CA83E}" type="presOf" srcId="{DED5540F-195D-4E95-A060-15F60581FDD5}" destId="{6C7AB7B8-5458-4D1D-9F7B-6299B7151290}" srcOrd="0" destOrd="0" presId="urn:microsoft.com/office/officeart/2005/8/layout/vList2"/>
    <dgm:cxn modelId="{C0622F9B-EBF8-430A-8B16-C3AE1636B001}" type="presOf" srcId="{5E16E423-CE6B-4E4A-AB65-C7608B6D93F2}" destId="{2692F3EC-858E-436F-9280-8F3E56BD97FD}" srcOrd="0" destOrd="2" presId="urn:microsoft.com/office/officeart/2005/8/layout/vList2"/>
    <dgm:cxn modelId="{D383F8C1-E347-4FF1-9E99-85A542C35E9C}" type="presOf" srcId="{66706DC6-2913-481E-87C5-DAA18F57343D}" destId="{6EDC9134-306A-4117-80C7-AE4358F36A5F}" srcOrd="0" destOrd="1" presId="urn:microsoft.com/office/officeart/2005/8/layout/vList2"/>
    <dgm:cxn modelId="{16837102-5A22-4F0B-A6D1-8B42707502B9}" type="presOf" srcId="{A978AB19-5ED0-4A20-91BB-865BFA5E4817}" destId="{6EDC9134-306A-4117-80C7-AE4358F36A5F}" srcOrd="0" destOrd="0" presId="urn:microsoft.com/office/officeart/2005/8/layout/vList2"/>
    <dgm:cxn modelId="{40B38E4C-72CD-4D58-9CB9-872BF7D8B4C4}" srcId="{BDEFF99C-9544-4E1F-AA96-E412736D0A3B}" destId="{7141FA0F-F7AD-4AEF-BFF3-874E8AE341B1}" srcOrd="0" destOrd="0" parTransId="{C098E6A8-2112-4D94-A60D-C7583A68218C}" sibTransId="{34254DFD-4CB7-4BDC-97E3-88A4EBF0C8E2}"/>
    <dgm:cxn modelId="{479203CA-E369-4933-911B-5FEAC396BC7B}" srcId="{DED5540F-195D-4E95-A060-15F60581FDD5}" destId="{A978AB19-5ED0-4A20-91BB-865BFA5E4817}" srcOrd="0" destOrd="0" parTransId="{ED4A5CDF-4367-4A46-BDC5-76EA2C9368B8}" sibTransId="{7384C5AB-DC83-4BC3-A92C-BFE2D0B32DC9}"/>
    <dgm:cxn modelId="{7D1234EC-CDCB-40E6-8501-021CCD14F5A2}" type="presParOf" srcId="{65D01BEF-CFBE-4189-AE47-A5DFD91D4C59}" destId="{A0F99146-0E97-4F89-9AF8-3F346A235C0B}" srcOrd="0" destOrd="0" presId="urn:microsoft.com/office/officeart/2005/8/layout/vList2"/>
    <dgm:cxn modelId="{9911D103-5B8E-4F8B-BA07-AA3F3E777707}" type="presParOf" srcId="{65D01BEF-CFBE-4189-AE47-A5DFD91D4C59}" destId="{2692F3EC-858E-436F-9280-8F3E56BD97FD}" srcOrd="1" destOrd="0" presId="urn:microsoft.com/office/officeart/2005/8/layout/vList2"/>
    <dgm:cxn modelId="{976AB77D-381C-418E-B476-673A8B0906D9}" type="presParOf" srcId="{65D01BEF-CFBE-4189-AE47-A5DFD91D4C59}" destId="{6C7AB7B8-5458-4D1D-9F7B-6299B7151290}" srcOrd="2" destOrd="0" presId="urn:microsoft.com/office/officeart/2005/8/layout/vList2"/>
    <dgm:cxn modelId="{B9D78805-4C99-4D48-8667-FD90FC9F0B69}" type="presParOf" srcId="{65D01BEF-CFBE-4189-AE47-A5DFD91D4C59}" destId="{6EDC9134-306A-4117-80C7-AE4358F36A5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36C37D-2787-4103-8B9E-AC383845D077}"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s-ES"/>
        </a:p>
      </dgm:t>
    </dgm:pt>
    <dgm:pt modelId="{EA761391-3909-4593-960E-5FFCC18482E7}">
      <dgm:prSet phldrT="[Texto]" custT="1"/>
      <dgm:spPr>
        <a:solidFill>
          <a:schemeClr val="bg1">
            <a:lumMod val="85000"/>
          </a:schemeClr>
        </a:solidFill>
      </dgm:spPr>
      <dgm:t>
        <a:bodyPr/>
        <a:lstStyle/>
        <a:p>
          <a:r>
            <a:rPr lang="es-CO" sz="1500" b="1" dirty="0" smtClean="0">
              <a:latin typeface="Arial" pitchFamily="34" charset="0"/>
              <a:cs typeface="Arial" pitchFamily="34" charset="0"/>
            </a:rPr>
            <a:t>Pilar I</a:t>
          </a:r>
          <a:endParaRPr lang="es-ES" sz="1500" b="1" dirty="0">
            <a:latin typeface="Arial" pitchFamily="34" charset="0"/>
            <a:cs typeface="Arial" pitchFamily="34" charset="0"/>
          </a:endParaRPr>
        </a:p>
      </dgm:t>
    </dgm:pt>
    <dgm:pt modelId="{F696167F-2EE9-4311-91CE-2A691C795678}" type="parTrans" cxnId="{60A61B4A-CA09-47FE-B151-96BFB6F330A1}">
      <dgm:prSet custT="1"/>
      <dgm:spPr/>
      <dgm:t>
        <a:bodyPr/>
        <a:lstStyle/>
        <a:p>
          <a:endParaRPr lang="es-ES" sz="1500" b="1">
            <a:latin typeface="Arial" pitchFamily="34" charset="0"/>
            <a:cs typeface="Arial" pitchFamily="34" charset="0"/>
          </a:endParaRPr>
        </a:p>
      </dgm:t>
    </dgm:pt>
    <dgm:pt modelId="{B74B8F41-F0C0-4B98-BD03-A62F8F0C8846}" type="sibTrans" cxnId="{60A61B4A-CA09-47FE-B151-96BFB6F330A1}">
      <dgm:prSet/>
      <dgm:spPr/>
      <dgm:t>
        <a:bodyPr/>
        <a:lstStyle/>
        <a:p>
          <a:endParaRPr lang="es-ES" sz="1500" b="1">
            <a:latin typeface="Arial" pitchFamily="34" charset="0"/>
            <a:cs typeface="Arial" pitchFamily="34" charset="0"/>
          </a:endParaRPr>
        </a:p>
      </dgm:t>
    </dgm:pt>
    <dgm:pt modelId="{AAB6E66A-9ECB-4A98-82FF-325825C679EF}">
      <dgm:prSet phldrT="[Texto]" custT="1"/>
      <dgm:spPr>
        <a:solidFill>
          <a:schemeClr val="bg1">
            <a:lumMod val="85000"/>
          </a:schemeClr>
        </a:solidFill>
      </dgm:spPr>
      <dgm:t>
        <a:bodyPr/>
        <a:lstStyle/>
        <a:p>
          <a:r>
            <a:rPr lang="es-CO" sz="1500" b="1" dirty="0" smtClean="0">
              <a:latin typeface="Arial" pitchFamily="34" charset="0"/>
              <a:cs typeface="Arial" pitchFamily="34" charset="0"/>
            </a:rPr>
            <a:t>Pilar II</a:t>
          </a:r>
          <a:endParaRPr lang="es-ES" sz="1500" b="1" dirty="0">
            <a:latin typeface="Arial" pitchFamily="34" charset="0"/>
            <a:cs typeface="Arial" pitchFamily="34" charset="0"/>
          </a:endParaRPr>
        </a:p>
      </dgm:t>
    </dgm:pt>
    <dgm:pt modelId="{36DB4D6E-2379-4FEA-B88D-94FA66B81549}" type="parTrans" cxnId="{7A13EC4E-8844-419C-9C33-90DA5E206632}">
      <dgm:prSet custT="1"/>
      <dgm:spPr/>
      <dgm:t>
        <a:bodyPr/>
        <a:lstStyle/>
        <a:p>
          <a:endParaRPr lang="es-ES" sz="1500" b="1">
            <a:latin typeface="Arial" pitchFamily="34" charset="0"/>
            <a:cs typeface="Arial" pitchFamily="34" charset="0"/>
          </a:endParaRPr>
        </a:p>
      </dgm:t>
    </dgm:pt>
    <dgm:pt modelId="{EA987BDF-DB23-489F-B1E1-0A662821278B}" type="sibTrans" cxnId="{7A13EC4E-8844-419C-9C33-90DA5E206632}">
      <dgm:prSet/>
      <dgm:spPr/>
      <dgm:t>
        <a:bodyPr/>
        <a:lstStyle/>
        <a:p>
          <a:endParaRPr lang="es-ES" sz="1500" b="1">
            <a:latin typeface="Arial" pitchFamily="34" charset="0"/>
            <a:cs typeface="Arial" pitchFamily="34" charset="0"/>
          </a:endParaRPr>
        </a:p>
      </dgm:t>
    </dgm:pt>
    <dgm:pt modelId="{B1AD682C-12F6-4A41-96C5-BF54794F6C66}">
      <dgm:prSet phldrT="[Texto]" custT="1"/>
      <dgm:spPr>
        <a:solidFill>
          <a:schemeClr val="bg1">
            <a:lumMod val="85000"/>
          </a:schemeClr>
        </a:solidFill>
      </dgm:spPr>
      <dgm:t>
        <a:bodyPr/>
        <a:lstStyle/>
        <a:p>
          <a:r>
            <a:rPr lang="es-CO" sz="1500" b="1" dirty="0" smtClean="0">
              <a:latin typeface="Arial" pitchFamily="34" charset="0"/>
              <a:cs typeface="Arial" pitchFamily="34" charset="0"/>
            </a:rPr>
            <a:t>Pilar III</a:t>
          </a:r>
          <a:endParaRPr lang="es-ES" sz="1500" b="1" dirty="0">
            <a:latin typeface="Arial" pitchFamily="34" charset="0"/>
            <a:cs typeface="Arial" pitchFamily="34" charset="0"/>
          </a:endParaRPr>
        </a:p>
      </dgm:t>
    </dgm:pt>
    <dgm:pt modelId="{DFA0F7C0-55B9-4608-BFE5-2B9A376043F6}" type="parTrans" cxnId="{64C86E3C-7934-40FF-B5EC-5E45FEE4AFB7}">
      <dgm:prSet custT="1"/>
      <dgm:spPr/>
      <dgm:t>
        <a:bodyPr/>
        <a:lstStyle/>
        <a:p>
          <a:endParaRPr lang="es-ES" sz="1500" b="1">
            <a:latin typeface="Arial" pitchFamily="34" charset="0"/>
            <a:cs typeface="Arial" pitchFamily="34" charset="0"/>
          </a:endParaRPr>
        </a:p>
      </dgm:t>
    </dgm:pt>
    <dgm:pt modelId="{C5A34C39-2262-4BD3-B34F-B317FAC6A64A}" type="sibTrans" cxnId="{64C86E3C-7934-40FF-B5EC-5E45FEE4AFB7}">
      <dgm:prSet/>
      <dgm:spPr/>
      <dgm:t>
        <a:bodyPr/>
        <a:lstStyle/>
        <a:p>
          <a:endParaRPr lang="es-ES" sz="1500" b="1">
            <a:latin typeface="Arial" pitchFamily="34" charset="0"/>
            <a:cs typeface="Arial" pitchFamily="34" charset="0"/>
          </a:endParaRPr>
        </a:p>
      </dgm:t>
    </dgm:pt>
    <dgm:pt modelId="{B2B3AF25-C976-4595-83CB-B0E9A02A06A9}">
      <dgm:prSet phldrT="[Texto]" custT="1"/>
      <dgm:spPr>
        <a:solidFill>
          <a:srgbClr val="338585"/>
        </a:solidFill>
      </dgm:spPr>
      <dgm:t>
        <a:bodyPr/>
        <a:lstStyle/>
        <a:p>
          <a:pPr algn="l"/>
          <a:r>
            <a:rPr lang="es-ES" sz="1200" b="0" i="0" dirty="0" smtClean="0">
              <a:effectLst>
                <a:outerShdw blurRad="38100" dist="38100" dir="2700000" algn="tl">
                  <a:srgbClr val="000000">
                    <a:alpha val="43137"/>
                  </a:srgbClr>
                </a:outerShdw>
              </a:effectLst>
              <a:latin typeface="Arial" pitchFamily="34" charset="0"/>
              <a:cs typeface="Arial" pitchFamily="34" charset="0"/>
            </a:rPr>
            <a:t>Indicador de Liquidez de Corto Plazo (IRL)</a:t>
          </a:r>
          <a:endParaRPr lang="es-ES" sz="1200" b="1" i="0" dirty="0">
            <a:effectLst>
              <a:outerShdw blurRad="38100" dist="38100" dir="2700000" algn="tl">
                <a:srgbClr val="000000">
                  <a:alpha val="43137"/>
                </a:srgbClr>
              </a:outerShdw>
            </a:effectLst>
            <a:latin typeface="Arial" pitchFamily="34" charset="0"/>
            <a:cs typeface="Arial" pitchFamily="34" charset="0"/>
          </a:endParaRPr>
        </a:p>
      </dgm:t>
    </dgm:pt>
    <dgm:pt modelId="{3F18C8A2-3900-4D2E-9AE6-110D25A9ADB4}" type="parTrans" cxnId="{2B43B0D2-09B7-40FF-8FBA-8D9DE53F4E1C}">
      <dgm:prSet custT="1"/>
      <dgm:spPr/>
      <dgm:t>
        <a:bodyPr/>
        <a:lstStyle/>
        <a:p>
          <a:endParaRPr lang="es-ES" sz="1500" b="1">
            <a:latin typeface="Arial" pitchFamily="34" charset="0"/>
            <a:cs typeface="Arial" pitchFamily="34" charset="0"/>
          </a:endParaRPr>
        </a:p>
      </dgm:t>
    </dgm:pt>
    <dgm:pt modelId="{4D9C8B84-9BD0-4CEC-942D-CE8D50D6B613}" type="sibTrans" cxnId="{2B43B0D2-09B7-40FF-8FBA-8D9DE53F4E1C}">
      <dgm:prSet/>
      <dgm:spPr/>
      <dgm:t>
        <a:bodyPr/>
        <a:lstStyle/>
        <a:p>
          <a:endParaRPr lang="es-ES" sz="1500" b="1">
            <a:latin typeface="Arial" pitchFamily="34" charset="0"/>
            <a:cs typeface="Arial" pitchFamily="34" charset="0"/>
          </a:endParaRPr>
        </a:p>
      </dgm:t>
    </dgm:pt>
    <dgm:pt modelId="{AEDCD0AE-1D1E-426F-8C72-6B51C47797E6}">
      <dgm:prSet phldrT="[Texto]" custT="1"/>
      <dgm:spPr>
        <a:solidFill>
          <a:srgbClr val="338585"/>
        </a:solidFill>
      </dgm:spPr>
      <dgm:t>
        <a:bodyPr/>
        <a:lstStyle/>
        <a:p>
          <a:r>
            <a:rPr lang="es-CO" sz="1200" b="0" i="0" dirty="0" smtClean="0">
              <a:effectLst>
                <a:outerShdw blurRad="38100" dist="38100" dir="2700000" algn="tl">
                  <a:srgbClr val="000000">
                    <a:alpha val="43137"/>
                  </a:srgbClr>
                </a:outerShdw>
              </a:effectLst>
              <a:latin typeface="Arial" pitchFamily="34" charset="0"/>
              <a:cs typeface="Arial" pitchFamily="34" charset="0"/>
            </a:rPr>
            <a:t>Capital por Riesgos</a:t>
          </a:r>
          <a:endParaRPr lang="es-ES" sz="1200" b="0" i="0" dirty="0">
            <a:effectLst>
              <a:outerShdw blurRad="38100" dist="38100" dir="2700000" algn="tl">
                <a:srgbClr val="000000">
                  <a:alpha val="43137"/>
                </a:srgbClr>
              </a:outerShdw>
            </a:effectLst>
            <a:latin typeface="Arial" pitchFamily="34" charset="0"/>
            <a:cs typeface="Arial" pitchFamily="34" charset="0"/>
          </a:endParaRPr>
        </a:p>
      </dgm:t>
    </dgm:pt>
    <dgm:pt modelId="{C87B0676-CD7E-4B9E-8DE2-A5EBFD53BBB7}" type="parTrans" cxnId="{D1C0FC1C-3FF5-4951-867B-FF48C721A7C5}">
      <dgm:prSet custT="1"/>
      <dgm:spPr/>
      <dgm:t>
        <a:bodyPr/>
        <a:lstStyle/>
        <a:p>
          <a:endParaRPr lang="es-ES" sz="1500" b="1">
            <a:latin typeface="Arial" pitchFamily="34" charset="0"/>
            <a:cs typeface="Arial" pitchFamily="34" charset="0"/>
          </a:endParaRPr>
        </a:p>
      </dgm:t>
    </dgm:pt>
    <dgm:pt modelId="{08D32FE1-3947-4999-96E8-3EDEFFFD7F70}" type="sibTrans" cxnId="{D1C0FC1C-3FF5-4951-867B-FF48C721A7C5}">
      <dgm:prSet/>
      <dgm:spPr/>
      <dgm:t>
        <a:bodyPr/>
        <a:lstStyle/>
        <a:p>
          <a:endParaRPr lang="es-ES" sz="1500" b="1">
            <a:latin typeface="Arial" pitchFamily="34" charset="0"/>
            <a:cs typeface="Arial" pitchFamily="34" charset="0"/>
          </a:endParaRPr>
        </a:p>
      </dgm:t>
    </dgm:pt>
    <dgm:pt modelId="{4E6BD151-93A6-4A30-9A41-859C2C97AA37}">
      <dgm:prSet phldrT="[Texto]" custT="1"/>
      <dgm:spPr>
        <a:solidFill>
          <a:srgbClr val="338585"/>
        </a:solidFill>
      </dgm:spPr>
      <dgm:t>
        <a:bodyPr/>
        <a:lstStyle/>
        <a:p>
          <a:r>
            <a:rPr lang="es-CO" sz="1200" b="0" i="0" dirty="0" smtClean="0">
              <a:effectLst>
                <a:outerShdw blurRad="38100" dist="38100" dir="2700000" algn="tl">
                  <a:srgbClr val="000000">
                    <a:alpha val="43137"/>
                  </a:srgbClr>
                </a:outerShdw>
              </a:effectLst>
              <a:latin typeface="Arial" pitchFamily="34" charset="0"/>
              <a:cs typeface="Arial" pitchFamily="34" charset="0"/>
            </a:rPr>
            <a:t>Pruebas de Resistencia (Individuales)</a:t>
          </a:r>
          <a:endParaRPr lang="es-ES" sz="1200" b="0" i="0" dirty="0">
            <a:effectLst>
              <a:outerShdw blurRad="38100" dist="38100" dir="2700000" algn="tl">
                <a:srgbClr val="000000">
                  <a:alpha val="43137"/>
                </a:srgbClr>
              </a:outerShdw>
            </a:effectLst>
            <a:latin typeface="Arial" pitchFamily="34" charset="0"/>
            <a:cs typeface="Arial" pitchFamily="34" charset="0"/>
          </a:endParaRPr>
        </a:p>
      </dgm:t>
    </dgm:pt>
    <dgm:pt modelId="{17C7F1B1-482B-4D8B-8445-4589888FD027}" type="parTrans" cxnId="{3ED101DA-FC7C-4B02-90E4-7E2573BE5DB5}">
      <dgm:prSet custT="1"/>
      <dgm:spPr/>
      <dgm:t>
        <a:bodyPr/>
        <a:lstStyle/>
        <a:p>
          <a:endParaRPr lang="es-ES" sz="1500" b="1">
            <a:latin typeface="Arial" pitchFamily="34" charset="0"/>
            <a:cs typeface="Arial" pitchFamily="34" charset="0"/>
          </a:endParaRPr>
        </a:p>
      </dgm:t>
    </dgm:pt>
    <dgm:pt modelId="{150A4BF7-BC58-49BA-BB91-8BBB66AA3BDC}" type="sibTrans" cxnId="{3ED101DA-FC7C-4B02-90E4-7E2573BE5DB5}">
      <dgm:prSet/>
      <dgm:spPr/>
      <dgm:t>
        <a:bodyPr/>
        <a:lstStyle/>
        <a:p>
          <a:endParaRPr lang="es-ES" sz="1500" b="1">
            <a:latin typeface="Arial" pitchFamily="34" charset="0"/>
            <a:cs typeface="Arial" pitchFamily="34" charset="0"/>
          </a:endParaRPr>
        </a:p>
      </dgm:t>
    </dgm:pt>
    <dgm:pt modelId="{2065BD56-FFBE-4A3E-AD5E-FA18A1618962}">
      <dgm:prSet phldrT="[Texto]" custT="1"/>
      <dgm:spPr>
        <a:solidFill>
          <a:srgbClr val="338585"/>
        </a:solidFill>
      </dgm:spPr>
      <dgm:t>
        <a:bodyPr/>
        <a:lstStyle/>
        <a:p>
          <a:r>
            <a:rPr lang="es-CO" sz="1200" b="0" i="0" dirty="0" smtClean="0">
              <a:effectLst>
                <a:outerShdw blurRad="38100" dist="38100" dir="2700000" algn="tl">
                  <a:srgbClr val="000000">
                    <a:alpha val="43137"/>
                  </a:srgbClr>
                </a:outerShdw>
              </a:effectLst>
              <a:latin typeface="Arial" pitchFamily="34" charset="0"/>
              <a:cs typeface="Arial" pitchFamily="34" charset="0"/>
            </a:rPr>
            <a:t>Normas Internacionales de Información Financiera</a:t>
          </a:r>
        </a:p>
        <a:p>
          <a:r>
            <a:rPr lang="es-CO" sz="1200" b="0" i="0" dirty="0" smtClean="0">
              <a:effectLst>
                <a:outerShdw blurRad="38100" dist="38100" dir="2700000" algn="tl">
                  <a:srgbClr val="000000">
                    <a:alpha val="43137"/>
                  </a:srgbClr>
                </a:outerShdw>
              </a:effectLst>
              <a:latin typeface="Arial" pitchFamily="34" charset="0"/>
              <a:cs typeface="Arial" pitchFamily="34" charset="0"/>
            </a:rPr>
            <a:t>(NIIF)</a:t>
          </a:r>
          <a:endParaRPr lang="es-ES" sz="1200" b="0" i="0" dirty="0">
            <a:effectLst>
              <a:outerShdw blurRad="38100" dist="38100" dir="2700000" algn="tl">
                <a:srgbClr val="000000">
                  <a:alpha val="43137"/>
                </a:srgbClr>
              </a:outerShdw>
            </a:effectLst>
            <a:latin typeface="Arial" pitchFamily="34" charset="0"/>
            <a:cs typeface="Arial" pitchFamily="34" charset="0"/>
          </a:endParaRPr>
        </a:p>
      </dgm:t>
    </dgm:pt>
    <dgm:pt modelId="{A8D89859-9197-4795-9362-1C65EC71A0FC}" type="parTrans" cxnId="{A7763A01-9B19-48F3-8550-EA526127A284}">
      <dgm:prSet custT="1"/>
      <dgm:spPr/>
      <dgm:t>
        <a:bodyPr/>
        <a:lstStyle/>
        <a:p>
          <a:endParaRPr lang="es-ES" sz="1500" b="1">
            <a:latin typeface="Arial" pitchFamily="34" charset="0"/>
            <a:cs typeface="Arial" pitchFamily="34" charset="0"/>
          </a:endParaRPr>
        </a:p>
      </dgm:t>
    </dgm:pt>
    <dgm:pt modelId="{207889CE-D5FB-4BFB-A75A-B71168CF6857}" type="sibTrans" cxnId="{A7763A01-9B19-48F3-8550-EA526127A284}">
      <dgm:prSet/>
      <dgm:spPr/>
      <dgm:t>
        <a:bodyPr/>
        <a:lstStyle/>
        <a:p>
          <a:endParaRPr lang="es-ES" sz="1500" b="1">
            <a:latin typeface="Arial" pitchFamily="34" charset="0"/>
            <a:cs typeface="Arial" pitchFamily="34" charset="0"/>
          </a:endParaRPr>
        </a:p>
      </dgm:t>
    </dgm:pt>
    <dgm:pt modelId="{4F5D9CFC-3566-49FD-A043-636579405CF3}">
      <dgm:prSet phldrT="[Texto]" custT="1"/>
      <dgm:spPr>
        <a:solidFill>
          <a:srgbClr val="338585"/>
        </a:solidFill>
      </dgm:spPr>
      <dgm:t>
        <a:bodyPr/>
        <a:lstStyle/>
        <a:p>
          <a:r>
            <a:rPr lang="es-CO" sz="1200" b="0" i="0" dirty="0" smtClean="0">
              <a:effectLst>
                <a:outerShdw blurRad="38100" dist="38100" dir="2700000" algn="tl">
                  <a:srgbClr val="000000">
                    <a:alpha val="43137"/>
                  </a:srgbClr>
                </a:outerShdw>
              </a:effectLst>
              <a:latin typeface="Arial" pitchFamily="34" charset="0"/>
              <a:cs typeface="Arial" pitchFamily="34" charset="0"/>
            </a:rPr>
            <a:t>Capital de mejor calidad para absorber pérdidas</a:t>
          </a:r>
        </a:p>
      </dgm:t>
    </dgm:pt>
    <dgm:pt modelId="{DCEE5445-B7B5-4EC2-9271-C83D51FED65F}" type="parTrans" cxnId="{2E50DEF1-26BC-4EC5-8290-5641A97D2CD9}">
      <dgm:prSet custT="1"/>
      <dgm:spPr/>
      <dgm:t>
        <a:bodyPr/>
        <a:lstStyle/>
        <a:p>
          <a:endParaRPr lang="es-ES" sz="1500" b="1">
            <a:latin typeface="Arial" pitchFamily="34" charset="0"/>
            <a:cs typeface="Arial" pitchFamily="34" charset="0"/>
          </a:endParaRPr>
        </a:p>
      </dgm:t>
    </dgm:pt>
    <dgm:pt modelId="{6D31E8BF-DDDE-4F99-9A89-245B4A3B4F39}" type="sibTrans" cxnId="{2E50DEF1-26BC-4EC5-8290-5641A97D2CD9}">
      <dgm:prSet/>
      <dgm:spPr/>
      <dgm:t>
        <a:bodyPr/>
        <a:lstStyle/>
        <a:p>
          <a:endParaRPr lang="es-ES" sz="1500" b="1">
            <a:latin typeface="Arial" pitchFamily="34" charset="0"/>
            <a:cs typeface="Arial" pitchFamily="34" charset="0"/>
          </a:endParaRPr>
        </a:p>
      </dgm:t>
    </dgm:pt>
    <dgm:pt modelId="{EFD6CD4C-F56A-4620-BEBC-206F6264CAB0}" type="pres">
      <dgm:prSet presAssocID="{9936C37D-2787-4103-8B9E-AC383845D077}" presName="theList" presStyleCnt="0">
        <dgm:presLayoutVars>
          <dgm:dir/>
          <dgm:animLvl val="lvl"/>
          <dgm:resizeHandles val="exact"/>
        </dgm:presLayoutVars>
      </dgm:prSet>
      <dgm:spPr/>
      <dgm:t>
        <a:bodyPr/>
        <a:lstStyle/>
        <a:p>
          <a:endParaRPr lang="es-CO"/>
        </a:p>
      </dgm:t>
    </dgm:pt>
    <dgm:pt modelId="{36002079-551B-4EB4-8952-B1CA4D930CF3}" type="pres">
      <dgm:prSet presAssocID="{EA761391-3909-4593-960E-5FFCC18482E7}" presName="compNode" presStyleCnt="0"/>
      <dgm:spPr/>
      <dgm:t>
        <a:bodyPr/>
        <a:lstStyle/>
        <a:p>
          <a:endParaRPr lang="es-CO"/>
        </a:p>
      </dgm:t>
    </dgm:pt>
    <dgm:pt modelId="{ADA89CB3-1753-4757-8369-9CF77A42920C}" type="pres">
      <dgm:prSet presAssocID="{EA761391-3909-4593-960E-5FFCC18482E7}" presName="aNode" presStyleLbl="bgShp" presStyleIdx="0" presStyleCnt="3" custLinFactNeighborX="-24275" custLinFactNeighborY="-16335"/>
      <dgm:spPr/>
      <dgm:t>
        <a:bodyPr/>
        <a:lstStyle/>
        <a:p>
          <a:endParaRPr lang="es-CO"/>
        </a:p>
      </dgm:t>
    </dgm:pt>
    <dgm:pt modelId="{770965C1-2011-43CD-8E58-905EE257B9FF}" type="pres">
      <dgm:prSet presAssocID="{EA761391-3909-4593-960E-5FFCC18482E7}" presName="textNode" presStyleLbl="bgShp" presStyleIdx="0" presStyleCnt="3"/>
      <dgm:spPr/>
      <dgm:t>
        <a:bodyPr/>
        <a:lstStyle/>
        <a:p>
          <a:endParaRPr lang="es-CO"/>
        </a:p>
      </dgm:t>
    </dgm:pt>
    <dgm:pt modelId="{61E5B6D8-44C5-4487-834C-C0FC75CC02FB}" type="pres">
      <dgm:prSet presAssocID="{EA761391-3909-4593-960E-5FFCC18482E7}" presName="compChildNode" presStyleCnt="0"/>
      <dgm:spPr/>
      <dgm:t>
        <a:bodyPr/>
        <a:lstStyle/>
        <a:p>
          <a:endParaRPr lang="es-CO"/>
        </a:p>
      </dgm:t>
    </dgm:pt>
    <dgm:pt modelId="{4EC493F6-9273-4EBF-A2C2-802E85AD30FF}" type="pres">
      <dgm:prSet presAssocID="{EA761391-3909-4593-960E-5FFCC18482E7}" presName="theInnerList" presStyleCnt="0"/>
      <dgm:spPr/>
      <dgm:t>
        <a:bodyPr/>
        <a:lstStyle/>
        <a:p>
          <a:endParaRPr lang="es-CO"/>
        </a:p>
      </dgm:t>
    </dgm:pt>
    <dgm:pt modelId="{9DA5D14C-05AF-4B4E-B929-0E43A3433F21}" type="pres">
      <dgm:prSet presAssocID="{4F5D9CFC-3566-49FD-A043-636579405CF3}" presName="childNode" presStyleLbl="node1" presStyleIdx="0" presStyleCnt="5">
        <dgm:presLayoutVars>
          <dgm:bulletEnabled val="1"/>
        </dgm:presLayoutVars>
      </dgm:prSet>
      <dgm:spPr/>
      <dgm:t>
        <a:bodyPr/>
        <a:lstStyle/>
        <a:p>
          <a:endParaRPr lang="es-CO"/>
        </a:p>
      </dgm:t>
    </dgm:pt>
    <dgm:pt modelId="{A9F5BFFF-04B3-4F59-8C9A-9C37843D6AA8}" type="pres">
      <dgm:prSet presAssocID="{4F5D9CFC-3566-49FD-A043-636579405CF3}" presName="aSpace2" presStyleCnt="0"/>
      <dgm:spPr/>
      <dgm:t>
        <a:bodyPr/>
        <a:lstStyle/>
        <a:p>
          <a:endParaRPr lang="es-CO"/>
        </a:p>
      </dgm:t>
    </dgm:pt>
    <dgm:pt modelId="{AE72D4C9-E48E-4FF3-B23E-C53F863A09B2}" type="pres">
      <dgm:prSet presAssocID="{B2B3AF25-C976-4595-83CB-B0E9A02A06A9}" presName="childNode" presStyleLbl="node1" presStyleIdx="1" presStyleCnt="5">
        <dgm:presLayoutVars>
          <dgm:bulletEnabled val="1"/>
        </dgm:presLayoutVars>
      </dgm:prSet>
      <dgm:spPr/>
      <dgm:t>
        <a:bodyPr/>
        <a:lstStyle/>
        <a:p>
          <a:endParaRPr lang="es-CO"/>
        </a:p>
      </dgm:t>
    </dgm:pt>
    <dgm:pt modelId="{4BA64C78-5529-4D53-BA9A-46001A9F559D}" type="pres">
      <dgm:prSet presAssocID="{EA761391-3909-4593-960E-5FFCC18482E7}" presName="aSpace" presStyleCnt="0"/>
      <dgm:spPr/>
      <dgm:t>
        <a:bodyPr/>
        <a:lstStyle/>
        <a:p>
          <a:endParaRPr lang="es-CO"/>
        </a:p>
      </dgm:t>
    </dgm:pt>
    <dgm:pt modelId="{5D5F408C-3B84-429B-B0A2-ED86B2CFDC74}" type="pres">
      <dgm:prSet presAssocID="{AAB6E66A-9ECB-4A98-82FF-325825C679EF}" presName="compNode" presStyleCnt="0"/>
      <dgm:spPr/>
      <dgm:t>
        <a:bodyPr/>
        <a:lstStyle/>
        <a:p>
          <a:endParaRPr lang="es-CO"/>
        </a:p>
      </dgm:t>
    </dgm:pt>
    <dgm:pt modelId="{5EC4BAB8-5B9F-4B1B-AF7B-2C2F2D3DC661}" type="pres">
      <dgm:prSet presAssocID="{AAB6E66A-9ECB-4A98-82FF-325825C679EF}" presName="aNode" presStyleLbl="bgShp" presStyleIdx="1" presStyleCnt="3"/>
      <dgm:spPr/>
      <dgm:t>
        <a:bodyPr/>
        <a:lstStyle/>
        <a:p>
          <a:endParaRPr lang="es-CO"/>
        </a:p>
      </dgm:t>
    </dgm:pt>
    <dgm:pt modelId="{A08F13C4-1B5A-42C9-8BA2-00A1BC45E5AC}" type="pres">
      <dgm:prSet presAssocID="{AAB6E66A-9ECB-4A98-82FF-325825C679EF}" presName="textNode" presStyleLbl="bgShp" presStyleIdx="1" presStyleCnt="3"/>
      <dgm:spPr/>
      <dgm:t>
        <a:bodyPr/>
        <a:lstStyle/>
        <a:p>
          <a:endParaRPr lang="es-CO"/>
        </a:p>
      </dgm:t>
    </dgm:pt>
    <dgm:pt modelId="{73851478-866A-4CA2-819F-4A5AA2AC988A}" type="pres">
      <dgm:prSet presAssocID="{AAB6E66A-9ECB-4A98-82FF-325825C679EF}" presName="compChildNode" presStyleCnt="0"/>
      <dgm:spPr/>
      <dgm:t>
        <a:bodyPr/>
        <a:lstStyle/>
        <a:p>
          <a:endParaRPr lang="es-CO"/>
        </a:p>
      </dgm:t>
    </dgm:pt>
    <dgm:pt modelId="{9E65E7F1-2D62-482D-B2E8-D3F92F7574F2}" type="pres">
      <dgm:prSet presAssocID="{AAB6E66A-9ECB-4A98-82FF-325825C679EF}" presName="theInnerList" presStyleCnt="0"/>
      <dgm:spPr/>
      <dgm:t>
        <a:bodyPr/>
        <a:lstStyle/>
        <a:p>
          <a:endParaRPr lang="es-CO"/>
        </a:p>
      </dgm:t>
    </dgm:pt>
    <dgm:pt modelId="{7413B6B7-B822-45F9-B314-D951E9078AFC}" type="pres">
      <dgm:prSet presAssocID="{AEDCD0AE-1D1E-426F-8C72-6B51C47797E6}" presName="childNode" presStyleLbl="node1" presStyleIdx="2" presStyleCnt="5">
        <dgm:presLayoutVars>
          <dgm:bulletEnabled val="1"/>
        </dgm:presLayoutVars>
      </dgm:prSet>
      <dgm:spPr/>
      <dgm:t>
        <a:bodyPr/>
        <a:lstStyle/>
        <a:p>
          <a:endParaRPr lang="es-CO"/>
        </a:p>
      </dgm:t>
    </dgm:pt>
    <dgm:pt modelId="{006EBC19-B005-41BD-9719-FBA41697FB9F}" type="pres">
      <dgm:prSet presAssocID="{AEDCD0AE-1D1E-426F-8C72-6B51C47797E6}" presName="aSpace2" presStyleCnt="0"/>
      <dgm:spPr/>
      <dgm:t>
        <a:bodyPr/>
        <a:lstStyle/>
        <a:p>
          <a:endParaRPr lang="es-CO"/>
        </a:p>
      </dgm:t>
    </dgm:pt>
    <dgm:pt modelId="{8CC69C41-0D38-4095-A5C7-F729635078E9}" type="pres">
      <dgm:prSet presAssocID="{4E6BD151-93A6-4A30-9A41-859C2C97AA37}" presName="childNode" presStyleLbl="node1" presStyleIdx="3" presStyleCnt="5">
        <dgm:presLayoutVars>
          <dgm:bulletEnabled val="1"/>
        </dgm:presLayoutVars>
      </dgm:prSet>
      <dgm:spPr/>
      <dgm:t>
        <a:bodyPr/>
        <a:lstStyle/>
        <a:p>
          <a:endParaRPr lang="es-CO"/>
        </a:p>
      </dgm:t>
    </dgm:pt>
    <dgm:pt modelId="{C9876CC0-B20E-402D-A60E-17FD96B9D7E3}" type="pres">
      <dgm:prSet presAssocID="{AAB6E66A-9ECB-4A98-82FF-325825C679EF}" presName="aSpace" presStyleCnt="0"/>
      <dgm:spPr/>
      <dgm:t>
        <a:bodyPr/>
        <a:lstStyle/>
        <a:p>
          <a:endParaRPr lang="es-CO"/>
        </a:p>
      </dgm:t>
    </dgm:pt>
    <dgm:pt modelId="{792E4E40-BCE9-4006-9AEE-670A9A140EAA}" type="pres">
      <dgm:prSet presAssocID="{B1AD682C-12F6-4A41-96C5-BF54794F6C66}" presName="compNode" presStyleCnt="0"/>
      <dgm:spPr/>
      <dgm:t>
        <a:bodyPr/>
        <a:lstStyle/>
        <a:p>
          <a:endParaRPr lang="es-CO"/>
        </a:p>
      </dgm:t>
    </dgm:pt>
    <dgm:pt modelId="{7E5E6DC0-81F0-4312-A3AE-2AA400FD6E4F}" type="pres">
      <dgm:prSet presAssocID="{B1AD682C-12F6-4A41-96C5-BF54794F6C66}" presName="aNode" presStyleLbl="bgShp" presStyleIdx="2" presStyleCnt="3"/>
      <dgm:spPr/>
      <dgm:t>
        <a:bodyPr/>
        <a:lstStyle/>
        <a:p>
          <a:endParaRPr lang="es-CO"/>
        </a:p>
      </dgm:t>
    </dgm:pt>
    <dgm:pt modelId="{28851F7C-3552-4911-A782-348AB450273E}" type="pres">
      <dgm:prSet presAssocID="{B1AD682C-12F6-4A41-96C5-BF54794F6C66}" presName="textNode" presStyleLbl="bgShp" presStyleIdx="2" presStyleCnt="3"/>
      <dgm:spPr/>
      <dgm:t>
        <a:bodyPr/>
        <a:lstStyle/>
        <a:p>
          <a:endParaRPr lang="es-CO"/>
        </a:p>
      </dgm:t>
    </dgm:pt>
    <dgm:pt modelId="{0E613571-4520-4651-9061-1182D3DEC321}" type="pres">
      <dgm:prSet presAssocID="{B1AD682C-12F6-4A41-96C5-BF54794F6C66}" presName="compChildNode" presStyleCnt="0"/>
      <dgm:spPr/>
      <dgm:t>
        <a:bodyPr/>
        <a:lstStyle/>
        <a:p>
          <a:endParaRPr lang="es-CO"/>
        </a:p>
      </dgm:t>
    </dgm:pt>
    <dgm:pt modelId="{DEF42547-ADBE-460C-822D-46AAC1DF047D}" type="pres">
      <dgm:prSet presAssocID="{B1AD682C-12F6-4A41-96C5-BF54794F6C66}" presName="theInnerList" presStyleCnt="0"/>
      <dgm:spPr/>
      <dgm:t>
        <a:bodyPr/>
        <a:lstStyle/>
        <a:p>
          <a:endParaRPr lang="es-CO"/>
        </a:p>
      </dgm:t>
    </dgm:pt>
    <dgm:pt modelId="{FC10CBEC-9C63-40BB-B8C4-DA31D164A963}" type="pres">
      <dgm:prSet presAssocID="{2065BD56-FFBE-4A3E-AD5E-FA18A1618962}" presName="childNode" presStyleLbl="node1" presStyleIdx="4" presStyleCnt="5">
        <dgm:presLayoutVars>
          <dgm:bulletEnabled val="1"/>
        </dgm:presLayoutVars>
      </dgm:prSet>
      <dgm:spPr/>
      <dgm:t>
        <a:bodyPr/>
        <a:lstStyle/>
        <a:p>
          <a:endParaRPr lang="es-CO"/>
        </a:p>
      </dgm:t>
    </dgm:pt>
  </dgm:ptLst>
  <dgm:cxnLst>
    <dgm:cxn modelId="{AD85A319-DAF1-4836-87B4-296BB8E0D375}" type="presOf" srcId="{AEDCD0AE-1D1E-426F-8C72-6B51C47797E6}" destId="{7413B6B7-B822-45F9-B314-D951E9078AFC}" srcOrd="0" destOrd="0" presId="urn:microsoft.com/office/officeart/2005/8/layout/lProcess2"/>
    <dgm:cxn modelId="{8C1ED51D-26A9-404B-A47F-A13C25310AA0}" type="presOf" srcId="{4E6BD151-93A6-4A30-9A41-859C2C97AA37}" destId="{8CC69C41-0D38-4095-A5C7-F729635078E9}" srcOrd="0" destOrd="0" presId="urn:microsoft.com/office/officeart/2005/8/layout/lProcess2"/>
    <dgm:cxn modelId="{36124D74-628B-4426-BF51-C3A35DE50020}" type="presOf" srcId="{4F5D9CFC-3566-49FD-A043-636579405CF3}" destId="{9DA5D14C-05AF-4B4E-B929-0E43A3433F21}" srcOrd="0" destOrd="0" presId="urn:microsoft.com/office/officeart/2005/8/layout/lProcess2"/>
    <dgm:cxn modelId="{3ED101DA-FC7C-4B02-90E4-7E2573BE5DB5}" srcId="{AAB6E66A-9ECB-4A98-82FF-325825C679EF}" destId="{4E6BD151-93A6-4A30-9A41-859C2C97AA37}" srcOrd="1" destOrd="0" parTransId="{17C7F1B1-482B-4D8B-8445-4589888FD027}" sibTransId="{150A4BF7-BC58-49BA-BB91-8BBB66AA3BDC}"/>
    <dgm:cxn modelId="{E3ADE736-794C-4080-BCDA-FD9F68F39CF8}" type="presOf" srcId="{B1AD682C-12F6-4A41-96C5-BF54794F6C66}" destId="{7E5E6DC0-81F0-4312-A3AE-2AA400FD6E4F}" srcOrd="0" destOrd="0" presId="urn:microsoft.com/office/officeart/2005/8/layout/lProcess2"/>
    <dgm:cxn modelId="{8806C272-298C-4D70-8BAE-1BCAB77149F6}" type="presOf" srcId="{EA761391-3909-4593-960E-5FFCC18482E7}" destId="{770965C1-2011-43CD-8E58-905EE257B9FF}" srcOrd="1" destOrd="0" presId="urn:microsoft.com/office/officeart/2005/8/layout/lProcess2"/>
    <dgm:cxn modelId="{0BB718E5-6373-433F-AC0C-0A25A6FDA16D}" type="presOf" srcId="{B1AD682C-12F6-4A41-96C5-BF54794F6C66}" destId="{28851F7C-3552-4911-A782-348AB450273E}" srcOrd="1" destOrd="0" presId="urn:microsoft.com/office/officeart/2005/8/layout/lProcess2"/>
    <dgm:cxn modelId="{7A13EC4E-8844-419C-9C33-90DA5E206632}" srcId="{9936C37D-2787-4103-8B9E-AC383845D077}" destId="{AAB6E66A-9ECB-4A98-82FF-325825C679EF}" srcOrd="1" destOrd="0" parTransId="{36DB4D6E-2379-4FEA-B88D-94FA66B81549}" sibTransId="{EA987BDF-DB23-489F-B1E1-0A662821278B}"/>
    <dgm:cxn modelId="{2B43B0D2-09B7-40FF-8FBA-8D9DE53F4E1C}" srcId="{EA761391-3909-4593-960E-5FFCC18482E7}" destId="{B2B3AF25-C976-4595-83CB-B0E9A02A06A9}" srcOrd="1" destOrd="0" parTransId="{3F18C8A2-3900-4D2E-9AE6-110D25A9ADB4}" sibTransId="{4D9C8B84-9BD0-4CEC-942D-CE8D50D6B613}"/>
    <dgm:cxn modelId="{A7763A01-9B19-48F3-8550-EA526127A284}" srcId="{B1AD682C-12F6-4A41-96C5-BF54794F6C66}" destId="{2065BD56-FFBE-4A3E-AD5E-FA18A1618962}" srcOrd="0" destOrd="0" parTransId="{A8D89859-9197-4795-9362-1C65EC71A0FC}" sibTransId="{207889CE-D5FB-4BFB-A75A-B71168CF6857}"/>
    <dgm:cxn modelId="{64C86E3C-7934-40FF-B5EC-5E45FEE4AFB7}" srcId="{9936C37D-2787-4103-8B9E-AC383845D077}" destId="{B1AD682C-12F6-4A41-96C5-BF54794F6C66}" srcOrd="2" destOrd="0" parTransId="{DFA0F7C0-55B9-4608-BFE5-2B9A376043F6}" sibTransId="{C5A34C39-2262-4BD3-B34F-B317FAC6A64A}"/>
    <dgm:cxn modelId="{BC8EA4C9-5528-417D-9808-CFD221EC714C}" type="presOf" srcId="{9936C37D-2787-4103-8B9E-AC383845D077}" destId="{EFD6CD4C-F56A-4620-BEBC-206F6264CAB0}" srcOrd="0" destOrd="0" presId="urn:microsoft.com/office/officeart/2005/8/layout/lProcess2"/>
    <dgm:cxn modelId="{77A1F20B-76D1-4399-8A58-C9D797D97018}" type="presOf" srcId="{B2B3AF25-C976-4595-83CB-B0E9A02A06A9}" destId="{AE72D4C9-E48E-4FF3-B23E-C53F863A09B2}" srcOrd="0" destOrd="0" presId="urn:microsoft.com/office/officeart/2005/8/layout/lProcess2"/>
    <dgm:cxn modelId="{74403172-CE30-405A-AACA-929F6CD074E9}" type="presOf" srcId="{2065BD56-FFBE-4A3E-AD5E-FA18A1618962}" destId="{FC10CBEC-9C63-40BB-B8C4-DA31D164A963}" srcOrd="0" destOrd="0" presId="urn:microsoft.com/office/officeart/2005/8/layout/lProcess2"/>
    <dgm:cxn modelId="{6FFAA2AB-27D1-468F-ABF4-ADBB4CF6EB87}" type="presOf" srcId="{AAB6E66A-9ECB-4A98-82FF-325825C679EF}" destId="{A08F13C4-1B5A-42C9-8BA2-00A1BC45E5AC}" srcOrd="1" destOrd="0" presId="urn:microsoft.com/office/officeart/2005/8/layout/lProcess2"/>
    <dgm:cxn modelId="{2E50DEF1-26BC-4EC5-8290-5641A97D2CD9}" srcId="{EA761391-3909-4593-960E-5FFCC18482E7}" destId="{4F5D9CFC-3566-49FD-A043-636579405CF3}" srcOrd="0" destOrd="0" parTransId="{DCEE5445-B7B5-4EC2-9271-C83D51FED65F}" sibTransId="{6D31E8BF-DDDE-4F99-9A89-245B4A3B4F39}"/>
    <dgm:cxn modelId="{60A61B4A-CA09-47FE-B151-96BFB6F330A1}" srcId="{9936C37D-2787-4103-8B9E-AC383845D077}" destId="{EA761391-3909-4593-960E-5FFCC18482E7}" srcOrd="0" destOrd="0" parTransId="{F696167F-2EE9-4311-91CE-2A691C795678}" sibTransId="{B74B8F41-F0C0-4B98-BD03-A62F8F0C8846}"/>
    <dgm:cxn modelId="{E1B213D7-CCC0-4591-A001-42E6EB27E795}" type="presOf" srcId="{EA761391-3909-4593-960E-5FFCC18482E7}" destId="{ADA89CB3-1753-4757-8369-9CF77A42920C}" srcOrd="0" destOrd="0" presId="urn:microsoft.com/office/officeart/2005/8/layout/lProcess2"/>
    <dgm:cxn modelId="{D1C0FC1C-3FF5-4951-867B-FF48C721A7C5}" srcId="{AAB6E66A-9ECB-4A98-82FF-325825C679EF}" destId="{AEDCD0AE-1D1E-426F-8C72-6B51C47797E6}" srcOrd="0" destOrd="0" parTransId="{C87B0676-CD7E-4B9E-8DE2-A5EBFD53BBB7}" sibTransId="{08D32FE1-3947-4999-96E8-3EDEFFFD7F70}"/>
    <dgm:cxn modelId="{A6F87F87-ED8B-48FE-A1D7-E3CBC2020427}" type="presOf" srcId="{AAB6E66A-9ECB-4A98-82FF-325825C679EF}" destId="{5EC4BAB8-5B9F-4B1B-AF7B-2C2F2D3DC661}" srcOrd="0" destOrd="0" presId="urn:microsoft.com/office/officeart/2005/8/layout/lProcess2"/>
    <dgm:cxn modelId="{D329CDF1-3382-4B3E-AE36-DB169F0BFB88}" type="presParOf" srcId="{EFD6CD4C-F56A-4620-BEBC-206F6264CAB0}" destId="{36002079-551B-4EB4-8952-B1CA4D930CF3}" srcOrd="0" destOrd="0" presId="urn:microsoft.com/office/officeart/2005/8/layout/lProcess2"/>
    <dgm:cxn modelId="{640FD0EF-4DEC-4441-B320-EA63356DD2D4}" type="presParOf" srcId="{36002079-551B-4EB4-8952-B1CA4D930CF3}" destId="{ADA89CB3-1753-4757-8369-9CF77A42920C}" srcOrd="0" destOrd="0" presId="urn:microsoft.com/office/officeart/2005/8/layout/lProcess2"/>
    <dgm:cxn modelId="{CE3FDF92-81F2-4FB4-AACF-094FB6C8DE30}" type="presParOf" srcId="{36002079-551B-4EB4-8952-B1CA4D930CF3}" destId="{770965C1-2011-43CD-8E58-905EE257B9FF}" srcOrd="1" destOrd="0" presId="urn:microsoft.com/office/officeart/2005/8/layout/lProcess2"/>
    <dgm:cxn modelId="{46A177A4-E032-41C3-B9E3-5721CDDE2EA6}" type="presParOf" srcId="{36002079-551B-4EB4-8952-B1CA4D930CF3}" destId="{61E5B6D8-44C5-4487-834C-C0FC75CC02FB}" srcOrd="2" destOrd="0" presId="urn:microsoft.com/office/officeart/2005/8/layout/lProcess2"/>
    <dgm:cxn modelId="{3E648D6A-B069-4B4A-B2FD-CAABBBCA2A3E}" type="presParOf" srcId="{61E5B6D8-44C5-4487-834C-C0FC75CC02FB}" destId="{4EC493F6-9273-4EBF-A2C2-802E85AD30FF}" srcOrd="0" destOrd="0" presId="urn:microsoft.com/office/officeart/2005/8/layout/lProcess2"/>
    <dgm:cxn modelId="{9FC648B7-48EE-4B29-97D0-1215930A7E38}" type="presParOf" srcId="{4EC493F6-9273-4EBF-A2C2-802E85AD30FF}" destId="{9DA5D14C-05AF-4B4E-B929-0E43A3433F21}" srcOrd="0" destOrd="0" presId="urn:microsoft.com/office/officeart/2005/8/layout/lProcess2"/>
    <dgm:cxn modelId="{1C291800-38DD-4691-86A2-940B406645E4}" type="presParOf" srcId="{4EC493F6-9273-4EBF-A2C2-802E85AD30FF}" destId="{A9F5BFFF-04B3-4F59-8C9A-9C37843D6AA8}" srcOrd="1" destOrd="0" presId="urn:microsoft.com/office/officeart/2005/8/layout/lProcess2"/>
    <dgm:cxn modelId="{1E7D9F85-E158-499D-8A5C-4A4BE5688E2E}" type="presParOf" srcId="{4EC493F6-9273-4EBF-A2C2-802E85AD30FF}" destId="{AE72D4C9-E48E-4FF3-B23E-C53F863A09B2}" srcOrd="2" destOrd="0" presId="urn:microsoft.com/office/officeart/2005/8/layout/lProcess2"/>
    <dgm:cxn modelId="{4671551D-D072-46E5-971B-C79A41647B6D}" type="presParOf" srcId="{EFD6CD4C-F56A-4620-BEBC-206F6264CAB0}" destId="{4BA64C78-5529-4D53-BA9A-46001A9F559D}" srcOrd="1" destOrd="0" presId="urn:microsoft.com/office/officeart/2005/8/layout/lProcess2"/>
    <dgm:cxn modelId="{822F2FD2-6DC9-4BDF-B60A-2F4C950DAFBB}" type="presParOf" srcId="{EFD6CD4C-F56A-4620-BEBC-206F6264CAB0}" destId="{5D5F408C-3B84-429B-B0A2-ED86B2CFDC74}" srcOrd="2" destOrd="0" presId="urn:microsoft.com/office/officeart/2005/8/layout/lProcess2"/>
    <dgm:cxn modelId="{687B98AF-FA88-4A87-89B9-F1C028EAFDD4}" type="presParOf" srcId="{5D5F408C-3B84-429B-B0A2-ED86B2CFDC74}" destId="{5EC4BAB8-5B9F-4B1B-AF7B-2C2F2D3DC661}" srcOrd="0" destOrd="0" presId="urn:microsoft.com/office/officeart/2005/8/layout/lProcess2"/>
    <dgm:cxn modelId="{CDA15921-020F-4E3F-A326-3FD515EB8D23}" type="presParOf" srcId="{5D5F408C-3B84-429B-B0A2-ED86B2CFDC74}" destId="{A08F13C4-1B5A-42C9-8BA2-00A1BC45E5AC}" srcOrd="1" destOrd="0" presId="urn:microsoft.com/office/officeart/2005/8/layout/lProcess2"/>
    <dgm:cxn modelId="{E2C36020-D40E-4695-BE20-EC63AB02E4C9}" type="presParOf" srcId="{5D5F408C-3B84-429B-B0A2-ED86B2CFDC74}" destId="{73851478-866A-4CA2-819F-4A5AA2AC988A}" srcOrd="2" destOrd="0" presId="urn:microsoft.com/office/officeart/2005/8/layout/lProcess2"/>
    <dgm:cxn modelId="{509BCB82-EB69-4209-B567-596D6A4658B2}" type="presParOf" srcId="{73851478-866A-4CA2-819F-4A5AA2AC988A}" destId="{9E65E7F1-2D62-482D-B2E8-D3F92F7574F2}" srcOrd="0" destOrd="0" presId="urn:microsoft.com/office/officeart/2005/8/layout/lProcess2"/>
    <dgm:cxn modelId="{E15166BC-AFD9-408E-AB3F-424731014C80}" type="presParOf" srcId="{9E65E7F1-2D62-482D-B2E8-D3F92F7574F2}" destId="{7413B6B7-B822-45F9-B314-D951E9078AFC}" srcOrd="0" destOrd="0" presId="urn:microsoft.com/office/officeart/2005/8/layout/lProcess2"/>
    <dgm:cxn modelId="{A58845FF-6FF0-4439-AF46-37CA3637E9C9}" type="presParOf" srcId="{9E65E7F1-2D62-482D-B2E8-D3F92F7574F2}" destId="{006EBC19-B005-41BD-9719-FBA41697FB9F}" srcOrd="1" destOrd="0" presId="urn:microsoft.com/office/officeart/2005/8/layout/lProcess2"/>
    <dgm:cxn modelId="{194D6998-5240-4A5F-982C-50899F5EFF5A}" type="presParOf" srcId="{9E65E7F1-2D62-482D-B2E8-D3F92F7574F2}" destId="{8CC69C41-0D38-4095-A5C7-F729635078E9}" srcOrd="2" destOrd="0" presId="urn:microsoft.com/office/officeart/2005/8/layout/lProcess2"/>
    <dgm:cxn modelId="{12ECA777-73FA-436F-BF60-CDAE5517B03C}" type="presParOf" srcId="{EFD6CD4C-F56A-4620-BEBC-206F6264CAB0}" destId="{C9876CC0-B20E-402D-A60E-17FD96B9D7E3}" srcOrd="3" destOrd="0" presId="urn:microsoft.com/office/officeart/2005/8/layout/lProcess2"/>
    <dgm:cxn modelId="{D2E83883-5ED6-44B5-A5AC-CE25652EA95E}" type="presParOf" srcId="{EFD6CD4C-F56A-4620-BEBC-206F6264CAB0}" destId="{792E4E40-BCE9-4006-9AEE-670A9A140EAA}" srcOrd="4" destOrd="0" presId="urn:microsoft.com/office/officeart/2005/8/layout/lProcess2"/>
    <dgm:cxn modelId="{C8003125-15E2-4238-9ECD-1759F03CBA1F}" type="presParOf" srcId="{792E4E40-BCE9-4006-9AEE-670A9A140EAA}" destId="{7E5E6DC0-81F0-4312-A3AE-2AA400FD6E4F}" srcOrd="0" destOrd="0" presId="urn:microsoft.com/office/officeart/2005/8/layout/lProcess2"/>
    <dgm:cxn modelId="{2F6C2DC0-DB93-4064-8203-A8C743F4B1FA}" type="presParOf" srcId="{792E4E40-BCE9-4006-9AEE-670A9A140EAA}" destId="{28851F7C-3552-4911-A782-348AB450273E}" srcOrd="1" destOrd="0" presId="urn:microsoft.com/office/officeart/2005/8/layout/lProcess2"/>
    <dgm:cxn modelId="{779A51A6-28F7-4DBA-A558-021B434425E4}" type="presParOf" srcId="{792E4E40-BCE9-4006-9AEE-670A9A140EAA}" destId="{0E613571-4520-4651-9061-1182D3DEC321}" srcOrd="2" destOrd="0" presId="urn:microsoft.com/office/officeart/2005/8/layout/lProcess2"/>
    <dgm:cxn modelId="{E160560D-C83B-470D-9C75-4769B79B21C5}" type="presParOf" srcId="{0E613571-4520-4651-9061-1182D3DEC321}" destId="{DEF42547-ADBE-460C-822D-46AAC1DF047D}" srcOrd="0" destOrd="0" presId="urn:microsoft.com/office/officeart/2005/8/layout/lProcess2"/>
    <dgm:cxn modelId="{0B6AB514-84EC-4F9D-AB07-7B2356721E9F}" type="presParOf" srcId="{DEF42547-ADBE-460C-822D-46AAC1DF047D}" destId="{FC10CBEC-9C63-40BB-B8C4-DA31D164A96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36C37D-2787-4103-8B9E-AC383845D077}" type="doc">
      <dgm:prSet loTypeId="urn:microsoft.com/office/officeart/2005/8/layout/lProcess2" loCatId="relationship" qsTypeId="urn:microsoft.com/office/officeart/2005/8/quickstyle/3d1" qsCatId="3D" csTypeId="urn:microsoft.com/office/officeart/2005/8/colors/accent3_2" csCatId="accent3" phldr="1"/>
      <dgm:spPr/>
      <dgm:t>
        <a:bodyPr/>
        <a:lstStyle/>
        <a:p>
          <a:endParaRPr lang="es-ES"/>
        </a:p>
      </dgm:t>
    </dgm:pt>
    <dgm:pt modelId="{EA761391-3909-4593-960E-5FFCC18482E7}">
      <dgm:prSet phldrT="[Texto]" custT="1"/>
      <dgm:spPr>
        <a:solidFill>
          <a:schemeClr val="bg1">
            <a:lumMod val="85000"/>
          </a:schemeClr>
        </a:solidFill>
      </dgm:spPr>
      <dgm:t>
        <a:bodyPr/>
        <a:lstStyle/>
        <a:p>
          <a:endParaRPr lang="es-ES" sz="1500" b="1" dirty="0">
            <a:latin typeface="Arial" pitchFamily="34" charset="0"/>
            <a:cs typeface="Arial" pitchFamily="34" charset="0"/>
          </a:endParaRPr>
        </a:p>
      </dgm:t>
    </dgm:pt>
    <dgm:pt modelId="{F696167F-2EE9-4311-91CE-2A691C795678}" type="parTrans" cxnId="{60A61B4A-CA09-47FE-B151-96BFB6F330A1}">
      <dgm:prSet custT="1"/>
      <dgm:spPr/>
      <dgm:t>
        <a:bodyPr/>
        <a:lstStyle/>
        <a:p>
          <a:endParaRPr lang="es-ES" sz="1500" b="1">
            <a:latin typeface="Arial" pitchFamily="34" charset="0"/>
            <a:cs typeface="Arial" pitchFamily="34" charset="0"/>
          </a:endParaRPr>
        </a:p>
      </dgm:t>
    </dgm:pt>
    <dgm:pt modelId="{B74B8F41-F0C0-4B98-BD03-A62F8F0C8846}" type="sibTrans" cxnId="{60A61B4A-CA09-47FE-B151-96BFB6F330A1}">
      <dgm:prSet/>
      <dgm:spPr/>
      <dgm:t>
        <a:bodyPr/>
        <a:lstStyle/>
        <a:p>
          <a:endParaRPr lang="es-ES" sz="1500" b="1">
            <a:latin typeface="Arial" pitchFamily="34" charset="0"/>
            <a:cs typeface="Arial" pitchFamily="34" charset="0"/>
          </a:endParaRPr>
        </a:p>
      </dgm:t>
    </dgm:pt>
    <dgm:pt modelId="{B1AD682C-12F6-4A41-96C5-BF54794F6C66}">
      <dgm:prSet phldrT="[Texto]" custT="1"/>
      <dgm:spPr>
        <a:solidFill>
          <a:schemeClr val="bg1">
            <a:lumMod val="85000"/>
          </a:schemeClr>
        </a:solidFill>
        <a:ln>
          <a:noFill/>
        </a:ln>
      </dgm:spPr>
      <dgm:t>
        <a:bodyPr/>
        <a:lstStyle/>
        <a:p>
          <a:endParaRPr lang="es-ES" sz="1500" b="1" dirty="0">
            <a:latin typeface="Arial" pitchFamily="34" charset="0"/>
            <a:cs typeface="Arial" pitchFamily="34" charset="0"/>
          </a:endParaRPr>
        </a:p>
      </dgm:t>
    </dgm:pt>
    <dgm:pt modelId="{DFA0F7C0-55B9-4608-BFE5-2B9A376043F6}" type="parTrans" cxnId="{64C86E3C-7934-40FF-B5EC-5E45FEE4AFB7}">
      <dgm:prSet custT="1"/>
      <dgm:spPr/>
      <dgm:t>
        <a:bodyPr/>
        <a:lstStyle/>
        <a:p>
          <a:endParaRPr lang="es-ES" sz="1500" b="1">
            <a:latin typeface="Arial" pitchFamily="34" charset="0"/>
            <a:cs typeface="Arial" pitchFamily="34" charset="0"/>
          </a:endParaRPr>
        </a:p>
      </dgm:t>
    </dgm:pt>
    <dgm:pt modelId="{C5A34C39-2262-4BD3-B34F-B317FAC6A64A}" type="sibTrans" cxnId="{64C86E3C-7934-40FF-B5EC-5E45FEE4AFB7}">
      <dgm:prSet/>
      <dgm:spPr/>
      <dgm:t>
        <a:bodyPr/>
        <a:lstStyle/>
        <a:p>
          <a:endParaRPr lang="es-ES" sz="1500" b="1">
            <a:latin typeface="Arial" pitchFamily="34" charset="0"/>
            <a:cs typeface="Arial" pitchFamily="34" charset="0"/>
          </a:endParaRPr>
        </a:p>
      </dgm:t>
    </dgm:pt>
    <dgm:pt modelId="{B2B3AF25-C976-4595-83CB-B0E9A02A06A9}">
      <dgm:prSet phldrT="[Texto]" custT="1"/>
      <dgm:spPr>
        <a:solidFill>
          <a:srgbClr val="D68533"/>
        </a:solidFill>
      </dgm:spPr>
      <dgm:t>
        <a:bodyPr/>
        <a:lstStyle/>
        <a:p>
          <a:r>
            <a:rPr lang="es-CO" sz="1200" b="0" i="0" dirty="0" smtClean="0">
              <a:solidFill>
                <a:schemeClr val="tx1"/>
              </a:solidFill>
              <a:effectLst/>
              <a:latin typeface="Arial" pitchFamily="34" charset="0"/>
              <a:cs typeface="Arial" pitchFamily="34" charset="0"/>
            </a:rPr>
            <a:t>Fortalecimiento del IRL</a:t>
          </a:r>
        </a:p>
        <a:p>
          <a:r>
            <a:rPr lang="es-CO" sz="1200" b="0" i="0" dirty="0" smtClean="0">
              <a:solidFill>
                <a:schemeClr val="tx1"/>
              </a:solidFill>
              <a:effectLst/>
              <a:latin typeface="Arial" pitchFamily="34" charset="0"/>
              <a:cs typeface="Arial" pitchFamily="34" charset="0"/>
            </a:rPr>
            <a:t>Definición del NSFR</a:t>
          </a:r>
          <a:endParaRPr lang="es-ES" sz="1200" b="0" i="0" dirty="0">
            <a:solidFill>
              <a:schemeClr val="tx1"/>
            </a:solidFill>
            <a:latin typeface="Arial" pitchFamily="34" charset="0"/>
            <a:cs typeface="Arial" pitchFamily="34" charset="0"/>
          </a:endParaRPr>
        </a:p>
      </dgm:t>
    </dgm:pt>
    <dgm:pt modelId="{3F18C8A2-3900-4D2E-9AE6-110D25A9ADB4}" type="parTrans" cxnId="{2B43B0D2-09B7-40FF-8FBA-8D9DE53F4E1C}">
      <dgm:prSet custT="1"/>
      <dgm:spPr/>
      <dgm:t>
        <a:bodyPr/>
        <a:lstStyle/>
        <a:p>
          <a:endParaRPr lang="es-ES" sz="1500" b="1">
            <a:latin typeface="Arial" pitchFamily="34" charset="0"/>
            <a:cs typeface="Arial" pitchFamily="34" charset="0"/>
          </a:endParaRPr>
        </a:p>
      </dgm:t>
    </dgm:pt>
    <dgm:pt modelId="{4D9C8B84-9BD0-4CEC-942D-CE8D50D6B613}" type="sibTrans" cxnId="{2B43B0D2-09B7-40FF-8FBA-8D9DE53F4E1C}">
      <dgm:prSet/>
      <dgm:spPr/>
      <dgm:t>
        <a:bodyPr/>
        <a:lstStyle/>
        <a:p>
          <a:endParaRPr lang="es-ES" sz="1500" b="1">
            <a:latin typeface="Arial" pitchFamily="34" charset="0"/>
            <a:cs typeface="Arial" pitchFamily="34" charset="0"/>
          </a:endParaRPr>
        </a:p>
      </dgm:t>
    </dgm:pt>
    <dgm:pt modelId="{AEDCD0AE-1D1E-426F-8C72-6B51C47797E6}">
      <dgm:prSet phldrT="[Texto]" custT="1"/>
      <dgm:spPr>
        <a:solidFill>
          <a:srgbClr val="D68533"/>
        </a:solidFill>
      </dgm:spPr>
      <dgm:t>
        <a:bodyPr/>
        <a:lstStyle/>
        <a:p>
          <a:r>
            <a:rPr lang="es-CO" sz="1200" b="0" i="0" dirty="0" smtClean="0">
              <a:solidFill>
                <a:schemeClr val="tx1"/>
              </a:solidFill>
              <a:effectLst/>
              <a:latin typeface="Arial" pitchFamily="34" charset="0"/>
              <a:cs typeface="Arial" pitchFamily="34" charset="0"/>
            </a:rPr>
            <a:t>Proceso de Evaluación de Suficiencia de Capital (PASC)</a:t>
          </a:r>
        </a:p>
        <a:p>
          <a:r>
            <a:rPr lang="es-CO" sz="1200" b="0" i="0" dirty="0" smtClean="0">
              <a:solidFill>
                <a:schemeClr val="tx1"/>
              </a:solidFill>
              <a:effectLst/>
              <a:latin typeface="Arial" pitchFamily="34" charset="0"/>
              <a:cs typeface="Arial" pitchFamily="34" charset="0"/>
            </a:rPr>
            <a:t>Gestión Integral de Riesgos: Riesgo País y Tasa de Interés de Libro Bancario</a:t>
          </a:r>
          <a:endParaRPr lang="es-ES" sz="1200" b="0" i="0" dirty="0">
            <a:solidFill>
              <a:schemeClr val="tx1"/>
            </a:solidFill>
            <a:effectLst/>
            <a:latin typeface="Arial" pitchFamily="34" charset="0"/>
            <a:cs typeface="Arial" pitchFamily="34" charset="0"/>
          </a:endParaRPr>
        </a:p>
      </dgm:t>
    </dgm:pt>
    <dgm:pt modelId="{C87B0676-CD7E-4B9E-8DE2-A5EBFD53BBB7}" type="parTrans" cxnId="{D1C0FC1C-3FF5-4951-867B-FF48C721A7C5}">
      <dgm:prSet custT="1"/>
      <dgm:spPr/>
      <dgm:t>
        <a:bodyPr/>
        <a:lstStyle/>
        <a:p>
          <a:endParaRPr lang="es-ES" sz="1500" b="1">
            <a:latin typeface="Arial" pitchFamily="34" charset="0"/>
            <a:cs typeface="Arial" pitchFamily="34" charset="0"/>
          </a:endParaRPr>
        </a:p>
      </dgm:t>
    </dgm:pt>
    <dgm:pt modelId="{08D32FE1-3947-4999-96E8-3EDEFFFD7F70}" type="sibTrans" cxnId="{D1C0FC1C-3FF5-4951-867B-FF48C721A7C5}">
      <dgm:prSet/>
      <dgm:spPr/>
      <dgm:t>
        <a:bodyPr/>
        <a:lstStyle/>
        <a:p>
          <a:endParaRPr lang="es-ES" sz="1500" b="1">
            <a:latin typeface="Arial" pitchFamily="34" charset="0"/>
            <a:cs typeface="Arial" pitchFamily="34" charset="0"/>
          </a:endParaRPr>
        </a:p>
      </dgm:t>
    </dgm:pt>
    <dgm:pt modelId="{4E6BD151-93A6-4A30-9A41-859C2C97AA37}">
      <dgm:prSet phldrT="[Texto]" custT="1"/>
      <dgm:spPr>
        <a:solidFill>
          <a:srgbClr val="D68533"/>
        </a:solidFill>
      </dgm:spPr>
      <dgm:t>
        <a:bodyPr/>
        <a:lstStyle/>
        <a:p>
          <a:r>
            <a:rPr lang="es-CO" sz="1200" b="0" i="0" dirty="0" smtClean="0">
              <a:solidFill>
                <a:schemeClr val="tx1"/>
              </a:solidFill>
              <a:effectLst/>
              <a:latin typeface="Arial" pitchFamily="34" charset="0"/>
              <a:cs typeface="Arial" pitchFamily="34" charset="0"/>
            </a:rPr>
            <a:t>Pruebas de Resistencia (Consolidadas)</a:t>
          </a:r>
          <a:endParaRPr lang="es-ES" sz="1200" b="0" i="0" dirty="0">
            <a:solidFill>
              <a:schemeClr val="tx1"/>
            </a:solidFill>
            <a:effectLst/>
            <a:latin typeface="Arial" pitchFamily="34" charset="0"/>
            <a:cs typeface="Arial" pitchFamily="34" charset="0"/>
          </a:endParaRPr>
        </a:p>
      </dgm:t>
    </dgm:pt>
    <dgm:pt modelId="{17C7F1B1-482B-4D8B-8445-4589888FD027}" type="parTrans" cxnId="{3ED101DA-FC7C-4B02-90E4-7E2573BE5DB5}">
      <dgm:prSet custT="1"/>
      <dgm:spPr/>
      <dgm:t>
        <a:bodyPr/>
        <a:lstStyle/>
        <a:p>
          <a:endParaRPr lang="es-ES" sz="1500" b="1">
            <a:latin typeface="Arial" pitchFamily="34" charset="0"/>
            <a:cs typeface="Arial" pitchFamily="34" charset="0"/>
          </a:endParaRPr>
        </a:p>
      </dgm:t>
    </dgm:pt>
    <dgm:pt modelId="{150A4BF7-BC58-49BA-BB91-8BBB66AA3BDC}" type="sibTrans" cxnId="{3ED101DA-FC7C-4B02-90E4-7E2573BE5DB5}">
      <dgm:prSet/>
      <dgm:spPr/>
      <dgm:t>
        <a:bodyPr/>
        <a:lstStyle/>
        <a:p>
          <a:endParaRPr lang="es-ES" sz="1500" b="1">
            <a:latin typeface="Arial" pitchFamily="34" charset="0"/>
            <a:cs typeface="Arial" pitchFamily="34" charset="0"/>
          </a:endParaRPr>
        </a:p>
      </dgm:t>
    </dgm:pt>
    <dgm:pt modelId="{2065BD56-FFBE-4A3E-AD5E-FA18A1618962}">
      <dgm:prSet phldrT="[Texto]" custT="1"/>
      <dgm:spPr>
        <a:solidFill>
          <a:srgbClr val="D68533"/>
        </a:solidFill>
      </dgm:spPr>
      <dgm:t>
        <a:bodyPr/>
        <a:lstStyle/>
        <a:p>
          <a:r>
            <a:rPr lang="es-CO" sz="1200" b="0" i="0" dirty="0" smtClean="0">
              <a:solidFill>
                <a:schemeClr val="tx1"/>
              </a:solidFill>
              <a:latin typeface="Arial" pitchFamily="34" charset="0"/>
              <a:cs typeface="Arial" pitchFamily="34" charset="0"/>
            </a:rPr>
            <a:t>Normas de Aseguramiento de la Información</a:t>
          </a:r>
        </a:p>
        <a:p>
          <a:r>
            <a:rPr lang="es-CO" sz="1200" b="0" i="0" dirty="0" smtClean="0">
              <a:solidFill>
                <a:schemeClr val="tx1"/>
              </a:solidFill>
              <a:latin typeface="Arial" pitchFamily="34" charset="0"/>
              <a:cs typeface="Arial" pitchFamily="34" charset="0"/>
            </a:rPr>
            <a:t>(NAI)</a:t>
          </a:r>
          <a:endParaRPr lang="es-ES" sz="1200" b="0" i="0" dirty="0">
            <a:solidFill>
              <a:schemeClr val="tx1"/>
            </a:solidFill>
            <a:latin typeface="Arial" pitchFamily="34" charset="0"/>
            <a:cs typeface="Arial" pitchFamily="34" charset="0"/>
          </a:endParaRPr>
        </a:p>
      </dgm:t>
    </dgm:pt>
    <dgm:pt modelId="{A8D89859-9197-4795-9362-1C65EC71A0FC}" type="parTrans" cxnId="{A7763A01-9B19-48F3-8550-EA526127A284}">
      <dgm:prSet custT="1"/>
      <dgm:spPr/>
      <dgm:t>
        <a:bodyPr/>
        <a:lstStyle/>
        <a:p>
          <a:endParaRPr lang="es-ES" sz="1500" b="1">
            <a:latin typeface="Arial" pitchFamily="34" charset="0"/>
            <a:cs typeface="Arial" pitchFamily="34" charset="0"/>
          </a:endParaRPr>
        </a:p>
      </dgm:t>
    </dgm:pt>
    <dgm:pt modelId="{207889CE-D5FB-4BFB-A75A-B71168CF6857}" type="sibTrans" cxnId="{A7763A01-9B19-48F3-8550-EA526127A284}">
      <dgm:prSet/>
      <dgm:spPr/>
      <dgm:t>
        <a:bodyPr/>
        <a:lstStyle/>
        <a:p>
          <a:endParaRPr lang="es-ES" sz="1500" b="1">
            <a:latin typeface="Arial" pitchFamily="34" charset="0"/>
            <a:cs typeface="Arial" pitchFamily="34" charset="0"/>
          </a:endParaRPr>
        </a:p>
      </dgm:t>
    </dgm:pt>
    <dgm:pt modelId="{8CE6BFC5-69AD-4970-B354-45CF590EBEA8}">
      <dgm:prSet phldrT="[Texto]" custT="1"/>
      <dgm:spPr>
        <a:solidFill>
          <a:srgbClr val="D68533"/>
        </a:solidFill>
      </dgm:spPr>
      <dgm:t>
        <a:bodyPr/>
        <a:lstStyle/>
        <a:p>
          <a:r>
            <a:rPr lang="es-CO" sz="1200" b="0" i="0" dirty="0" smtClean="0">
              <a:solidFill>
                <a:schemeClr val="tx1"/>
              </a:solidFill>
              <a:effectLst/>
              <a:latin typeface="Arial" pitchFamily="34" charset="0"/>
              <a:cs typeface="Arial" pitchFamily="34" charset="0"/>
            </a:rPr>
            <a:t>Colchones de Capital</a:t>
          </a:r>
        </a:p>
        <a:p>
          <a:r>
            <a:rPr lang="es-CO" sz="1200" b="0" i="0" dirty="0" smtClean="0">
              <a:solidFill>
                <a:schemeClr val="tx1"/>
              </a:solidFill>
              <a:effectLst/>
              <a:latin typeface="Arial" pitchFamily="34" charset="0"/>
              <a:cs typeface="Arial" pitchFamily="34" charset="0"/>
            </a:rPr>
            <a:t>Medición Riesgo de Crédito (IFRS 9)</a:t>
          </a:r>
        </a:p>
        <a:p>
          <a:r>
            <a:rPr lang="es-CO" sz="1200" b="0" i="0" dirty="0" smtClean="0">
              <a:solidFill>
                <a:schemeClr val="tx1"/>
              </a:solidFill>
              <a:effectLst/>
              <a:latin typeface="Arial" pitchFamily="34" charset="0"/>
              <a:cs typeface="Arial" pitchFamily="34" charset="0"/>
            </a:rPr>
            <a:t>Medición Riesgo Operativo</a:t>
          </a:r>
        </a:p>
      </dgm:t>
    </dgm:pt>
    <dgm:pt modelId="{AAC40BB3-FBAE-4CD0-BC21-C3B5698468C4}" type="parTrans" cxnId="{330A77FE-37A7-4E67-93AB-D1F268CBDF91}">
      <dgm:prSet/>
      <dgm:spPr/>
      <dgm:t>
        <a:bodyPr/>
        <a:lstStyle/>
        <a:p>
          <a:endParaRPr lang="es-ES"/>
        </a:p>
      </dgm:t>
    </dgm:pt>
    <dgm:pt modelId="{DA26755C-76EA-4A1E-BE28-48F80B1A1D1B}" type="sibTrans" cxnId="{330A77FE-37A7-4E67-93AB-D1F268CBDF91}">
      <dgm:prSet/>
      <dgm:spPr/>
      <dgm:t>
        <a:bodyPr/>
        <a:lstStyle/>
        <a:p>
          <a:endParaRPr lang="es-ES"/>
        </a:p>
      </dgm:t>
    </dgm:pt>
    <dgm:pt modelId="{A0A6619E-8083-4EA2-8EA1-A4548FB34B42}">
      <dgm:prSet phldrT="[Texto]" custT="1"/>
      <dgm:spPr>
        <a:solidFill>
          <a:schemeClr val="bg1">
            <a:lumMod val="85000"/>
          </a:schemeClr>
        </a:solidFill>
      </dgm:spPr>
      <dgm:t>
        <a:bodyPr/>
        <a:lstStyle/>
        <a:p>
          <a:endParaRPr lang="es-ES" sz="1200" b="0" i="1" dirty="0">
            <a:effectLst/>
            <a:latin typeface="Arial" pitchFamily="34" charset="0"/>
            <a:cs typeface="Arial" pitchFamily="34" charset="0"/>
          </a:endParaRPr>
        </a:p>
      </dgm:t>
    </dgm:pt>
    <dgm:pt modelId="{18D1EAFC-11C1-4B6C-A387-3C67E4ABA43F}" type="parTrans" cxnId="{509F3375-20F5-4CB6-876D-F2405FF2362D}">
      <dgm:prSet/>
      <dgm:spPr/>
      <dgm:t>
        <a:bodyPr/>
        <a:lstStyle/>
        <a:p>
          <a:endParaRPr lang="es-CO"/>
        </a:p>
      </dgm:t>
    </dgm:pt>
    <dgm:pt modelId="{82575C3C-6661-4735-8784-E2CDEB634BE0}" type="sibTrans" cxnId="{509F3375-20F5-4CB6-876D-F2405FF2362D}">
      <dgm:prSet/>
      <dgm:spPr/>
      <dgm:t>
        <a:bodyPr/>
        <a:lstStyle/>
        <a:p>
          <a:endParaRPr lang="es-CO"/>
        </a:p>
      </dgm:t>
    </dgm:pt>
    <dgm:pt modelId="{EFD6CD4C-F56A-4620-BEBC-206F6264CAB0}" type="pres">
      <dgm:prSet presAssocID="{9936C37D-2787-4103-8B9E-AC383845D077}" presName="theList" presStyleCnt="0">
        <dgm:presLayoutVars>
          <dgm:dir/>
          <dgm:animLvl val="lvl"/>
          <dgm:resizeHandles val="exact"/>
        </dgm:presLayoutVars>
      </dgm:prSet>
      <dgm:spPr/>
      <dgm:t>
        <a:bodyPr/>
        <a:lstStyle/>
        <a:p>
          <a:endParaRPr lang="es-CO"/>
        </a:p>
      </dgm:t>
    </dgm:pt>
    <dgm:pt modelId="{36002079-551B-4EB4-8952-B1CA4D930CF3}" type="pres">
      <dgm:prSet presAssocID="{EA761391-3909-4593-960E-5FFCC18482E7}" presName="compNode" presStyleCnt="0"/>
      <dgm:spPr/>
      <dgm:t>
        <a:bodyPr/>
        <a:lstStyle/>
        <a:p>
          <a:endParaRPr lang="es-CO"/>
        </a:p>
      </dgm:t>
    </dgm:pt>
    <dgm:pt modelId="{ADA89CB3-1753-4757-8369-9CF77A42920C}" type="pres">
      <dgm:prSet presAssocID="{EA761391-3909-4593-960E-5FFCC18482E7}" presName="aNode" presStyleLbl="bgShp" presStyleIdx="0" presStyleCnt="3"/>
      <dgm:spPr/>
      <dgm:t>
        <a:bodyPr/>
        <a:lstStyle/>
        <a:p>
          <a:endParaRPr lang="es-CO"/>
        </a:p>
      </dgm:t>
    </dgm:pt>
    <dgm:pt modelId="{770965C1-2011-43CD-8E58-905EE257B9FF}" type="pres">
      <dgm:prSet presAssocID="{EA761391-3909-4593-960E-5FFCC18482E7}" presName="textNode" presStyleLbl="bgShp" presStyleIdx="0" presStyleCnt="3"/>
      <dgm:spPr/>
      <dgm:t>
        <a:bodyPr/>
        <a:lstStyle/>
        <a:p>
          <a:endParaRPr lang="es-CO"/>
        </a:p>
      </dgm:t>
    </dgm:pt>
    <dgm:pt modelId="{61E5B6D8-44C5-4487-834C-C0FC75CC02FB}" type="pres">
      <dgm:prSet presAssocID="{EA761391-3909-4593-960E-5FFCC18482E7}" presName="compChildNode" presStyleCnt="0"/>
      <dgm:spPr/>
      <dgm:t>
        <a:bodyPr/>
        <a:lstStyle/>
        <a:p>
          <a:endParaRPr lang="es-CO"/>
        </a:p>
      </dgm:t>
    </dgm:pt>
    <dgm:pt modelId="{4EC493F6-9273-4EBF-A2C2-802E85AD30FF}" type="pres">
      <dgm:prSet presAssocID="{EA761391-3909-4593-960E-5FFCC18482E7}" presName="theInnerList" presStyleCnt="0"/>
      <dgm:spPr/>
      <dgm:t>
        <a:bodyPr/>
        <a:lstStyle/>
        <a:p>
          <a:endParaRPr lang="es-CO"/>
        </a:p>
      </dgm:t>
    </dgm:pt>
    <dgm:pt modelId="{36D77207-97FA-4B22-A982-DA5E2ADF0F7D}" type="pres">
      <dgm:prSet presAssocID="{8CE6BFC5-69AD-4970-B354-45CF590EBEA8}" presName="childNode" presStyleLbl="node1" presStyleIdx="0" presStyleCnt="5" custScaleX="108771" custScaleY="2000000" custLinFactY="-700132" custLinFactNeighborX="463" custLinFactNeighborY="-800000">
        <dgm:presLayoutVars>
          <dgm:bulletEnabled val="1"/>
        </dgm:presLayoutVars>
      </dgm:prSet>
      <dgm:spPr/>
      <dgm:t>
        <a:bodyPr/>
        <a:lstStyle/>
        <a:p>
          <a:endParaRPr lang="es-CO"/>
        </a:p>
      </dgm:t>
    </dgm:pt>
    <dgm:pt modelId="{91F0409D-6ED4-4666-9D4D-7C41E25459F0}" type="pres">
      <dgm:prSet presAssocID="{8CE6BFC5-69AD-4970-B354-45CF590EBEA8}" presName="aSpace2" presStyleCnt="0"/>
      <dgm:spPr/>
      <dgm:t>
        <a:bodyPr/>
        <a:lstStyle/>
        <a:p>
          <a:endParaRPr lang="es-CO"/>
        </a:p>
      </dgm:t>
    </dgm:pt>
    <dgm:pt modelId="{AE72D4C9-E48E-4FF3-B23E-C53F863A09B2}" type="pres">
      <dgm:prSet presAssocID="{B2B3AF25-C976-4595-83CB-B0E9A02A06A9}" presName="childNode" presStyleLbl="node1" presStyleIdx="1" presStyleCnt="5" custScaleX="108771" custScaleY="798723" custLinFactY="-286255" custLinFactNeighborX="463" custLinFactNeighborY="-300000">
        <dgm:presLayoutVars>
          <dgm:bulletEnabled val="1"/>
        </dgm:presLayoutVars>
      </dgm:prSet>
      <dgm:spPr/>
      <dgm:t>
        <a:bodyPr/>
        <a:lstStyle/>
        <a:p>
          <a:endParaRPr lang="es-CO"/>
        </a:p>
      </dgm:t>
    </dgm:pt>
    <dgm:pt modelId="{4BA64C78-5529-4D53-BA9A-46001A9F559D}" type="pres">
      <dgm:prSet presAssocID="{EA761391-3909-4593-960E-5FFCC18482E7}" presName="aSpace" presStyleCnt="0"/>
      <dgm:spPr/>
      <dgm:t>
        <a:bodyPr/>
        <a:lstStyle/>
        <a:p>
          <a:endParaRPr lang="es-CO"/>
        </a:p>
      </dgm:t>
    </dgm:pt>
    <dgm:pt modelId="{84492C89-5E15-47C2-9CD0-621B042833ED}" type="pres">
      <dgm:prSet presAssocID="{A0A6619E-8083-4EA2-8EA1-A4548FB34B42}" presName="compNode" presStyleCnt="0"/>
      <dgm:spPr/>
      <dgm:t>
        <a:bodyPr/>
        <a:lstStyle/>
        <a:p>
          <a:endParaRPr lang="es-CO"/>
        </a:p>
      </dgm:t>
    </dgm:pt>
    <dgm:pt modelId="{1917154D-EDDA-42F5-B8D8-8859106D604B}" type="pres">
      <dgm:prSet presAssocID="{A0A6619E-8083-4EA2-8EA1-A4548FB34B42}" presName="aNode" presStyleLbl="bgShp" presStyleIdx="1" presStyleCnt="3"/>
      <dgm:spPr/>
      <dgm:t>
        <a:bodyPr/>
        <a:lstStyle/>
        <a:p>
          <a:endParaRPr lang="es-CO"/>
        </a:p>
      </dgm:t>
    </dgm:pt>
    <dgm:pt modelId="{CD8171B3-7CAB-4B87-85B1-97C10A3A1114}" type="pres">
      <dgm:prSet presAssocID="{A0A6619E-8083-4EA2-8EA1-A4548FB34B42}" presName="textNode" presStyleLbl="bgShp" presStyleIdx="1" presStyleCnt="3"/>
      <dgm:spPr/>
      <dgm:t>
        <a:bodyPr/>
        <a:lstStyle/>
        <a:p>
          <a:endParaRPr lang="es-CO"/>
        </a:p>
      </dgm:t>
    </dgm:pt>
    <dgm:pt modelId="{0A787F3C-7AE9-4504-A9BD-B1DBF1A8EE4E}" type="pres">
      <dgm:prSet presAssocID="{A0A6619E-8083-4EA2-8EA1-A4548FB34B42}" presName="compChildNode" presStyleCnt="0"/>
      <dgm:spPr/>
      <dgm:t>
        <a:bodyPr/>
        <a:lstStyle/>
        <a:p>
          <a:endParaRPr lang="es-CO"/>
        </a:p>
      </dgm:t>
    </dgm:pt>
    <dgm:pt modelId="{A6CE307E-6853-4691-9342-7B873B4A4EB2}" type="pres">
      <dgm:prSet presAssocID="{A0A6619E-8083-4EA2-8EA1-A4548FB34B42}" presName="theInnerList" presStyleCnt="0"/>
      <dgm:spPr/>
      <dgm:t>
        <a:bodyPr/>
        <a:lstStyle/>
        <a:p>
          <a:endParaRPr lang="es-CO"/>
        </a:p>
      </dgm:t>
    </dgm:pt>
    <dgm:pt modelId="{7413B6B7-B822-45F9-B314-D951E9078AFC}" type="pres">
      <dgm:prSet presAssocID="{AEDCD0AE-1D1E-426F-8C72-6B51C47797E6}" presName="childNode" presStyleLbl="node1" presStyleIdx="2" presStyleCnt="5" custScaleY="340676" custLinFactY="-120696" custLinFactNeighborY="-200000">
        <dgm:presLayoutVars>
          <dgm:bulletEnabled val="1"/>
        </dgm:presLayoutVars>
      </dgm:prSet>
      <dgm:spPr/>
      <dgm:t>
        <a:bodyPr/>
        <a:lstStyle/>
        <a:p>
          <a:endParaRPr lang="es-CO"/>
        </a:p>
      </dgm:t>
    </dgm:pt>
    <dgm:pt modelId="{006EBC19-B005-41BD-9719-FBA41697FB9F}" type="pres">
      <dgm:prSet presAssocID="{AEDCD0AE-1D1E-426F-8C72-6B51C47797E6}" presName="aSpace2" presStyleCnt="0"/>
      <dgm:spPr/>
      <dgm:t>
        <a:bodyPr/>
        <a:lstStyle/>
        <a:p>
          <a:endParaRPr lang="es-CO"/>
        </a:p>
      </dgm:t>
    </dgm:pt>
    <dgm:pt modelId="{8CC69C41-0D38-4095-A5C7-F729635078E9}" type="pres">
      <dgm:prSet presAssocID="{4E6BD151-93A6-4A30-9A41-859C2C97AA37}" presName="childNode" presStyleLbl="node1" presStyleIdx="3" presStyleCnt="5" custScaleY="128486" custLinFactY="-56396" custLinFactNeighborY="-100000">
        <dgm:presLayoutVars>
          <dgm:bulletEnabled val="1"/>
        </dgm:presLayoutVars>
      </dgm:prSet>
      <dgm:spPr/>
      <dgm:t>
        <a:bodyPr/>
        <a:lstStyle/>
        <a:p>
          <a:endParaRPr lang="es-CO"/>
        </a:p>
      </dgm:t>
    </dgm:pt>
    <dgm:pt modelId="{530282EF-C015-40B3-96F9-F972E509622F}" type="pres">
      <dgm:prSet presAssocID="{A0A6619E-8083-4EA2-8EA1-A4548FB34B42}" presName="aSpace" presStyleCnt="0"/>
      <dgm:spPr/>
      <dgm:t>
        <a:bodyPr/>
        <a:lstStyle/>
        <a:p>
          <a:endParaRPr lang="es-CO"/>
        </a:p>
      </dgm:t>
    </dgm:pt>
    <dgm:pt modelId="{792E4E40-BCE9-4006-9AEE-670A9A140EAA}" type="pres">
      <dgm:prSet presAssocID="{B1AD682C-12F6-4A41-96C5-BF54794F6C66}" presName="compNode" presStyleCnt="0"/>
      <dgm:spPr/>
      <dgm:t>
        <a:bodyPr/>
        <a:lstStyle/>
        <a:p>
          <a:endParaRPr lang="es-CO"/>
        </a:p>
      </dgm:t>
    </dgm:pt>
    <dgm:pt modelId="{7E5E6DC0-81F0-4312-A3AE-2AA400FD6E4F}" type="pres">
      <dgm:prSet presAssocID="{B1AD682C-12F6-4A41-96C5-BF54794F6C66}" presName="aNode" presStyleLbl="bgShp" presStyleIdx="2" presStyleCnt="3"/>
      <dgm:spPr/>
      <dgm:t>
        <a:bodyPr/>
        <a:lstStyle/>
        <a:p>
          <a:endParaRPr lang="es-CO"/>
        </a:p>
      </dgm:t>
    </dgm:pt>
    <dgm:pt modelId="{28851F7C-3552-4911-A782-348AB450273E}" type="pres">
      <dgm:prSet presAssocID="{B1AD682C-12F6-4A41-96C5-BF54794F6C66}" presName="textNode" presStyleLbl="bgShp" presStyleIdx="2" presStyleCnt="3"/>
      <dgm:spPr/>
      <dgm:t>
        <a:bodyPr/>
        <a:lstStyle/>
        <a:p>
          <a:endParaRPr lang="es-CO"/>
        </a:p>
      </dgm:t>
    </dgm:pt>
    <dgm:pt modelId="{0E613571-4520-4651-9061-1182D3DEC321}" type="pres">
      <dgm:prSet presAssocID="{B1AD682C-12F6-4A41-96C5-BF54794F6C66}" presName="compChildNode" presStyleCnt="0"/>
      <dgm:spPr/>
      <dgm:t>
        <a:bodyPr/>
        <a:lstStyle/>
        <a:p>
          <a:endParaRPr lang="es-CO"/>
        </a:p>
      </dgm:t>
    </dgm:pt>
    <dgm:pt modelId="{DEF42547-ADBE-460C-822D-46AAC1DF047D}" type="pres">
      <dgm:prSet presAssocID="{B1AD682C-12F6-4A41-96C5-BF54794F6C66}" presName="theInnerList" presStyleCnt="0"/>
      <dgm:spPr/>
      <dgm:t>
        <a:bodyPr/>
        <a:lstStyle/>
        <a:p>
          <a:endParaRPr lang="es-CO"/>
        </a:p>
      </dgm:t>
    </dgm:pt>
    <dgm:pt modelId="{FC10CBEC-9C63-40BB-B8C4-DA31D164A963}" type="pres">
      <dgm:prSet presAssocID="{2065BD56-FFBE-4A3E-AD5E-FA18A1618962}" presName="childNode" presStyleLbl="node1" presStyleIdx="4" presStyleCnt="5" custLinFactNeighborX="-463" custLinFactNeighborY="-23892">
        <dgm:presLayoutVars>
          <dgm:bulletEnabled val="1"/>
        </dgm:presLayoutVars>
      </dgm:prSet>
      <dgm:spPr/>
      <dgm:t>
        <a:bodyPr/>
        <a:lstStyle/>
        <a:p>
          <a:endParaRPr lang="es-CO"/>
        </a:p>
      </dgm:t>
    </dgm:pt>
  </dgm:ptLst>
  <dgm:cxnLst>
    <dgm:cxn modelId="{404F99CA-7F15-4F6E-B4E2-545350B2A83C}" type="presOf" srcId="{AEDCD0AE-1D1E-426F-8C72-6B51C47797E6}" destId="{7413B6B7-B822-45F9-B314-D951E9078AFC}" srcOrd="0" destOrd="0" presId="urn:microsoft.com/office/officeart/2005/8/layout/lProcess2"/>
    <dgm:cxn modelId="{60A61B4A-CA09-47FE-B151-96BFB6F330A1}" srcId="{9936C37D-2787-4103-8B9E-AC383845D077}" destId="{EA761391-3909-4593-960E-5FFCC18482E7}" srcOrd="0" destOrd="0" parTransId="{F696167F-2EE9-4311-91CE-2A691C795678}" sibTransId="{B74B8F41-F0C0-4B98-BD03-A62F8F0C8846}"/>
    <dgm:cxn modelId="{25B64F4F-64BC-4D54-A92D-4F8520286DE0}" type="presOf" srcId="{B1AD682C-12F6-4A41-96C5-BF54794F6C66}" destId="{7E5E6DC0-81F0-4312-A3AE-2AA400FD6E4F}" srcOrd="0" destOrd="0" presId="urn:microsoft.com/office/officeart/2005/8/layout/lProcess2"/>
    <dgm:cxn modelId="{A7763A01-9B19-48F3-8550-EA526127A284}" srcId="{B1AD682C-12F6-4A41-96C5-BF54794F6C66}" destId="{2065BD56-FFBE-4A3E-AD5E-FA18A1618962}" srcOrd="0" destOrd="0" parTransId="{A8D89859-9197-4795-9362-1C65EC71A0FC}" sibTransId="{207889CE-D5FB-4BFB-A75A-B71168CF6857}"/>
    <dgm:cxn modelId="{509F3375-20F5-4CB6-876D-F2405FF2362D}" srcId="{9936C37D-2787-4103-8B9E-AC383845D077}" destId="{A0A6619E-8083-4EA2-8EA1-A4548FB34B42}" srcOrd="1" destOrd="0" parTransId="{18D1EAFC-11C1-4B6C-A387-3C67E4ABA43F}" sibTransId="{82575C3C-6661-4735-8784-E2CDEB634BE0}"/>
    <dgm:cxn modelId="{64C86E3C-7934-40FF-B5EC-5E45FEE4AFB7}" srcId="{9936C37D-2787-4103-8B9E-AC383845D077}" destId="{B1AD682C-12F6-4A41-96C5-BF54794F6C66}" srcOrd="2" destOrd="0" parTransId="{DFA0F7C0-55B9-4608-BFE5-2B9A376043F6}" sibTransId="{C5A34C39-2262-4BD3-B34F-B317FAC6A64A}"/>
    <dgm:cxn modelId="{F923B67E-B566-4880-AB95-9F06A0E84FAE}" type="presOf" srcId="{B1AD682C-12F6-4A41-96C5-BF54794F6C66}" destId="{28851F7C-3552-4911-A782-348AB450273E}" srcOrd="1" destOrd="0" presId="urn:microsoft.com/office/officeart/2005/8/layout/lProcess2"/>
    <dgm:cxn modelId="{7C9E2B7C-22FE-4BBB-900A-B353A8929C78}" type="presOf" srcId="{A0A6619E-8083-4EA2-8EA1-A4548FB34B42}" destId="{1917154D-EDDA-42F5-B8D8-8859106D604B}" srcOrd="0" destOrd="0" presId="urn:microsoft.com/office/officeart/2005/8/layout/lProcess2"/>
    <dgm:cxn modelId="{B26E32CF-DE5E-4B25-BCC9-DC975AE2DECB}" type="presOf" srcId="{B2B3AF25-C976-4595-83CB-B0E9A02A06A9}" destId="{AE72D4C9-E48E-4FF3-B23E-C53F863A09B2}" srcOrd="0" destOrd="0" presId="urn:microsoft.com/office/officeart/2005/8/layout/lProcess2"/>
    <dgm:cxn modelId="{C42AA704-ED34-4A43-891D-00330EE71A5D}" type="presOf" srcId="{4E6BD151-93A6-4A30-9A41-859C2C97AA37}" destId="{8CC69C41-0D38-4095-A5C7-F729635078E9}" srcOrd="0" destOrd="0" presId="urn:microsoft.com/office/officeart/2005/8/layout/lProcess2"/>
    <dgm:cxn modelId="{8FC88601-216E-4B2C-BA86-450C7FED6D94}" type="presOf" srcId="{2065BD56-FFBE-4A3E-AD5E-FA18A1618962}" destId="{FC10CBEC-9C63-40BB-B8C4-DA31D164A963}" srcOrd="0" destOrd="0" presId="urn:microsoft.com/office/officeart/2005/8/layout/lProcess2"/>
    <dgm:cxn modelId="{330A77FE-37A7-4E67-93AB-D1F268CBDF91}" srcId="{EA761391-3909-4593-960E-5FFCC18482E7}" destId="{8CE6BFC5-69AD-4970-B354-45CF590EBEA8}" srcOrd="0" destOrd="0" parTransId="{AAC40BB3-FBAE-4CD0-BC21-C3B5698468C4}" sibTransId="{DA26755C-76EA-4A1E-BE28-48F80B1A1D1B}"/>
    <dgm:cxn modelId="{1A18A402-9B61-4B0D-BB17-FBACA177492E}" type="presOf" srcId="{A0A6619E-8083-4EA2-8EA1-A4548FB34B42}" destId="{CD8171B3-7CAB-4B87-85B1-97C10A3A1114}" srcOrd="1" destOrd="0" presId="urn:microsoft.com/office/officeart/2005/8/layout/lProcess2"/>
    <dgm:cxn modelId="{62A1B618-45C7-49C4-BB98-044DCBACF275}" type="presOf" srcId="{8CE6BFC5-69AD-4970-B354-45CF590EBEA8}" destId="{36D77207-97FA-4B22-A982-DA5E2ADF0F7D}" srcOrd="0" destOrd="0" presId="urn:microsoft.com/office/officeart/2005/8/layout/lProcess2"/>
    <dgm:cxn modelId="{A380D8BA-949E-493D-99B6-D4AD4885638F}" type="presOf" srcId="{9936C37D-2787-4103-8B9E-AC383845D077}" destId="{EFD6CD4C-F56A-4620-BEBC-206F6264CAB0}" srcOrd="0" destOrd="0" presId="urn:microsoft.com/office/officeart/2005/8/layout/lProcess2"/>
    <dgm:cxn modelId="{4E5B1C0A-FF17-4BDB-A19B-F8436C1E2BAB}" type="presOf" srcId="{EA761391-3909-4593-960E-5FFCC18482E7}" destId="{ADA89CB3-1753-4757-8369-9CF77A42920C}" srcOrd="0" destOrd="0" presId="urn:microsoft.com/office/officeart/2005/8/layout/lProcess2"/>
    <dgm:cxn modelId="{D1C0FC1C-3FF5-4951-867B-FF48C721A7C5}" srcId="{A0A6619E-8083-4EA2-8EA1-A4548FB34B42}" destId="{AEDCD0AE-1D1E-426F-8C72-6B51C47797E6}" srcOrd="0" destOrd="0" parTransId="{C87B0676-CD7E-4B9E-8DE2-A5EBFD53BBB7}" sibTransId="{08D32FE1-3947-4999-96E8-3EDEFFFD7F70}"/>
    <dgm:cxn modelId="{3ED101DA-FC7C-4B02-90E4-7E2573BE5DB5}" srcId="{A0A6619E-8083-4EA2-8EA1-A4548FB34B42}" destId="{4E6BD151-93A6-4A30-9A41-859C2C97AA37}" srcOrd="1" destOrd="0" parTransId="{17C7F1B1-482B-4D8B-8445-4589888FD027}" sibTransId="{150A4BF7-BC58-49BA-BB91-8BBB66AA3BDC}"/>
    <dgm:cxn modelId="{2B43B0D2-09B7-40FF-8FBA-8D9DE53F4E1C}" srcId="{EA761391-3909-4593-960E-5FFCC18482E7}" destId="{B2B3AF25-C976-4595-83CB-B0E9A02A06A9}" srcOrd="1" destOrd="0" parTransId="{3F18C8A2-3900-4D2E-9AE6-110D25A9ADB4}" sibTransId="{4D9C8B84-9BD0-4CEC-942D-CE8D50D6B613}"/>
    <dgm:cxn modelId="{AAE3ED40-D9C0-474A-95B3-DB5A0A4EF0F7}" type="presOf" srcId="{EA761391-3909-4593-960E-5FFCC18482E7}" destId="{770965C1-2011-43CD-8E58-905EE257B9FF}" srcOrd="1" destOrd="0" presId="urn:microsoft.com/office/officeart/2005/8/layout/lProcess2"/>
    <dgm:cxn modelId="{27923F10-F774-4D20-AB35-2538DE12EA99}" type="presParOf" srcId="{EFD6CD4C-F56A-4620-BEBC-206F6264CAB0}" destId="{36002079-551B-4EB4-8952-B1CA4D930CF3}" srcOrd="0" destOrd="0" presId="urn:microsoft.com/office/officeart/2005/8/layout/lProcess2"/>
    <dgm:cxn modelId="{5BF527DD-2B94-4C20-9547-0DFC30A85438}" type="presParOf" srcId="{36002079-551B-4EB4-8952-B1CA4D930CF3}" destId="{ADA89CB3-1753-4757-8369-9CF77A42920C}" srcOrd="0" destOrd="0" presId="urn:microsoft.com/office/officeart/2005/8/layout/lProcess2"/>
    <dgm:cxn modelId="{21AD059F-1349-4937-82A9-4FC89051534D}" type="presParOf" srcId="{36002079-551B-4EB4-8952-B1CA4D930CF3}" destId="{770965C1-2011-43CD-8E58-905EE257B9FF}" srcOrd="1" destOrd="0" presId="urn:microsoft.com/office/officeart/2005/8/layout/lProcess2"/>
    <dgm:cxn modelId="{4B996405-B90B-4B0A-8F35-09BD5F963F39}" type="presParOf" srcId="{36002079-551B-4EB4-8952-B1CA4D930CF3}" destId="{61E5B6D8-44C5-4487-834C-C0FC75CC02FB}" srcOrd="2" destOrd="0" presId="urn:microsoft.com/office/officeart/2005/8/layout/lProcess2"/>
    <dgm:cxn modelId="{4D5244BA-884C-4FA5-91B6-319FA11BD367}" type="presParOf" srcId="{61E5B6D8-44C5-4487-834C-C0FC75CC02FB}" destId="{4EC493F6-9273-4EBF-A2C2-802E85AD30FF}" srcOrd="0" destOrd="0" presId="urn:microsoft.com/office/officeart/2005/8/layout/lProcess2"/>
    <dgm:cxn modelId="{DB3025CA-B292-4A49-BA09-D197C2858D35}" type="presParOf" srcId="{4EC493F6-9273-4EBF-A2C2-802E85AD30FF}" destId="{36D77207-97FA-4B22-A982-DA5E2ADF0F7D}" srcOrd="0" destOrd="0" presId="urn:microsoft.com/office/officeart/2005/8/layout/lProcess2"/>
    <dgm:cxn modelId="{585B7A0C-7EEF-41BA-9D6F-7B634E0E1AE0}" type="presParOf" srcId="{4EC493F6-9273-4EBF-A2C2-802E85AD30FF}" destId="{91F0409D-6ED4-4666-9D4D-7C41E25459F0}" srcOrd="1" destOrd="0" presId="urn:microsoft.com/office/officeart/2005/8/layout/lProcess2"/>
    <dgm:cxn modelId="{8BD723FC-8FB3-4BA4-BDD0-0CB66194FDC1}" type="presParOf" srcId="{4EC493F6-9273-4EBF-A2C2-802E85AD30FF}" destId="{AE72D4C9-E48E-4FF3-B23E-C53F863A09B2}" srcOrd="2" destOrd="0" presId="urn:microsoft.com/office/officeart/2005/8/layout/lProcess2"/>
    <dgm:cxn modelId="{27A8CDF9-FCBB-416C-99C9-36DB7210E8CA}" type="presParOf" srcId="{EFD6CD4C-F56A-4620-BEBC-206F6264CAB0}" destId="{4BA64C78-5529-4D53-BA9A-46001A9F559D}" srcOrd="1" destOrd="0" presId="urn:microsoft.com/office/officeart/2005/8/layout/lProcess2"/>
    <dgm:cxn modelId="{832EEEE9-F4FF-4415-8616-0A4BD67AA0A9}" type="presParOf" srcId="{EFD6CD4C-F56A-4620-BEBC-206F6264CAB0}" destId="{84492C89-5E15-47C2-9CD0-621B042833ED}" srcOrd="2" destOrd="0" presId="urn:microsoft.com/office/officeart/2005/8/layout/lProcess2"/>
    <dgm:cxn modelId="{D41B64F5-E645-4BE6-A0CD-A9AC7FA02CBA}" type="presParOf" srcId="{84492C89-5E15-47C2-9CD0-621B042833ED}" destId="{1917154D-EDDA-42F5-B8D8-8859106D604B}" srcOrd="0" destOrd="0" presId="urn:microsoft.com/office/officeart/2005/8/layout/lProcess2"/>
    <dgm:cxn modelId="{6D2DBF02-BBB1-46E4-9835-930028647A8F}" type="presParOf" srcId="{84492C89-5E15-47C2-9CD0-621B042833ED}" destId="{CD8171B3-7CAB-4B87-85B1-97C10A3A1114}" srcOrd="1" destOrd="0" presId="urn:microsoft.com/office/officeart/2005/8/layout/lProcess2"/>
    <dgm:cxn modelId="{4AFB840C-3916-4D3E-AB81-81F7CFD8EA9A}" type="presParOf" srcId="{84492C89-5E15-47C2-9CD0-621B042833ED}" destId="{0A787F3C-7AE9-4504-A9BD-B1DBF1A8EE4E}" srcOrd="2" destOrd="0" presId="urn:microsoft.com/office/officeart/2005/8/layout/lProcess2"/>
    <dgm:cxn modelId="{DC5AB1EE-7FA4-400F-A85A-192178AA0DE0}" type="presParOf" srcId="{0A787F3C-7AE9-4504-A9BD-B1DBF1A8EE4E}" destId="{A6CE307E-6853-4691-9342-7B873B4A4EB2}" srcOrd="0" destOrd="0" presId="urn:microsoft.com/office/officeart/2005/8/layout/lProcess2"/>
    <dgm:cxn modelId="{AF09124B-7727-4C00-B506-78B4D4E8FF9A}" type="presParOf" srcId="{A6CE307E-6853-4691-9342-7B873B4A4EB2}" destId="{7413B6B7-B822-45F9-B314-D951E9078AFC}" srcOrd="0" destOrd="0" presId="urn:microsoft.com/office/officeart/2005/8/layout/lProcess2"/>
    <dgm:cxn modelId="{8CEB7466-2BE8-4B9F-9F19-F028DADBEDD2}" type="presParOf" srcId="{A6CE307E-6853-4691-9342-7B873B4A4EB2}" destId="{006EBC19-B005-41BD-9719-FBA41697FB9F}" srcOrd="1" destOrd="0" presId="urn:microsoft.com/office/officeart/2005/8/layout/lProcess2"/>
    <dgm:cxn modelId="{F539986B-AD35-4EFD-8465-6E7A98F4390C}" type="presParOf" srcId="{A6CE307E-6853-4691-9342-7B873B4A4EB2}" destId="{8CC69C41-0D38-4095-A5C7-F729635078E9}" srcOrd="2" destOrd="0" presId="urn:microsoft.com/office/officeart/2005/8/layout/lProcess2"/>
    <dgm:cxn modelId="{8B23F59D-DF76-4D73-9601-3B79BDADDD63}" type="presParOf" srcId="{EFD6CD4C-F56A-4620-BEBC-206F6264CAB0}" destId="{530282EF-C015-40B3-96F9-F972E509622F}" srcOrd="3" destOrd="0" presId="urn:microsoft.com/office/officeart/2005/8/layout/lProcess2"/>
    <dgm:cxn modelId="{7B44BAD1-B65A-4269-A51E-517FFDA6403F}" type="presParOf" srcId="{EFD6CD4C-F56A-4620-BEBC-206F6264CAB0}" destId="{792E4E40-BCE9-4006-9AEE-670A9A140EAA}" srcOrd="4" destOrd="0" presId="urn:microsoft.com/office/officeart/2005/8/layout/lProcess2"/>
    <dgm:cxn modelId="{745C07F6-203F-46EB-AD3B-E6CDAAA0D7EA}" type="presParOf" srcId="{792E4E40-BCE9-4006-9AEE-670A9A140EAA}" destId="{7E5E6DC0-81F0-4312-A3AE-2AA400FD6E4F}" srcOrd="0" destOrd="0" presId="urn:microsoft.com/office/officeart/2005/8/layout/lProcess2"/>
    <dgm:cxn modelId="{869E0BE0-9C16-4034-A018-695F146BE99A}" type="presParOf" srcId="{792E4E40-BCE9-4006-9AEE-670A9A140EAA}" destId="{28851F7C-3552-4911-A782-348AB450273E}" srcOrd="1" destOrd="0" presId="urn:microsoft.com/office/officeart/2005/8/layout/lProcess2"/>
    <dgm:cxn modelId="{E043BCC4-AE6C-4F8F-8FBC-9177324F13B0}" type="presParOf" srcId="{792E4E40-BCE9-4006-9AEE-670A9A140EAA}" destId="{0E613571-4520-4651-9061-1182D3DEC321}" srcOrd="2" destOrd="0" presId="urn:microsoft.com/office/officeart/2005/8/layout/lProcess2"/>
    <dgm:cxn modelId="{80B922F3-B316-459F-BF99-132631C7BC2C}" type="presParOf" srcId="{0E613571-4520-4651-9061-1182D3DEC321}" destId="{DEF42547-ADBE-460C-822D-46AAC1DF047D}" srcOrd="0" destOrd="0" presId="urn:microsoft.com/office/officeart/2005/8/layout/lProcess2"/>
    <dgm:cxn modelId="{8A110D31-ED2C-4385-B2AC-8B9E7EB81B04}" type="presParOf" srcId="{DEF42547-ADBE-460C-822D-46AAC1DF047D}" destId="{FC10CBEC-9C63-40BB-B8C4-DA31D164A963}"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832D30-7437-4386-9B21-E85C09A41DC6}" type="doc">
      <dgm:prSet loTypeId="urn:microsoft.com/office/officeart/2005/8/layout/lProcess1" loCatId="process" qsTypeId="urn:microsoft.com/office/officeart/2005/8/quickstyle/3d1" qsCatId="3D" csTypeId="urn:microsoft.com/office/officeart/2005/8/colors/accent1_3" csCatId="accent1" phldr="1"/>
      <dgm:spPr/>
      <dgm:t>
        <a:bodyPr/>
        <a:lstStyle/>
        <a:p>
          <a:endParaRPr lang="es-CO"/>
        </a:p>
      </dgm:t>
    </dgm:pt>
    <dgm:pt modelId="{AE499007-C355-4BA6-8F2C-AAB95AB6965E}">
      <dgm:prSet phldrT="[Texto]" custT="1"/>
      <dgm:spPr>
        <a:solidFill>
          <a:srgbClr val="338585"/>
        </a:solidFill>
      </dgm:spPr>
      <dgm:t>
        <a:bodyPr/>
        <a:lstStyle/>
        <a:p>
          <a:r>
            <a:rPr lang="es-CO"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Entidades</a:t>
          </a:r>
          <a:endParaRPr lang="es-C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D74FC4E-6987-4F8F-9DE9-C98146499609}" type="parTrans" cxnId="{B97948AC-8F43-4652-A207-68F7A2C1E2D3}">
      <dgm:prSet/>
      <dgm:spPr/>
      <dgm:t>
        <a:bodyPr/>
        <a:lstStyle/>
        <a:p>
          <a:endParaRPr lang="es-CO">
            <a:latin typeface="Arial" panose="020B0604020202020204" pitchFamily="34" charset="0"/>
            <a:cs typeface="Arial" panose="020B0604020202020204" pitchFamily="34" charset="0"/>
          </a:endParaRPr>
        </a:p>
      </dgm:t>
    </dgm:pt>
    <dgm:pt modelId="{5278811A-A6DF-46D7-A512-8269675AE3E6}" type="sibTrans" cxnId="{B97948AC-8F43-4652-A207-68F7A2C1E2D3}">
      <dgm:prSet/>
      <dgm:spPr/>
      <dgm:t>
        <a:bodyPr/>
        <a:lstStyle/>
        <a:p>
          <a:endParaRPr lang="es-CO">
            <a:latin typeface="Arial" panose="020B0604020202020204" pitchFamily="34" charset="0"/>
            <a:cs typeface="Arial" panose="020B0604020202020204" pitchFamily="34" charset="0"/>
          </a:endParaRPr>
        </a:p>
      </dgm:t>
    </dgm:pt>
    <dgm:pt modelId="{659ACAD9-4CA6-4D67-A27E-9BB664304B66}">
      <dgm:prSet phldrT="[Texto]" custT="1"/>
      <dgm:spPr>
        <a:solidFill>
          <a:schemeClr val="bg1">
            <a:lumMod val="85000"/>
            <a:alpha val="90000"/>
          </a:schemeClr>
        </a:solidFill>
      </dgm:spPr>
      <dgm:t>
        <a:bodyPr/>
        <a:lstStyle/>
        <a:p>
          <a:pPr algn="just"/>
          <a:r>
            <a:rPr lang="es-CO" sz="1600" dirty="0" smtClean="0">
              <a:latin typeface="Arial" panose="020B0604020202020204" pitchFamily="34" charset="0"/>
              <a:cs typeface="Arial" panose="020B0604020202020204" pitchFamily="34" charset="0"/>
            </a:rPr>
            <a:t>Deberán optimizar sus modelos de negocio, para mantener la sostenibilidad y eficiencia en el largo plazo en un escenario de regulación financiera más exigente. </a:t>
          </a:r>
          <a:endParaRPr lang="es-CO" sz="1600" dirty="0">
            <a:latin typeface="Arial" panose="020B0604020202020204" pitchFamily="34" charset="0"/>
            <a:cs typeface="Arial" panose="020B0604020202020204" pitchFamily="34" charset="0"/>
          </a:endParaRPr>
        </a:p>
      </dgm:t>
    </dgm:pt>
    <dgm:pt modelId="{D5A046DA-929D-471A-AE60-C74B26FA59F1}" type="parTrans" cxnId="{B7E4FC91-0879-407E-BB40-24ACC295F0E3}">
      <dgm:prSet/>
      <dgm:spPr>
        <a:solidFill>
          <a:srgbClr val="338585"/>
        </a:solidFill>
      </dgm:spPr>
      <dgm:t>
        <a:bodyPr/>
        <a:lstStyle/>
        <a:p>
          <a:endParaRPr lang="es-CO">
            <a:latin typeface="Arial" panose="020B0604020202020204" pitchFamily="34" charset="0"/>
            <a:cs typeface="Arial" panose="020B0604020202020204" pitchFamily="34" charset="0"/>
          </a:endParaRPr>
        </a:p>
      </dgm:t>
    </dgm:pt>
    <dgm:pt modelId="{2F2B585F-DE7F-48C7-8A1F-AC76EC98F047}" type="sibTrans" cxnId="{B7E4FC91-0879-407E-BB40-24ACC295F0E3}">
      <dgm:prSet/>
      <dgm:spPr>
        <a:solidFill>
          <a:srgbClr val="338585"/>
        </a:solidFill>
      </dgm:spPr>
      <dgm:t>
        <a:bodyPr/>
        <a:lstStyle/>
        <a:p>
          <a:endParaRPr lang="es-CO">
            <a:latin typeface="Arial" panose="020B0604020202020204" pitchFamily="34" charset="0"/>
            <a:cs typeface="Arial" panose="020B0604020202020204" pitchFamily="34" charset="0"/>
          </a:endParaRPr>
        </a:p>
      </dgm:t>
    </dgm:pt>
    <dgm:pt modelId="{971AC4CB-D9C1-44ED-BFAD-80634C7A83CC}">
      <dgm:prSet phldrT="[Texto]" custT="1"/>
      <dgm:spPr>
        <a:solidFill>
          <a:srgbClr val="66A3A3"/>
        </a:solidFill>
      </dgm:spPr>
      <dgm:t>
        <a:bodyPr/>
        <a:lstStyle/>
        <a:p>
          <a:r>
            <a:rPr lang="es-CO"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Autoridades </a:t>
          </a:r>
          <a:endParaRPr lang="es-C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46FF16-B4FD-4EDE-B912-78AA56E8EBBF}" type="parTrans" cxnId="{4F23DACF-E69D-40C8-B29F-0695922BE3FA}">
      <dgm:prSet/>
      <dgm:spPr/>
      <dgm:t>
        <a:bodyPr/>
        <a:lstStyle/>
        <a:p>
          <a:endParaRPr lang="es-CO">
            <a:latin typeface="Arial" panose="020B0604020202020204" pitchFamily="34" charset="0"/>
            <a:cs typeface="Arial" panose="020B0604020202020204" pitchFamily="34" charset="0"/>
          </a:endParaRPr>
        </a:p>
      </dgm:t>
    </dgm:pt>
    <dgm:pt modelId="{1CE6E88C-8F6B-4E8C-A55E-26E78FAB9B85}" type="sibTrans" cxnId="{4F23DACF-E69D-40C8-B29F-0695922BE3FA}">
      <dgm:prSet/>
      <dgm:spPr/>
      <dgm:t>
        <a:bodyPr/>
        <a:lstStyle/>
        <a:p>
          <a:endParaRPr lang="es-CO">
            <a:latin typeface="Arial" panose="020B0604020202020204" pitchFamily="34" charset="0"/>
            <a:cs typeface="Arial" panose="020B0604020202020204" pitchFamily="34" charset="0"/>
          </a:endParaRPr>
        </a:p>
      </dgm:t>
    </dgm:pt>
    <dgm:pt modelId="{4A58DE18-FB94-450B-952F-2F239967044E}">
      <dgm:prSet phldrT="[Texto]" custT="1"/>
      <dgm:spPr>
        <a:solidFill>
          <a:schemeClr val="bg1">
            <a:lumMod val="85000"/>
            <a:alpha val="90000"/>
          </a:schemeClr>
        </a:solidFill>
      </dgm:spPr>
      <dgm:t>
        <a:bodyPr/>
        <a:lstStyle/>
        <a:p>
          <a:pPr algn="just"/>
          <a:r>
            <a:rPr lang="es-CO" sz="1600" dirty="0" smtClean="0">
              <a:latin typeface="Arial" panose="020B0604020202020204" pitchFamily="34" charset="0"/>
              <a:cs typeface="Arial" panose="020B0604020202020204" pitchFamily="34" charset="0"/>
            </a:rPr>
            <a:t>Mantener la consistencia en el desarrollo normativo en línea con las mejores prácticas y la transformación de la industria.</a:t>
          </a:r>
          <a:endParaRPr lang="es-CO" sz="1600" dirty="0">
            <a:latin typeface="Arial" panose="020B0604020202020204" pitchFamily="34" charset="0"/>
            <a:cs typeface="Arial" panose="020B0604020202020204" pitchFamily="34" charset="0"/>
          </a:endParaRPr>
        </a:p>
      </dgm:t>
    </dgm:pt>
    <dgm:pt modelId="{989057A5-6BBF-45B3-BF97-AD79FEDE9B76}" type="parTrans" cxnId="{57958BB8-BD65-4E3C-82FE-03247FC9E5E1}">
      <dgm:prSet/>
      <dgm:spPr>
        <a:solidFill>
          <a:srgbClr val="66A3A3"/>
        </a:solidFill>
      </dgm:spPr>
      <dgm:t>
        <a:bodyPr/>
        <a:lstStyle/>
        <a:p>
          <a:endParaRPr lang="es-CO">
            <a:latin typeface="Arial" panose="020B0604020202020204" pitchFamily="34" charset="0"/>
            <a:cs typeface="Arial" panose="020B0604020202020204" pitchFamily="34" charset="0"/>
          </a:endParaRPr>
        </a:p>
      </dgm:t>
    </dgm:pt>
    <dgm:pt modelId="{64207EE2-CCD2-4F51-86A7-5085348689C6}" type="sibTrans" cxnId="{57958BB8-BD65-4E3C-82FE-03247FC9E5E1}">
      <dgm:prSet/>
      <dgm:spPr>
        <a:solidFill>
          <a:srgbClr val="66A3A3"/>
        </a:solidFill>
      </dgm:spPr>
      <dgm:t>
        <a:bodyPr/>
        <a:lstStyle/>
        <a:p>
          <a:endParaRPr lang="es-CO">
            <a:latin typeface="Arial" panose="020B0604020202020204" pitchFamily="34" charset="0"/>
            <a:cs typeface="Arial" panose="020B0604020202020204" pitchFamily="34" charset="0"/>
          </a:endParaRPr>
        </a:p>
      </dgm:t>
    </dgm:pt>
    <dgm:pt modelId="{2593534C-7C65-416E-932B-7539A118A7A3}">
      <dgm:prSet phldrT="[Texto]" custT="1"/>
      <dgm:spPr>
        <a:solidFill>
          <a:schemeClr val="bg1">
            <a:lumMod val="85000"/>
            <a:alpha val="90000"/>
          </a:schemeClr>
        </a:solidFill>
      </dgm:spPr>
      <dgm:t>
        <a:bodyPr/>
        <a:lstStyle/>
        <a:p>
          <a:pPr algn="l"/>
          <a:endParaRPr lang="es-CO" sz="1600" dirty="0" smtClean="0">
            <a:latin typeface="Arial" panose="020B0604020202020204" pitchFamily="34" charset="0"/>
            <a:cs typeface="Arial" panose="020B0604020202020204" pitchFamily="34" charset="0"/>
          </a:endParaRPr>
        </a:p>
        <a:p>
          <a:pPr algn="just"/>
          <a:r>
            <a:rPr lang="es-CO" sz="1600" dirty="0" smtClean="0">
              <a:latin typeface="Arial" panose="020B0604020202020204" pitchFamily="34" charset="0"/>
              <a:cs typeface="Arial" panose="020B0604020202020204" pitchFamily="34" charset="0"/>
            </a:rPr>
            <a:t>Promover la implementación  regulatoria ordenada que permita a las entidades adaptar su estrategia de negocio en pro de la sostenibilidad.</a:t>
          </a:r>
          <a:endParaRPr lang="es-CO" sz="1600" dirty="0">
            <a:latin typeface="Arial" panose="020B0604020202020204" pitchFamily="34" charset="0"/>
            <a:cs typeface="Arial" panose="020B0604020202020204" pitchFamily="34" charset="0"/>
          </a:endParaRPr>
        </a:p>
      </dgm:t>
    </dgm:pt>
    <dgm:pt modelId="{3E26F1A3-E73F-4391-BF78-F44EF0576F68}" type="parTrans" cxnId="{B8B04DA8-1078-4287-ABC2-60C76FEDEA11}">
      <dgm:prSet/>
      <dgm:spPr/>
      <dgm:t>
        <a:bodyPr/>
        <a:lstStyle/>
        <a:p>
          <a:endParaRPr lang="es-CO">
            <a:latin typeface="Arial" panose="020B0604020202020204" pitchFamily="34" charset="0"/>
            <a:cs typeface="Arial" panose="020B0604020202020204" pitchFamily="34" charset="0"/>
          </a:endParaRPr>
        </a:p>
      </dgm:t>
    </dgm:pt>
    <dgm:pt modelId="{74BE060E-9260-491E-86A0-E844D3B536A3}" type="sibTrans" cxnId="{B8B04DA8-1078-4287-ABC2-60C76FEDEA11}">
      <dgm:prSet/>
      <dgm:spPr/>
      <dgm:t>
        <a:bodyPr/>
        <a:lstStyle/>
        <a:p>
          <a:endParaRPr lang="es-CO">
            <a:latin typeface="Arial" panose="020B0604020202020204" pitchFamily="34" charset="0"/>
            <a:cs typeface="Arial" panose="020B0604020202020204" pitchFamily="34" charset="0"/>
          </a:endParaRPr>
        </a:p>
      </dgm:t>
    </dgm:pt>
    <dgm:pt modelId="{750939F3-8955-43A4-862A-7F4FD55E3451}">
      <dgm:prSet custT="1"/>
      <dgm:spPr>
        <a:solidFill>
          <a:schemeClr val="bg1">
            <a:lumMod val="85000"/>
            <a:alpha val="90000"/>
          </a:schemeClr>
        </a:solidFill>
      </dgm:spPr>
      <dgm:t>
        <a:bodyPr/>
        <a:lstStyle/>
        <a:p>
          <a:pPr algn="just"/>
          <a:r>
            <a:rPr lang="es-CO" sz="1600" dirty="0" smtClean="0">
              <a:latin typeface="Arial" panose="020B0604020202020204" pitchFamily="34" charset="0"/>
              <a:cs typeface="Arial" panose="020B0604020202020204" pitchFamily="34" charset="0"/>
            </a:rPr>
            <a:t>La internacionalización de la banca exige cada vez mayor rigor en la aplicación de los estándares definidos en materia prudencial.</a:t>
          </a:r>
          <a:endParaRPr lang="es-CO" sz="1600" dirty="0">
            <a:latin typeface="Arial" panose="020B0604020202020204" pitchFamily="34" charset="0"/>
            <a:cs typeface="Arial" panose="020B0604020202020204" pitchFamily="34" charset="0"/>
          </a:endParaRPr>
        </a:p>
      </dgm:t>
    </dgm:pt>
    <dgm:pt modelId="{F0A35615-66F8-4F9B-8AA9-34D9AFD34E88}" type="parTrans" cxnId="{42365EC9-DED2-4C0D-87E0-EF368C5C6EED}">
      <dgm:prSet/>
      <dgm:spPr/>
      <dgm:t>
        <a:bodyPr/>
        <a:lstStyle/>
        <a:p>
          <a:endParaRPr lang="es-CO">
            <a:latin typeface="Arial" panose="020B0604020202020204" pitchFamily="34" charset="0"/>
            <a:cs typeface="Arial" panose="020B0604020202020204" pitchFamily="34" charset="0"/>
          </a:endParaRPr>
        </a:p>
      </dgm:t>
    </dgm:pt>
    <dgm:pt modelId="{D7357BD8-14A5-493B-9385-D391FD2901A9}" type="sibTrans" cxnId="{42365EC9-DED2-4C0D-87E0-EF368C5C6EED}">
      <dgm:prSet/>
      <dgm:spPr/>
      <dgm:t>
        <a:bodyPr/>
        <a:lstStyle/>
        <a:p>
          <a:endParaRPr lang="es-CO">
            <a:latin typeface="Arial" panose="020B0604020202020204" pitchFamily="34" charset="0"/>
            <a:cs typeface="Arial" panose="020B0604020202020204" pitchFamily="34" charset="0"/>
          </a:endParaRPr>
        </a:p>
      </dgm:t>
    </dgm:pt>
    <dgm:pt modelId="{08FE04AA-81EB-43BE-BB86-396ED7B49A0E}" type="pres">
      <dgm:prSet presAssocID="{90832D30-7437-4386-9B21-E85C09A41DC6}" presName="Name0" presStyleCnt="0">
        <dgm:presLayoutVars>
          <dgm:dir/>
          <dgm:animLvl val="lvl"/>
          <dgm:resizeHandles val="exact"/>
        </dgm:presLayoutVars>
      </dgm:prSet>
      <dgm:spPr/>
      <dgm:t>
        <a:bodyPr/>
        <a:lstStyle/>
        <a:p>
          <a:endParaRPr lang="es-CO"/>
        </a:p>
      </dgm:t>
    </dgm:pt>
    <dgm:pt modelId="{A05F1218-E1C1-43AE-B2B9-A8E90EB29A19}" type="pres">
      <dgm:prSet presAssocID="{AE499007-C355-4BA6-8F2C-AAB95AB6965E}" presName="vertFlow" presStyleCnt="0"/>
      <dgm:spPr/>
    </dgm:pt>
    <dgm:pt modelId="{943B5C70-92BA-4145-8BAA-0AFEE9CCBF6E}" type="pres">
      <dgm:prSet presAssocID="{AE499007-C355-4BA6-8F2C-AAB95AB6965E}" presName="header" presStyleLbl="node1" presStyleIdx="0" presStyleCnt="2"/>
      <dgm:spPr/>
      <dgm:t>
        <a:bodyPr/>
        <a:lstStyle/>
        <a:p>
          <a:endParaRPr lang="es-CO"/>
        </a:p>
      </dgm:t>
    </dgm:pt>
    <dgm:pt modelId="{E3756015-9DAF-4971-BC7C-ECC92078B8C0}" type="pres">
      <dgm:prSet presAssocID="{D5A046DA-929D-471A-AE60-C74B26FA59F1}" presName="parTrans" presStyleLbl="sibTrans2D1" presStyleIdx="0" presStyleCnt="4"/>
      <dgm:spPr/>
      <dgm:t>
        <a:bodyPr/>
        <a:lstStyle/>
        <a:p>
          <a:endParaRPr lang="es-CO"/>
        </a:p>
      </dgm:t>
    </dgm:pt>
    <dgm:pt modelId="{1FEFA2AE-4F04-4500-95DD-97062E0477F0}" type="pres">
      <dgm:prSet presAssocID="{659ACAD9-4CA6-4D67-A27E-9BB664304B66}" presName="child" presStyleLbl="alignAccFollowNode1" presStyleIdx="0" presStyleCnt="4" custScaleY="161739">
        <dgm:presLayoutVars>
          <dgm:chMax val="0"/>
          <dgm:bulletEnabled val="1"/>
        </dgm:presLayoutVars>
      </dgm:prSet>
      <dgm:spPr/>
      <dgm:t>
        <a:bodyPr/>
        <a:lstStyle/>
        <a:p>
          <a:endParaRPr lang="es-CO"/>
        </a:p>
      </dgm:t>
    </dgm:pt>
    <dgm:pt modelId="{4E6EA63E-AE83-4422-B749-1837EC50CCB5}" type="pres">
      <dgm:prSet presAssocID="{2F2B585F-DE7F-48C7-8A1F-AC76EC98F047}" presName="sibTrans" presStyleLbl="sibTrans2D1" presStyleIdx="1" presStyleCnt="4"/>
      <dgm:spPr/>
      <dgm:t>
        <a:bodyPr/>
        <a:lstStyle/>
        <a:p>
          <a:endParaRPr lang="es-CO"/>
        </a:p>
      </dgm:t>
    </dgm:pt>
    <dgm:pt modelId="{082DEE02-6496-4201-9248-D50EDF65512D}" type="pres">
      <dgm:prSet presAssocID="{750939F3-8955-43A4-862A-7F4FD55E3451}" presName="child" presStyleLbl="alignAccFollowNode1" presStyleIdx="1" presStyleCnt="4" custScaleY="161739">
        <dgm:presLayoutVars>
          <dgm:chMax val="0"/>
          <dgm:bulletEnabled val="1"/>
        </dgm:presLayoutVars>
      </dgm:prSet>
      <dgm:spPr/>
      <dgm:t>
        <a:bodyPr/>
        <a:lstStyle/>
        <a:p>
          <a:endParaRPr lang="es-CO"/>
        </a:p>
      </dgm:t>
    </dgm:pt>
    <dgm:pt modelId="{AA648774-ED13-41C2-ABFC-4676EA15E2AC}" type="pres">
      <dgm:prSet presAssocID="{AE499007-C355-4BA6-8F2C-AAB95AB6965E}" presName="hSp" presStyleCnt="0"/>
      <dgm:spPr/>
    </dgm:pt>
    <dgm:pt modelId="{C805FEEE-789B-43E6-8099-AF09F78476C8}" type="pres">
      <dgm:prSet presAssocID="{971AC4CB-D9C1-44ED-BFAD-80634C7A83CC}" presName="vertFlow" presStyleCnt="0"/>
      <dgm:spPr/>
    </dgm:pt>
    <dgm:pt modelId="{DA016D32-CE10-4006-AD65-1E3D9599211D}" type="pres">
      <dgm:prSet presAssocID="{971AC4CB-D9C1-44ED-BFAD-80634C7A83CC}" presName="header" presStyleLbl="node1" presStyleIdx="1" presStyleCnt="2"/>
      <dgm:spPr/>
      <dgm:t>
        <a:bodyPr/>
        <a:lstStyle/>
        <a:p>
          <a:endParaRPr lang="es-CO"/>
        </a:p>
      </dgm:t>
    </dgm:pt>
    <dgm:pt modelId="{A108ACB4-6389-4271-AFF3-F75BE8CF5442}" type="pres">
      <dgm:prSet presAssocID="{989057A5-6BBF-45B3-BF97-AD79FEDE9B76}" presName="parTrans" presStyleLbl="sibTrans2D1" presStyleIdx="2" presStyleCnt="4"/>
      <dgm:spPr/>
      <dgm:t>
        <a:bodyPr/>
        <a:lstStyle/>
        <a:p>
          <a:endParaRPr lang="es-CO"/>
        </a:p>
      </dgm:t>
    </dgm:pt>
    <dgm:pt modelId="{BF19ABFF-9D8D-4F7E-93BC-08ADB3DB5B86}" type="pres">
      <dgm:prSet presAssocID="{4A58DE18-FB94-450B-952F-2F239967044E}" presName="child" presStyleLbl="alignAccFollowNode1" presStyleIdx="2" presStyleCnt="4" custScaleY="161739">
        <dgm:presLayoutVars>
          <dgm:chMax val="0"/>
          <dgm:bulletEnabled val="1"/>
        </dgm:presLayoutVars>
      </dgm:prSet>
      <dgm:spPr/>
      <dgm:t>
        <a:bodyPr/>
        <a:lstStyle/>
        <a:p>
          <a:endParaRPr lang="es-CO"/>
        </a:p>
      </dgm:t>
    </dgm:pt>
    <dgm:pt modelId="{4F18D359-6AEF-4C16-9538-8720D69C1858}" type="pres">
      <dgm:prSet presAssocID="{64207EE2-CCD2-4F51-86A7-5085348689C6}" presName="sibTrans" presStyleLbl="sibTrans2D1" presStyleIdx="3" presStyleCnt="4"/>
      <dgm:spPr/>
      <dgm:t>
        <a:bodyPr/>
        <a:lstStyle/>
        <a:p>
          <a:endParaRPr lang="es-CO"/>
        </a:p>
      </dgm:t>
    </dgm:pt>
    <dgm:pt modelId="{A940A463-E613-4DE0-A030-E615F0CB8599}" type="pres">
      <dgm:prSet presAssocID="{2593534C-7C65-416E-932B-7539A118A7A3}" presName="child" presStyleLbl="alignAccFollowNode1" presStyleIdx="3" presStyleCnt="4" custScaleY="161739">
        <dgm:presLayoutVars>
          <dgm:chMax val="0"/>
          <dgm:bulletEnabled val="1"/>
        </dgm:presLayoutVars>
      </dgm:prSet>
      <dgm:spPr/>
      <dgm:t>
        <a:bodyPr/>
        <a:lstStyle/>
        <a:p>
          <a:endParaRPr lang="es-CO"/>
        </a:p>
      </dgm:t>
    </dgm:pt>
  </dgm:ptLst>
  <dgm:cxnLst>
    <dgm:cxn modelId="{DEE198C0-B1B0-4556-BB62-DCCC8FCB9A24}" type="presOf" srcId="{AE499007-C355-4BA6-8F2C-AAB95AB6965E}" destId="{943B5C70-92BA-4145-8BAA-0AFEE9CCBF6E}" srcOrd="0" destOrd="0" presId="urn:microsoft.com/office/officeart/2005/8/layout/lProcess1"/>
    <dgm:cxn modelId="{42365EC9-DED2-4C0D-87E0-EF368C5C6EED}" srcId="{AE499007-C355-4BA6-8F2C-AAB95AB6965E}" destId="{750939F3-8955-43A4-862A-7F4FD55E3451}" srcOrd="1" destOrd="0" parTransId="{F0A35615-66F8-4F9B-8AA9-34D9AFD34E88}" sibTransId="{D7357BD8-14A5-493B-9385-D391FD2901A9}"/>
    <dgm:cxn modelId="{543057B9-1D9C-4E93-B31A-E1EE3177FA90}" type="presOf" srcId="{D5A046DA-929D-471A-AE60-C74B26FA59F1}" destId="{E3756015-9DAF-4971-BC7C-ECC92078B8C0}" srcOrd="0" destOrd="0" presId="urn:microsoft.com/office/officeart/2005/8/layout/lProcess1"/>
    <dgm:cxn modelId="{C94D80E7-A339-404A-AC0A-C3FF3F938EF8}" type="presOf" srcId="{989057A5-6BBF-45B3-BF97-AD79FEDE9B76}" destId="{A108ACB4-6389-4271-AFF3-F75BE8CF5442}" srcOrd="0" destOrd="0" presId="urn:microsoft.com/office/officeart/2005/8/layout/lProcess1"/>
    <dgm:cxn modelId="{4F23DACF-E69D-40C8-B29F-0695922BE3FA}" srcId="{90832D30-7437-4386-9B21-E85C09A41DC6}" destId="{971AC4CB-D9C1-44ED-BFAD-80634C7A83CC}" srcOrd="1" destOrd="0" parTransId="{0C46FF16-B4FD-4EDE-B912-78AA56E8EBBF}" sibTransId="{1CE6E88C-8F6B-4E8C-A55E-26E78FAB9B85}"/>
    <dgm:cxn modelId="{D06C7FD0-0285-41E3-A844-ACA66E660547}" type="presOf" srcId="{2F2B585F-DE7F-48C7-8A1F-AC76EC98F047}" destId="{4E6EA63E-AE83-4422-B749-1837EC50CCB5}" srcOrd="0" destOrd="0" presId="urn:microsoft.com/office/officeart/2005/8/layout/lProcess1"/>
    <dgm:cxn modelId="{13136959-554B-4150-9DB2-E33258E765C9}" type="presOf" srcId="{4A58DE18-FB94-450B-952F-2F239967044E}" destId="{BF19ABFF-9D8D-4F7E-93BC-08ADB3DB5B86}" srcOrd="0" destOrd="0" presId="urn:microsoft.com/office/officeart/2005/8/layout/lProcess1"/>
    <dgm:cxn modelId="{B8B04DA8-1078-4287-ABC2-60C76FEDEA11}" srcId="{971AC4CB-D9C1-44ED-BFAD-80634C7A83CC}" destId="{2593534C-7C65-416E-932B-7539A118A7A3}" srcOrd="1" destOrd="0" parTransId="{3E26F1A3-E73F-4391-BF78-F44EF0576F68}" sibTransId="{74BE060E-9260-491E-86A0-E844D3B536A3}"/>
    <dgm:cxn modelId="{B97948AC-8F43-4652-A207-68F7A2C1E2D3}" srcId="{90832D30-7437-4386-9B21-E85C09A41DC6}" destId="{AE499007-C355-4BA6-8F2C-AAB95AB6965E}" srcOrd="0" destOrd="0" parTransId="{8D74FC4E-6987-4F8F-9DE9-C98146499609}" sibTransId="{5278811A-A6DF-46D7-A512-8269675AE3E6}"/>
    <dgm:cxn modelId="{57958BB8-BD65-4E3C-82FE-03247FC9E5E1}" srcId="{971AC4CB-D9C1-44ED-BFAD-80634C7A83CC}" destId="{4A58DE18-FB94-450B-952F-2F239967044E}" srcOrd="0" destOrd="0" parTransId="{989057A5-6BBF-45B3-BF97-AD79FEDE9B76}" sibTransId="{64207EE2-CCD2-4F51-86A7-5085348689C6}"/>
    <dgm:cxn modelId="{A3954768-8C0D-4273-95FF-28AE361008FB}" type="presOf" srcId="{64207EE2-CCD2-4F51-86A7-5085348689C6}" destId="{4F18D359-6AEF-4C16-9538-8720D69C1858}" srcOrd="0" destOrd="0" presId="urn:microsoft.com/office/officeart/2005/8/layout/lProcess1"/>
    <dgm:cxn modelId="{2D9B9ACF-493B-4F38-AC97-0A1AD9794506}" type="presOf" srcId="{750939F3-8955-43A4-862A-7F4FD55E3451}" destId="{082DEE02-6496-4201-9248-D50EDF65512D}" srcOrd="0" destOrd="0" presId="urn:microsoft.com/office/officeart/2005/8/layout/lProcess1"/>
    <dgm:cxn modelId="{456E6B8E-02E4-4113-81A9-F3CF2F0398A4}" type="presOf" srcId="{659ACAD9-4CA6-4D67-A27E-9BB664304B66}" destId="{1FEFA2AE-4F04-4500-95DD-97062E0477F0}" srcOrd="0" destOrd="0" presId="urn:microsoft.com/office/officeart/2005/8/layout/lProcess1"/>
    <dgm:cxn modelId="{57654FE3-9268-49D5-AE00-75F3FE983DEC}" type="presOf" srcId="{90832D30-7437-4386-9B21-E85C09A41DC6}" destId="{08FE04AA-81EB-43BE-BB86-396ED7B49A0E}" srcOrd="0" destOrd="0" presId="urn:microsoft.com/office/officeart/2005/8/layout/lProcess1"/>
    <dgm:cxn modelId="{6C8607F8-A402-4958-95B3-DBD15A985CA3}" type="presOf" srcId="{2593534C-7C65-416E-932B-7539A118A7A3}" destId="{A940A463-E613-4DE0-A030-E615F0CB8599}" srcOrd="0" destOrd="0" presId="urn:microsoft.com/office/officeart/2005/8/layout/lProcess1"/>
    <dgm:cxn modelId="{B7E4FC91-0879-407E-BB40-24ACC295F0E3}" srcId="{AE499007-C355-4BA6-8F2C-AAB95AB6965E}" destId="{659ACAD9-4CA6-4D67-A27E-9BB664304B66}" srcOrd="0" destOrd="0" parTransId="{D5A046DA-929D-471A-AE60-C74B26FA59F1}" sibTransId="{2F2B585F-DE7F-48C7-8A1F-AC76EC98F047}"/>
    <dgm:cxn modelId="{6417AF14-2C85-473F-B30F-5386A4D3CC01}" type="presOf" srcId="{971AC4CB-D9C1-44ED-BFAD-80634C7A83CC}" destId="{DA016D32-CE10-4006-AD65-1E3D9599211D}" srcOrd="0" destOrd="0" presId="urn:microsoft.com/office/officeart/2005/8/layout/lProcess1"/>
    <dgm:cxn modelId="{A1CDF3E4-5EE9-4F9E-A006-FA02A22B6D0E}" type="presParOf" srcId="{08FE04AA-81EB-43BE-BB86-396ED7B49A0E}" destId="{A05F1218-E1C1-43AE-B2B9-A8E90EB29A19}" srcOrd="0" destOrd="0" presId="urn:microsoft.com/office/officeart/2005/8/layout/lProcess1"/>
    <dgm:cxn modelId="{5E8B5D5E-8F76-4162-897C-B07685E5D492}" type="presParOf" srcId="{A05F1218-E1C1-43AE-B2B9-A8E90EB29A19}" destId="{943B5C70-92BA-4145-8BAA-0AFEE9CCBF6E}" srcOrd="0" destOrd="0" presId="urn:microsoft.com/office/officeart/2005/8/layout/lProcess1"/>
    <dgm:cxn modelId="{5F611653-7A89-403F-B3C2-51E4815090EC}" type="presParOf" srcId="{A05F1218-E1C1-43AE-B2B9-A8E90EB29A19}" destId="{E3756015-9DAF-4971-BC7C-ECC92078B8C0}" srcOrd="1" destOrd="0" presId="urn:microsoft.com/office/officeart/2005/8/layout/lProcess1"/>
    <dgm:cxn modelId="{354B39E3-9A91-4BEB-BD60-F1FFE3E66888}" type="presParOf" srcId="{A05F1218-E1C1-43AE-B2B9-A8E90EB29A19}" destId="{1FEFA2AE-4F04-4500-95DD-97062E0477F0}" srcOrd="2" destOrd="0" presId="urn:microsoft.com/office/officeart/2005/8/layout/lProcess1"/>
    <dgm:cxn modelId="{8C3D8FE3-F5BB-4A29-952B-E039D64198EF}" type="presParOf" srcId="{A05F1218-E1C1-43AE-B2B9-A8E90EB29A19}" destId="{4E6EA63E-AE83-4422-B749-1837EC50CCB5}" srcOrd="3" destOrd="0" presId="urn:microsoft.com/office/officeart/2005/8/layout/lProcess1"/>
    <dgm:cxn modelId="{72371D5A-3280-45E4-AE0D-60DC8E5F7B23}" type="presParOf" srcId="{A05F1218-E1C1-43AE-B2B9-A8E90EB29A19}" destId="{082DEE02-6496-4201-9248-D50EDF65512D}" srcOrd="4" destOrd="0" presId="urn:microsoft.com/office/officeart/2005/8/layout/lProcess1"/>
    <dgm:cxn modelId="{9CFF4310-9C25-4B95-9AB2-4D03FE4BBBC8}" type="presParOf" srcId="{08FE04AA-81EB-43BE-BB86-396ED7B49A0E}" destId="{AA648774-ED13-41C2-ABFC-4676EA15E2AC}" srcOrd="1" destOrd="0" presId="urn:microsoft.com/office/officeart/2005/8/layout/lProcess1"/>
    <dgm:cxn modelId="{EEA3C4CB-D4C0-4080-814B-A859E41CBC30}" type="presParOf" srcId="{08FE04AA-81EB-43BE-BB86-396ED7B49A0E}" destId="{C805FEEE-789B-43E6-8099-AF09F78476C8}" srcOrd="2" destOrd="0" presId="urn:microsoft.com/office/officeart/2005/8/layout/lProcess1"/>
    <dgm:cxn modelId="{E748F949-AA67-43E0-BC59-5ABC430CE897}" type="presParOf" srcId="{C805FEEE-789B-43E6-8099-AF09F78476C8}" destId="{DA016D32-CE10-4006-AD65-1E3D9599211D}" srcOrd="0" destOrd="0" presId="urn:microsoft.com/office/officeart/2005/8/layout/lProcess1"/>
    <dgm:cxn modelId="{20DF138D-8F24-419B-B760-1F5DCE0FDC5D}" type="presParOf" srcId="{C805FEEE-789B-43E6-8099-AF09F78476C8}" destId="{A108ACB4-6389-4271-AFF3-F75BE8CF5442}" srcOrd="1" destOrd="0" presId="urn:microsoft.com/office/officeart/2005/8/layout/lProcess1"/>
    <dgm:cxn modelId="{9C9EC39E-38C3-4A86-8E86-A6D707CF180C}" type="presParOf" srcId="{C805FEEE-789B-43E6-8099-AF09F78476C8}" destId="{BF19ABFF-9D8D-4F7E-93BC-08ADB3DB5B86}" srcOrd="2" destOrd="0" presId="urn:microsoft.com/office/officeart/2005/8/layout/lProcess1"/>
    <dgm:cxn modelId="{1A654C56-C7C0-45BE-B0BC-A5A68EB54FF0}" type="presParOf" srcId="{C805FEEE-789B-43E6-8099-AF09F78476C8}" destId="{4F18D359-6AEF-4C16-9538-8720D69C1858}" srcOrd="3" destOrd="0" presId="urn:microsoft.com/office/officeart/2005/8/layout/lProcess1"/>
    <dgm:cxn modelId="{F73E60FD-F6DD-420C-AE95-335138977DB1}" type="presParOf" srcId="{C805FEEE-789B-43E6-8099-AF09F78476C8}" destId="{A940A463-E613-4DE0-A030-E615F0CB859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D8419-D1E2-49AC-90FC-D60C90456465}">
      <dsp:nvSpPr>
        <dsp:cNvPr id="0" name=""/>
        <dsp:cNvSpPr/>
      </dsp:nvSpPr>
      <dsp:spPr>
        <a:xfrm>
          <a:off x="206778" y="0"/>
          <a:ext cx="7858152" cy="4784724"/>
        </a:xfrm>
        <a:prstGeom prst="rightArrow">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CE3CA75-1A33-42E3-908B-E5C24A7E9813}">
      <dsp:nvSpPr>
        <dsp:cNvPr id="0" name=""/>
        <dsp:cNvSpPr/>
      </dsp:nvSpPr>
      <dsp:spPr>
        <a:xfrm>
          <a:off x="0" y="1007433"/>
          <a:ext cx="2468880" cy="1913890"/>
        </a:xfrm>
        <a:prstGeom prst="roundRect">
          <a:avLst/>
        </a:prstGeom>
        <a:solidFill>
          <a:srgbClr val="AD33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effectLst>
                <a:outerShdw blurRad="38100" dist="38100" dir="2700000" algn="tl">
                  <a:srgbClr val="000000">
                    <a:alpha val="43137"/>
                  </a:srgbClr>
                </a:outerShdw>
              </a:effectLst>
              <a:latin typeface="Arial" pitchFamily="34" charset="0"/>
              <a:cs typeface="Arial" pitchFamily="34" charset="0"/>
            </a:rPr>
            <a:t>1. Regulación</a:t>
          </a:r>
          <a:endParaRPr lang="es-ES" sz="2000" b="1" u="none" kern="1200" dirty="0">
            <a:effectLst>
              <a:outerShdw blurRad="38100" dist="38100" dir="2700000" algn="tl">
                <a:srgbClr val="000000">
                  <a:alpha val="43137"/>
                </a:srgbClr>
              </a:outerShdw>
            </a:effectLst>
            <a:latin typeface="Arial" pitchFamily="34" charset="0"/>
            <a:cs typeface="Arial" pitchFamily="34" charset="0"/>
          </a:endParaRPr>
        </a:p>
      </dsp:txBody>
      <dsp:txXfrm>
        <a:off x="93428" y="1100861"/>
        <a:ext cx="2282024" cy="1727034"/>
      </dsp:txXfrm>
    </dsp:sp>
    <dsp:sp modelId="{55150C83-F47C-4402-800B-A6315DB39406}">
      <dsp:nvSpPr>
        <dsp:cNvPr id="0" name=""/>
        <dsp:cNvSpPr/>
      </dsp:nvSpPr>
      <dsp:spPr>
        <a:xfrm>
          <a:off x="2880359" y="1253789"/>
          <a:ext cx="2468880" cy="1913890"/>
        </a:xfrm>
        <a:prstGeom prst="roundRect">
          <a:avLst/>
        </a:prstGeom>
        <a:solidFill>
          <a:srgbClr val="D685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effectLst>
                <a:outerShdw blurRad="38100" dist="38100" dir="2700000" algn="tl">
                  <a:srgbClr val="000000">
                    <a:alpha val="43137"/>
                  </a:srgbClr>
                </a:outerShdw>
              </a:effectLst>
              <a:latin typeface="Arial" pitchFamily="34" charset="0"/>
              <a:cs typeface="Arial" pitchFamily="34" charset="0"/>
            </a:rPr>
            <a:t>2. Cambios tecnológicos y nuevos modelos de negocio</a:t>
          </a:r>
          <a:endParaRPr lang="es-E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2973787" y="1347217"/>
        <a:ext cx="2282024" cy="1727034"/>
      </dsp:txXfrm>
    </dsp:sp>
    <dsp:sp modelId="{B360EE3D-C927-4DFE-8CB6-4E1B5F4746D3}">
      <dsp:nvSpPr>
        <dsp:cNvPr id="0" name=""/>
        <dsp:cNvSpPr/>
      </dsp:nvSpPr>
      <dsp:spPr>
        <a:xfrm>
          <a:off x="5760720" y="1469810"/>
          <a:ext cx="2468880" cy="1913890"/>
        </a:xfrm>
        <a:prstGeom prst="roundRect">
          <a:avLst/>
        </a:prstGeom>
        <a:solidFill>
          <a:srgbClr val="33858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effectLst>
                <a:outerShdw blurRad="38100" dist="38100" dir="2700000" algn="tl">
                  <a:srgbClr val="000000">
                    <a:alpha val="43137"/>
                  </a:srgbClr>
                </a:outerShdw>
              </a:effectLst>
              <a:latin typeface="Arial" pitchFamily="34" charset="0"/>
              <a:cs typeface="Arial" pitchFamily="34" charset="0"/>
            </a:rPr>
            <a:t>3. Nuevos riesgos </a:t>
          </a:r>
          <a:r>
            <a:rPr lang="es-CO" sz="2000" b="1" i="1" kern="1200" dirty="0" smtClean="0">
              <a:effectLst>
                <a:outerShdw blurRad="38100" dist="38100" dir="2700000" algn="tl">
                  <a:srgbClr val="000000">
                    <a:alpha val="43137"/>
                  </a:srgbClr>
                </a:outerShdw>
              </a:effectLst>
              <a:latin typeface="Arial" pitchFamily="34" charset="0"/>
              <a:cs typeface="Arial" pitchFamily="34" charset="0"/>
            </a:rPr>
            <a:t>No Financieros</a:t>
          </a:r>
          <a:endParaRPr lang="es-E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5854148" y="1563238"/>
        <a:ext cx="2282024" cy="1727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D8419-D1E2-49AC-90FC-D60C90456465}">
      <dsp:nvSpPr>
        <dsp:cNvPr id="0" name=""/>
        <dsp:cNvSpPr/>
      </dsp:nvSpPr>
      <dsp:spPr>
        <a:xfrm>
          <a:off x="298065" y="0"/>
          <a:ext cx="7858152" cy="4784724"/>
        </a:xfrm>
        <a:prstGeom prst="rightArrow">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CE3CA75-1A33-42E3-908B-E5C24A7E9813}">
      <dsp:nvSpPr>
        <dsp:cNvPr id="0" name=""/>
        <dsp:cNvSpPr/>
      </dsp:nvSpPr>
      <dsp:spPr>
        <a:xfrm>
          <a:off x="0" y="1007433"/>
          <a:ext cx="2468880" cy="1913890"/>
        </a:xfrm>
        <a:prstGeom prst="roundRect">
          <a:avLst/>
        </a:prstGeom>
        <a:solidFill>
          <a:srgbClr val="AD33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u="none" kern="1200" dirty="0" smtClean="0">
              <a:effectLst>
                <a:outerShdw blurRad="38100" dist="38100" dir="2700000" algn="tl">
                  <a:srgbClr val="000000">
                    <a:alpha val="43137"/>
                  </a:srgbClr>
                </a:outerShdw>
              </a:effectLst>
              <a:latin typeface="Arial" pitchFamily="34" charset="0"/>
              <a:cs typeface="Arial" pitchFamily="34" charset="0"/>
            </a:rPr>
            <a:t>1. Regulación</a:t>
          </a:r>
          <a:endParaRPr lang="es-ES" sz="2000" b="1" u="none" kern="1200" dirty="0">
            <a:effectLst>
              <a:outerShdw blurRad="38100" dist="38100" dir="2700000" algn="tl">
                <a:srgbClr val="000000">
                  <a:alpha val="43137"/>
                </a:srgbClr>
              </a:outerShdw>
            </a:effectLst>
            <a:latin typeface="Arial" pitchFamily="34" charset="0"/>
            <a:cs typeface="Arial" pitchFamily="34" charset="0"/>
          </a:endParaRPr>
        </a:p>
      </dsp:txBody>
      <dsp:txXfrm>
        <a:off x="93428" y="1100861"/>
        <a:ext cx="2282024" cy="1727034"/>
      </dsp:txXfrm>
    </dsp:sp>
    <dsp:sp modelId="{55150C83-F47C-4402-800B-A6315DB39406}">
      <dsp:nvSpPr>
        <dsp:cNvPr id="0" name=""/>
        <dsp:cNvSpPr/>
      </dsp:nvSpPr>
      <dsp:spPr>
        <a:xfrm>
          <a:off x="2880359" y="1253789"/>
          <a:ext cx="2468880" cy="19138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S" sz="2000" b="1" kern="1200" dirty="0">
            <a:effectLst/>
            <a:latin typeface="Arial" pitchFamily="34" charset="0"/>
            <a:cs typeface="Arial" pitchFamily="34" charset="0"/>
          </a:endParaRPr>
        </a:p>
      </dsp:txBody>
      <dsp:txXfrm>
        <a:off x="2973787" y="1347217"/>
        <a:ext cx="2282024" cy="1727034"/>
      </dsp:txXfrm>
    </dsp:sp>
    <dsp:sp modelId="{B360EE3D-C927-4DFE-8CB6-4E1B5F4746D3}">
      <dsp:nvSpPr>
        <dsp:cNvPr id="0" name=""/>
        <dsp:cNvSpPr/>
      </dsp:nvSpPr>
      <dsp:spPr>
        <a:xfrm>
          <a:off x="5760720" y="1469810"/>
          <a:ext cx="2468880" cy="19138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S" sz="2000" b="1" kern="1200" dirty="0">
            <a:latin typeface="Arial" pitchFamily="34" charset="0"/>
            <a:cs typeface="Arial" pitchFamily="34" charset="0"/>
          </a:endParaRPr>
        </a:p>
      </dsp:txBody>
      <dsp:txXfrm>
        <a:off x="5854148" y="1563238"/>
        <a:ext cx="2282024" cy="1727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67998-D816-45BC-AB3C-247031FEC777}">
      <dsp:nvSpPr>
        <dsp:cNvPr id="0" name=""/>
        <dsp:cNvSpPr/>
      </dsp:nvSpPr>
      <dsp:spPr>
        <a:xfrm>
          <a:off x="0" y="560"/>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F7203E4-1146-4397-9169-66F59F53B7AC}">
      <dsp:nvSpPr>
        <dsp:cNvPr id="0" name=""/>
        <dsp:cNvSpPr/>
      </dsp:nvSpPr>
      <dsp:spPr>
        <a:xfrm>
          <a:off x="0" y="560"/>
          <a:ext cx="3823030" cy="131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El fortalecimiento de la regulación prudencial seguirá siendo la tendencia de los próximos años, pues es un  elemento </a:t>
          </a:r>
          <a:r>
            <a:rPr lang="es-CO" sz="1600" b="1" kern="1200" dirty="0" smtClean="0">
              <a:latin typeface="Arial" panose="020B0604020202020204" pitchFamily="34" charset="0"/>
              <a:cs typeface="Arial" panose="020B0604020202020204" pitchFamily="34" charset="0"/>
            </a:rPr>
            <a:t>fundamental </a:t>
          </a:r>
          <a:r>
            <a:rPr lang="es-CO" sz="1600" kern="1200" dirty="0" smtClean="0">
              <a:latin typeface="Arial" panose="020B0604020202020204" pitchFamily="34" charset="0"/>
              <a:cs typeface="Arial" panose="020B0604020202020204" pitchFamily="34" charset="0"/>
            </a:rPr>
            <a:t>en la preservación de </a:t>
          </a:r>
          <a:r>
            <a:rPr lang="es-CO" sz="1600" b="1" kern="1200" dirty="0" smtClean="0">
              <a:latin typeface="Arial" panose="020B0604020202020204" pitchFamily="34" charset="0"/>
              <a:cs typeface="Arial" panose="020B0604020202020204" pitchFamily="34" charset="0"/>
            </a:rPr>
            <a:t>la estabilidad financiera</a:t>
          </a:r>
          <a:r>
            <a:rPr lang="es-CO" sz="1600" kern="1200" dirty="0" smtClean="0">
              <a:latin typeface="Arial" panose="020B0604020202020204" pitchFamily="34" charset="0"/>
              <a:cs typeface="Arial" panose="020B0604020202020204" pitchFamily="34" charset="0"/>
            </a:rPr>
            <a:t>.</a:t>
          </a:r>
        </a:p>
        <a:p>
          <a:pPr lvl="0" algn="just" defTabSz="711200">
            <a:lnSpc>
              <a:spcPct val="90000"/>
            </a:lnSpc>
            <a:spcBef>
              <a:spcPct val="0"/>
            </a:spcBef>
            <a:spcAft>
              <a:spcPct val="35000"/>
            </a:spcAft>
          </a:pPr>
          <a:endParaRPr lang="es-CO" sz="1600" kern="1200" dirty="0" smtClean="0">
            <a:latin typeface="Arial" panose="020B0604020202020204" pitchFamily="34" charset="0"/>
            <a:cs typeface="Arial" panose="020B0604020202020204" pitchFamily="34" charset="0"/>
          </a:endParaRPr>
        </a:p>
      </dsp:txBody>
      <dsp:txXfrm>
        <a:off x="0" y="560"/>
        <a:ext cx="3823030" cy="1311056"/>
      </dsp:txXfrm>
    </dsp:sp>
    <dsp:sp modelId="{E79AD0AD-F88A-43D4-9F47-2F3C373E2BFF}">
      <dsp:nvSpPr>
        <dsp:cNvPr id="0" name=""/>
        <dsp:cNvSpPr/>
      </dsp:nvSpPr>
      <dsp:spPr>
        <a:xfrm>
          <a:off x="0" y="1311617"/>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07EB7A-4805-4F29-8FDE-7D8EE234B7A0}">
      <dsp:nvSpPr>
        <dsp:cNvPr id="0" name=""/>
        <dsp:cNvSpPr/>
      </dsp:nvSpPr>
      <dsp:spPr>
        <a:xfrm>
          <a:off x="0" y="1311617"/>
          <a:ext cx="3826768" cy="62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dsp:txBody>
      <dsp:txXfrm>
        <a:off x="0" y="1311617"/>
        <a:ext cx="3826768" cy="624732"/>
      </dsp:txXfrm>
    </dsp:sp>
    <dsp:sp modelId="{C36BBC71-6472-40C6-985A-9E72E28AFF6E}">
      <dsp:nvSpPr>
        <dsp:cNvPr id="0" name=""/>
        <dsp:cNvSpPr/>
      </dsp:nvSpPr>
      <dsp:spPr>
        <a:xfrm>
          <a:off x="0" y="1936349"/>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C6CA8EF-06D8-465A-B0F8-17608C2C7753}">
      <dsp:nvSpPr>
        <dsp:cNvPr id="0" name=""/>
        <dsp:cNvSpPr/>
      </dsp:nvSpPr>
      <dsp:spPr>
        <a:xfrm>
          <a:off x="0" y="1936349"/>
          <a:ext cx="3823030" cy="118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El entorno regulatorio es cada vez más </a:t>
          </a:r>
          <a:r>
            <a:rPr lang="es-CO" sz="1600" b="1" kern="1200" dirty="0" smtClean="0">
              <a:latin typeface="Arial" panose="020B0604020202020204" pitchFamily="34" charset="0"/>
              <a:cs typeface="Arial" panose="020B0604020202020204" pitchFamily="34" charset="0"/>
            </a:rPr>
            <a:t>exigente</a:t>
          </a:r>
          <a:r>
            <a:rPr lang="es-CO" sz="1600" kern="1200" dirty="0" smtClean="0">
              <a:latin typeface="Arial" panose="020B0604020202020204" pitchFamily="34" charset="0"/>
              <a:cs typeface="Arial" panose="020B0604020202020204" pitchFamily="34" charset="0"/>
            </a:rPr>
            <a:t>, la aplicación de estándares internacionales dejó de ser una opción para convertirse en una </a:t>
          </a:r>
          <a:r>
            <a:rPr lang="es-CO" sz="1600" b="1" kern="1200" dirty="0" smtClean="0">
              <a:latin typeface="Arial" panose="020B0604020202020204" pitchFamily="34" charset="0"/>
              <a:cs typeface="Arial" panose="020B0604020202020204" pitchFamily="34" charset="0"/>
            </a:rPr>
            <a:t>necesidad permanente</a:t>
          </a:r>
          <a:r>
            <a:rPr lang="es-CO" sz="1600" kern="1200" dirty="0" smtClean="0">
              <a:latin typeface="Arial" panose="020B0604020202020204" pitchFamily="34" charset="0"/>
              <a:cs typeface="Arial" panose="020B0604020202020204" pitchFamily="34" charset="0"/>
            </a:rPr>
            <a:t>.</a:t>
          </a:r>
          <a:endParaRPr lang="es-CO" sz="1600" kern="1200" dirty="0">
            <a:latin typeface="Arial" panose="020B0604020202020204" pitchFamily="34" charset="0"/>
            <a:cs typeface="Arial" panose="020B0604020202020204" pitchFamily="34" charset="0"/>
          </a:endParaRPr>
        </a:p>
      </dsp:txBody>
      <dsp:txXfrm>
        <a:off x="0" y="1936349"/>
        <a:ext cx="3823030" cy="1188178"/>
      </dsp:txXfrm>
    </dsp:sp>
    <dsp:sp modelId="{06A8FD7A-984E-4DE7-B741-04AFAE5F53C4}">
      <dsp:nvSpPr>
        <dsp:cNvPr id="0" name=""/>
        <dsp:cNvSpPr/>
      </dsp:nvSpPr>
      <dsp:spPr>
        <a:xfrm>
          <a:off x="0" y="3124528"/>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50E3DB-84D8-4EDE-999E-012DE9363A4B}">
      <dsp:nvSpPr>
        <dsp:cNvPr id="0" name=""/>
        <dsp:cNvSpPr/>
      </dsp:nvSpPr>
      <dsp:spPr>
        <a:xfrm>
          <a:off x="0" y="3124528"/>
          <a:ext cx="3826768" cy="62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es-CO" sz="1600" kern="1200" dirty="0">
            <a:latin typeface="Arial" panose="020B0604020202020204" pitchFamily="34" charset="0"/>
            <a:cs typeface="Arial" panose="020B0604020202020204" pitchFamily="34" charset="0"/>
          </a:endParaRPr>
        </a:p>
      </dsp:txBody>
      <dsp:txXfrm>
        <a:off x="0" y="3124528"/>
        <a:ext cx="3826768" cy="624732"/>
      </dsp:txXfrm>
    </dsp:sp>
    <dsp:sp modelId="{4EAD35CD-6A62-4BE3-839F-0C5943BE826D}">
      <dsp:nvSpPr>
        <dsp:cNvPr id="0" name=""/>
        <dsp:cNvSpPr/>
      </dsp:nvSpPr>
      <dsp:spPr>
        <a:xfrm>
          <a:off x="0" y="3749260"/>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B21472-FCA3-4BB0-9D93-246D05930D6D}">
      <dsp:nvSpPr>
        <dsp:cNvPr id="0" name=""/>
        <dsp:cNvSpPr/>
      </dsp:nvSpPr>
      <dsp:spPr>
        <a:xfrm>
          <a:off x="0" y="3749260"/>
          <a:ext cx="3823030" cy="1029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CO" sz="1600" kern="1200" dirty="0" smtClean="0">
              <a:latin typeface="Arial" panose="020B0604020202020204" pitchFamily="34" charset="0"/>
              <a:cs typeface="Arial" panose="020B0604020202020204" pitchFamily="34" charset="0"/>
            </a:rPr>
            <a:t>Su desarrollo deberá ser </a:t>
          </a:r>
          <a:r>
            <a:rPr lang="es-CO" sz="1600" b="1" kern="1200" dirty="0" smtClean="0">
              <a:latin typeface="Arial" panose="020B0604020202020204" pitchFamily="34" charset="0"/>
              <a:cs typeface="Arial" panose="020B0604020202020204" pitchFamily="34" charset="0"/>
            </a:rPr>
            <a:t>consistente con las transformaciones </a:t>
          </a:r>
          <a:r>
            <a:rPr lang="es-CO" sz="1600" kern="1200" dirty="0" smtClean="0">
              <a:latin typeface="Arial" panose="020B0604020202020204" pitchFamily="34" charset="0"/>
              <a:cs typeface="Arial" panose="020B0604020202020204" pitchFamily="34" charset="0"/>
            </a:rPr>
            <a:t>que experimenten los sistemas financieros.</a:t>
          </a:r>
        </a:p>
      </dsp:txBody>
      <dsp:txXfrm>
        <a:off x="0" y="3749260"/>
        <a:ext cx="3823030" cy="1029677"/>
      </dsp:txXfrm>
    </dsp:sp>
    <dsp:sp modelId="{D40497F3-22BC-427B-B7FD-D3495C6E424F}">
      <dsp:nvSpPr>
        <dsp:cNvPr id="0" name=""/>
        <dsp:cNvSpPr/>
      </dsp:nvSpPr>
      <dsp:spPr>
        <a:xfrm>
          <a:off x="0" y="4778937"/>
          <a:ext cx="3826768"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45CE027-5771-4BC7-87B1-0FC0E8B4CEA7}">
      <dsp:nvSpPr>
        <dsp:cNvPr id="0" name=""/>
        <dsp:cNvSpPr/>
      </dsp:nvSpPr>
      <dsp:spPr>
        <a:xfrm>
          <a:off x="0" y="4778937"/>
          <a:ext cx="3826768" cy="62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es-CO" sz="1600" kern="1200" dirty="0" smtClean="0">
            <a:latin typeface="Arial" panose="020B0604020202020204" pitchFamily="34" charset="0"/>
            <a:cs typeface="Arial" panose="020B0604020202020204" pitchFamily="34" charset="0"/>
          </a:endParaRPr>
        </a:p>
      </dsp:txBody>
      <dsp:txXfrm>
        <a:off x="0" y="4778937"/>
        <a:ext cx="3826768" cy="624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27DBC-0F09-4981-A752-94B91DBAC2D4}">
      <dsp:nvSpPr>
        <dsp:cNvPr id="0" name=""/>
        <dsp:cNvSpPr/>
      </dsp:nvSpPr>
      <dsp:spPr>
        <a:xfrm>
          <a:off x="-4965981" y="-760907"/>
          <a:ext cx="5914303" cy="5914303"/>
        </a:xfrm>
        <a:prstGeom prst="blockArc">
          <a:avLst>
            <a:gd name="adj1" fmla="val 18900000"/>
            <a:gd name="adj2" fmla="val 2700000"/>
            <a:gd name="adj3" fmla="val 365"/>
          </a:avLst>
        </a:prstGeom>
        <a:noFill/>
        <a:ln w="25400" cap="flat" cmpd="sng" algn="ctr">
          <a:solidFill>
            <a:schemeClr val="tx1">
              <a:lumMod val="65000"/>
              <a:lumOff val="3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64A004-C5AD-4F9B-A14A-3E57D3B11086}">
      <dsp:nvSpPr>
        <dsp:cNvPr id="0" name=""/>
        <dsp:cNvSpPr/>
      </dsp:nvSpPr>
      <dsp:spPr>
        <a:xfrm>
          <a:off x="496592" y="337694"/>
          <a:ext cx="3643160" cy="675740"/>
        </a:xfrm>
        <a:prstGeom prst="rect">
          <a:avLst/>
        </a:prstGeom>
        <a:solidFill>
          <a:srgbClr val="AD33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369" tIns="45720" rIns="45720" bIns="45720" numCol="1" spcCol="1270" anchor="ctr" anchorCtr="0">
          <a:noAutofit/>
        </a:bodyPr>
        <a:lstStyle/>
        <a:p>
          <a:pPr lvl="0" algn="l" defTabSz="800100">
            <a:lnSpc>
              <a:spcPct val="90000"/>
            </a:lnSpc>
            <a:spcBef>
              <a:spcPct val="0"/>
            </a:spcBef>
            <a:spcAft>
              <a:spcPct val="35000"/>
            </a:spcAft>
          </a:pPr>
          <a:r>
            <a:rPr lang="es-CO" sz="1800" b="1" i="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y liquidez</a:t>
          </a:r>
          <a:endParaRPr lang="es-CO" sz="1800" b="1" i="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96592" y="337694"/>
        <a:ext cx="3643160" cy="675740"/>
      </dsp:txXfrm>
    </dsp:sp>
    <dsp:sp modelId="{1AB457EB-F3B0-459D-96AD-4EACE7BAC711}">
      <dsp:nvSpPr>
        <dsp:cNvPr id="0" name=""/>
        <dsp:cNvSpPr/>
      </dsp:nvSpPr>
      <dsp:spPr>
        <a:xfrm>
          <a:off x="74255" y="253226"/>
          <a:ext cx="844675" cy="84467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D5C3335-8C05-4A7E-82F0-9489F4397C94}">
      <dsp:nvSpPr>
        <dsp:cNvPr id="0" name=""/>
        <dsp:cNvSpPr/>
      </dsp:nvSpPr>
      <dsp:spPr>
        <a:xfrm>
          <a:off x="884010" y="1351480"/>
          <a:ext cx="3255743" cy="675740"/>
        </a:xfrm>
        <a:prstGeom prst="rect">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36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 de riesgos</a:t>
          </a:r>
          <a:endParaRPr lang="es-CO"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84010" y="1351480"/>
        <a:ext cx="3255743" cy="675740"/>
      </dsp:txXfrm>
    </dsp:sp>
    <dsp:sp modelId="{A4458A71-F7E1-4F6A-8D9D-B4A9545FAC0B}">
      <dsp:nvSpPr>
        <dsp:cNvPr id="0" name=""/>
        <dsp:cNvSpPr/>
      </dsp:nvSpPr>
      <dsp:spPr>
        <a:xfrm>
          <a:off x="461672" y="1267013"/>
          <a:ext cx="844675" cy="84467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BF11A5-A10B-4E9E-8B32-FEFD03148831}">
      <dsp:nvSpPr>
        <dsp:cNvPr id="0" name=""/>
        <dsp:cNvSpPr/>
      </dsp:nvSpPr>
      <dsp:spPr>
        <a:xfrm>
          <a:off x="884010" y="2365266"/>
          <a:ext cx="3255743" cy="675740"/>
        </a:xfrm>
        <a:prstGeom prst="rect">
          <a:avLst/>
        </a:prstGeom>
        <a:solidFill>
          <a:srgbClr val="855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36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Calidad de información y reportes</a:t>
          </a:r>
          <a:endParaRPr lang="es-CO"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84010" y="2365266"/>
        <a:ext cx="3255743" cy="675740"/>
      </dsp:txXfrm>
    </dsp:sp>
    <dsp:sp modelId="{88A0CDBA-AE07-4D54-96F6-0D69B05C7A34}">
      <dsp:nvSpPr>
        <dsp:cNvPr id="0" name=""/>
        <dsp:cNvSpPr/>
      </dsp:nvSpPr>
      <dsp:spPr>
        <a:xfrm>
          <a:off x="461672" y="2280799"/>
          <a:ext cx="844675" cy="84467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341BE6-CC77-497A-B70A-5920824A513E}">
      <dsp:nvSpPr>
        <dsp:cNvPr id="0" name=""/>
        <dsp:cNvSpPr/>
      </dsp:nvSpPr>
      <dsp:spPr>
        <a:xfrm>
          <a:off x="496592" y="3379053"/>
          <a:ext cx="3643160" cy="675740"/>
        </a:xfrm>
        <a:prstGeom prst="rect">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36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resolución</a:t>
          </a:r>
          <a:endParaRPr lang="es-CO"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96592" y="3379053"/>
        <a:ext cx="3643160" cy="675740"/>
      </dsp:txXfrm>
    </dsp:sp>
    <dsp:sp modelId="{E8FE181D-DE94-412E-8C0A-AA23A739A631}">
      <dsp:nvSpPr>
        <dsp:cNvPr id="0" name=""/>
        <dsp:cNvSpPr/>
      </dsp:nvSpPr>
      <dsp:spPr>
        <a:xfrm>
          <a:off x="74255" y="3294585"/>
          <a:ext cx="844675" cy="844675"/>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03D0-BDC2-410C-A96F-1367AE45D1BD}">
      <dsp:nvSpPr>
        <dsp:cNvPr id="0" name=""/>
        <dsp:cNvSpPr/>
      </dsp:nvSpPr>
      <dsp:spPr>
        <a:xfrm>
          <a:off x="0" y="26724"/>
          <a:ext cx="7992888" cy="678014"/>
        </a:xfrm>
        <a:prstGeom prst="roundRect">
          <a:avLst/>
        </a:prstGeom>
        <a:solidFill>
          <a:srgbClr val="AD33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y liquidez: </a:t>
          </a:r>
          <a:r>
            <a:rPr lang="es-CO" sz="1800" b="1" i="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 una visión de largo plazo van a exigir más y mejor capital así como mayor liquidez.</a:t>
          </a:r>
          <a:endParaRPr lang="es-CO" sz="1800" b="1" i="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3098" y="59822"/>
        <a:ext cx="7926692" cy="611818"/>
      </dsp:txXfrm>
    </dsp:sp>
    <dsp:sp modelId="{1F369E6C-22F8-481D-A49E-1FC73EA5DC9C}">
      <dsp:nvSpPr>
        <dsp:cNvPr id="0" name=""/>
        <dsp:cNvSpPr/>
      </dsp:nvSpPr>
      <dsp:spPr>
        <a:xfrm>
          <a:off x="0" y="704739"/>
          <a:ext cx="7992888"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Colchones de capital (contracíclico, conservación, sistémico)</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TLAC (Total </a:t>
          </a:r>
          <a:r>
            <a:rPr lang="es-CO" sz="1500" kern="1200" dirty="0" err="1" smtClean="0">
              <a:latin typeface="Arial" panose="020B0604020202020204" pitchFamily="34" charset="0"/>
              <a:cs typeface="Arial" panose="020B0604020202020204" pitchFamily="34" charset="0"/>
            </a:rPr>
            <a:t>Loss</a:t>
          </a:r>
          <a:r>
            <a:rPr lang="es-CO" sz="1500" kern="1200" dirty="0" smtClean="0">
              <a:latin typeface="Arial" panose="020B0604020202020204" pitchFamily="34" charset="0"/>
              <a:cs typeface="Arial" panose="020B0604020202020204" pitchFamily="34" charset="0"/>
            </a:rPr>
            <a:t> </a:t>
          </a:r>
          <a:r>
            <a:rPr lang="es-CO" sz="1500" kern="1200" dirty="0" err="1" smtClean="0">
              <a:latin typeface="Arial" panose="020B0604020202020204" pitchFamily="34" charset="0"/>
              <a:cs typeface="Arial" panose="020B0604020202020204" pitchFamily="34" charset="0"/>
            </a:rPr>
            <a:t>Absorbing</a:t>
          </a:r>
          <a:r>
            <a:rPr lang="es-CO" sz="1500" kern="1200" dirty="0" smtClean="0">
              <a:latin typeface="Arial" panose="020B0604020202020204" pitchFamily="34" charset="0"/>
              <a:cs typeface="Arial" panose="020B0604020202020204" pitchFamily="34" charset="0"/>
            </a:rPr>
            <a:t> </a:t>
          </a:r>
          <a:r>
            <a:rPr lang="es-CO" sz="1500" kern="1200" dirty="0" err="1" smtClean="0">
              <a:latin typeface="Arial" panose="020B0604020202020204" pitchFamily="34" charset="0"/>
              <a:cs typeface="Arial" panose="020B0604020202020204" pitchFamily="34" charset="0"/>
            </a:rPr>
            <a:t>Capacity</a:t>
          </a:r>
          <a:r>
            <a:rPr lang="es-CO" sz="1500" kern="1200" dirty="0" smtClean="0">
              <a:latin typeface="Arial" panose="020B0604020202020204" pitchFamily="34" charset="0"/>
              <a:cs typeface="Arial" panose="020B0604020202020204" pitchFamily="34" charset="0"/>
            </a:rPr>
            <a:t>)</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ICAAP (</a:t>
          </a:r>
          <a:r>
            <a:rPr lang="es-CO" sz="1500" kern="1200" dirty="0" err="1" smtClean="0">
              <a:latin typeface="Arial" panose="020B0604020202020204" pitchFamily="34" charset="0"/>
              <a:cs typeface="Arial" panose="020B0604020202020204" pitchFamily="34" charset="0"/>
            </a:rPr>
            <a:t>Internal</a:t>
          </a:r>
          <a:r>
            <a:rPr lang="es-CO" sz="1500" kern="1200" dirty="0" smtClean="0">
              <a:latin typeface="Arial" panose="020B0604020202020204" pitchFamily="34" charset="0"/>
              <a:cs typeface="Arial" panose="020B0604020202020204" pitchFamily="34" charset="0"/>
            </a:rPr>
            <a:t> Capital </a:t>
          </a:r>
          <a:r>
            <a:rPr lang="es-CO" sz="1500" kern="1200" dirty="0" err="1" smtClean="0">
              <a:latin typeface="Arial" panose="020B0604020202020204" pitchFamily="34" charset="0"/>
              <a:cs typeface="Arial" panose="020B0604020202020204" pitchFamily="34" charset="0"/>
            </a:rPr>
            <a:t>Adequacy</a:t>
          </a:r>
          <a:r>
            <a:rPr lang="es-CO" sz="1500" kern="1200" dirty="0" smtClean="0">
              <a:latin typeface="Arial" panose="020B0604020202020204" pitchFamily="34" charset="0"/>
              <a:cs typeface="Arial" panose="020B0604020202020204" pitchFamily="34" charset="0"/>
            </a:rPr>
            <a:t> </a:t>
          </a:r>
          <a:r>
            <a:rPr lang="es-CO" sz="1500" kern="1200" dirty="0" err="1" smtClean="0">
              <a:latin typeface="Arial" panose="020B0604020202020204" pitchFamily="34" charset="0"/>
              <a:cs typeface="Arial" panose="020B0604020202020204" pitchFamily="34" charset="0"/>
            </a:rPr>
            <a:t>Assessment</a:t>
          </a:r>
          <a:r>
            <a:rPr lang="es-CO" sz="1500" kern="1200" dirty="0" smtClean="0">
              <a:latin typeface="Arial" panose="020B0604020202020204" pitchFamily="34" charset="0"/>
              <a:cs typeface="Arial" panose="020B0604020202020204" pitchFamily="34" charset="0"/>
            </a:rPr>
            <a:t> </a:t>
          </a:r>
          <a:r>
            <a:rPr lang="es-CO" sz="1500" kern="1200" dirty="0" err="1" smtClean="0">
              <a:latin typeface="Arial" panose="020B0604020202020204" pitchFamily="34" charset="0"/>
              <a:cs typeface="Arial" panose="020B0604020202020204" pitchFamily="34" charset="0"/>
            </a:rPr>
            <a:t>Process</a:t>
          </a:r>
          <a:r>
            <a:rPr lang="es-CO" sz="1500" kern="1200" dirty="0" smtClean="0">
              <a:latin typeface="Arial" panose="020B0604020202020204" pitchFamily="34" charset="0"/>
              <a:cs typeface="Arial" panose="020B0604020202020204" pitchFamily="34" charset="0"/>
            </a:rPr>
            <a:t>)</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Coeficientes de Apalancamiento</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Indicador de liquidez de corto plazo LCR</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Indicador de Fondeo Estable: NSFR</a:t>
          </a:r>
          <a:endParaRPr lang="es-CO"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endParaRPr lang="es-CO" sz="1500" kern="1200" dirty="0">
            <a:latin typeface="Arial" panose="020B0604020202020204" pitchFamily="34" charset="0"/>
            <a:cs typeface="Arial" panose="020B0604020202020204" pitchFamily="34" charset="0"/>
          </a:endParaRPr>
        </a:p>
      </dsp:txBody>
      <dsp:txXfrm>
        <a:off x="0" y="704739"/>
        <a:ext cx="7992888" cy="1966500"/>
      </dsp:txXfrm>
    </dsp:sp>
    <dsp:sp modelId="{DC41168D-F456-4BD7-AB1A-6541964B5CD1}">
      <dsp:nvSpPr>
        <dsp:cNvPr id="0" name=""/>
        <dsp:cNvSpPr/>
      </dsp:nvSpPr>
      <dsp:spPr>
        <a:xfrm>
          <a:off x="0" y="2671239"/>
          <a:ext cx="7992888" cy="678014"/>
        </a:xfrm>
        <a:prstGeom prst="roundRect">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 de riesgos: </a:t>
          </a:r>
          <a:r>
            <a:rPr lang="es-CO" sz="1800" b="1" i="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homogenización, sensibilidad y menor discrecionalidad</a:t>
          </a:r>
          <a:r>
            <a:rPr lang="es-CO"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3098" y="2704337"/>
        <a:ext cx="7926692" cy="611818"/>
      </dsp:txXfrm>
    </dsp:sp>
    <dsp:sp modelId="{622B8D3C-96AA-4A51-804F-266EA00A2F57}">
      <dsp:nvSpPr>
        <dsp:cNvPr id="0" name=""/>
        <dsp:cNvSpPr/>
      </dsp:nvSpPr>
      <dsp:spPr>
        <a:xfrm>
          <a:off x="0" y="3349254"/>
          <a:ext cx="7992888"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74" tIns="24130" rIns="135128" bIns="24130" numCol="1" spcCol="1270" anchor="t" anchorCtr="0">
          <a:noAutofit/>
        </a:bodyPr>
        <a:lstStyle/>
        <a:p>
          <a:pPr marL="114300" lvl="1" indent="-114300" algn="just" defTabSz="666750">
            <a:lnSpc>
              <a:spcPct val="90000"/>
            </a:lnSpc>
            <a:spcBef>
              <a:spcPct val="0"/>
            </a:spcBef>
            <a:spcAft>
              <a:spcPct val="20000"/>
            </a:spcAft>
            <a:buChar char="••"/>
          </a:pP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Revisión de los modelos internos y estándar incorporando parámetros que los hagan </a:t>
          </a:r>
          <a:r>
            <a:rPr lang="es-CO" sz="1500" b="1" kern="1200" dirty="0" smtClean="0">
              <a:latin typeface="Arial" panose="020B0604020202020204" pitchFamily="34" charset="0"/>
              <a:cs typeface="Arial" panose="020B0604020202020204" pitchFamily="34" charset="0"/>
            </a:rPr>
            <a:t>más sensibles al riesgo </a:t>
          </a:r>
          <a:r>
            <a:rPr lang="es-CO" sz="1500" kern="1200" dirty="0" smtClean="0">
              <a:latin typeface="Arial" panose="020B0604020202020204" pitchFamily="34" charset="0"/>
              <a:cs typeface="Arial" panose="020B0604020202020204" pitchFamily="34" charset="0"/>
            </a:rPr>
            <a:t>y </a:t>
          </a:r>
          <a:r>
            <a:rPr lang="es-CO" sz="1500" b="1" kern="1200" dirty="0" smtClean="0">
              <a:latin typeface="Arial" panose="020B0604020202020204" pitchFamily="34" charset="0"/>
              <a:cs typeface="Arial" panose="020B0604020202020204" pitchFamily="34" charset="0"/>
            </a:rPr>
            <a:t>menos discrecionales</a:t>
          </a:r>
          <a:r>
            <a:rPr lang="es-CO" sz="1500" kern="1200" dirty="0" smtClean="0">
              <a:latin typeface="Arial" panose="020B0604020202020204" pitchFamily="34" charset="0"/>
              <a:cs typeface="Arial" panose="020B0604020202020204" pitchFamily="34" charset="0"/>
            </a:rPr>
            <a:t>: crédito, contraparte, mercado, operativo, tasa de interés del libro bancario.</a:t>
          </a: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Provisiones: deterioros reconocidos bajo pérdidas esperadas (IFRS 9)</a:t>
          </a: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Pruebas de estrés</a:t>
          </a:r>
          <a:endParaRPr lang="es-CO" sz="1500" kern="1200" dirty="0">
            <a:latin typeface="Arial" panose="020B0604020202020204" pitchFamily="34" charset="0"/>
            <a:cs typeface="Arial" panose="020B0604020202020204" pitchFamily="34" charset="0"/>
          </a:endParaRPr>
        </a:p>
      </dsp:txBody>
      <dsp:txXfrm>
        <a:off x="0" y="3349254"/>
        <a:ext cx="7992888" cy="1376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9146-0E97-4F89-9AF8-3F346A235C0B}">
      <dsp:nvSpPr>
        <dsp:cNvPr id="0" name=""/>
        <dsp:cNvSpPr/>
      </dsp:nvSpPr>
      <dsp:spPr>
        <a:xfrm>
          <a:off x="0" y="686248"/>
          <a:ext cx="8064896" cy="626236"/>
        </a:xfrm>
        <a:prstGeom prst="roundRect">
          <a:avLst/>
        </a:prstGeom>
        <a:solidFill>
          <a:srgbClr val="855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y reporte: </a:t>
          </a:r>
          <a:r>
            <a:rPr lang="es-CO" sz="1800" b="1" i="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 calidad de la información desde las bases de datos hasta los reportes de riesgo – Gobierno de la Información</a:t>
          </a:r>
          <a:endParaRPr lang="es-CO" sz="1800" b="1" i="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0570" y="716818"/>
        <a:ext cx="8003756" cy="565096"/>
      </dsp:txXfrm>
    </dsp:sp>
    <dsp:sp modelId="{2692F3EC-858E-436F-9280-8F3E56BD97FD}">
      <dsp:nvSpPr>
        <dsp:cNvPr id="0" name=""/>
        <dsp:cNvSpPr/>
      </dsp:nvSpPr>
      <dsp:spPr>
        <a:xfrm>
          <a:off x="0" y="1312485"/>
          <a:ext cx="8064896" cy="185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CO" sz="18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Agregación adecuada de información para la gestión de riesgos</a:t>
          </a: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Mejora en la calidad y oportunidad de los reportes de riesgos</a:t>
          </a: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Arquitectura de datos e infraestructura tecnológica de la información</a:t>
          </a:r>
          <a:endParaRPr lang="es-CO" sz="15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Gobierno y definición de sanas prácticas para el manejo de la información</a:t>
          </a:r>
          <a:endParaRPr lang="es-CO" sz="1500" kern="1200" dirty="0">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20000"/>
            </a:spcAft>
            <a:buChar char="••"/>
          </a:pPr>
          <a:endParaRPr lang="es-CO" sz="1800" kern="1200" dirty="0">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20000"/>
            </a:spcAft>
            <a:buChar char="••"/>
          </a:pPr>
          <a:endParaRPr lang="es-CO" sz="1800" kern="1200" dirty="0">
            <a:latin typeface="Arial" panose="020B0604020202020204" pitchFamily="34" charset="0"/>
            <a:cs typeface="Arial" panose="020B0604020202020204" pitchFamily="34" charset="0"/>
          </a:endParaRPr>
        </a:p>
      </dsp:txBody>
      <dsp:txXfrm>
        <a:off x="0" y="1312485"/>
        <a:ext cx="8064896" cy="1854720"/>
      </dsp:txXfrm>
    </dsp:sp>
    <dsp:sp modelId="{6C7AB7B8-5458-4D1D-9F7B-6299B7151290}">
      <dsp:nvSpPr>
        <dsp:cNvPr id="0" name=""/>
        <dsp:cNvSpPr/>
      </dsp:nvSpPr>
      <dsp:spPr>
        <a:xfrm>
          <a:off x="0" y="3167205"/>
          <a:ext cx="8064896" cy="626236"/>
        </a:xfrm>
        <a:prstGeom prst="roundRect">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Mecanismos de resolución: </a:t>
          </a:r>
          <a:r>
            <a:rPr lang="es-CO" sz="1800" b="1" i="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responsabilidad de los accionistas ante una quiebra</a:t>
          </a:r>
          <a:endParaRPr lang="es-CO" sz="18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0570" y="3197775"/>
        <a:ext cx="8003756" cy="565096"/>
      </dsp:txXfrm>
    </dsp:sp>
    <dsp:sp modelId="{6EDC9134-306A-4117-80C7-AE4358F36A5F}">
      <dsp:nvSpPr>
        <dsp:cNvPr id="0" name=""/>
        <dsp:cNvSpPr/>
      </dsp:nvSpPr>
      <dsp:spPr>
        <a:xfrm>
          <a:off x="0" y="3793441"/>
          <a:ext cx="8064896"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CO" sz="1800" kern="1200" dirty="0">
            <a:latin typeface="Arial" panose="020B0604020202020204" pitchFamily="34" charset="0"/>
            <a:cs typeface="Arial" panose="020B0604020202020204" pitchFamily="34" charset="0"/>
          </a:endParaRPr>
        </a:p>
        <a:p>
          <a:pPr marL="114300" lvl="1" indent="-114300" algn="just" defTabSz="666750">
            <a:lnSpc>
              <a:spcPct val="90000"/>
            </a:lnSpc>
            <a:spcBef>
              <a:spcPct val="0"/>
            </a:spcBef>
            <a:spcAft>
              <a:spcPct val="20000"/>
            </a:spcAft>
            <a:buChar char="••"/>
          </a:pPr>
          <a:r>
            <a:rPr lang="es-CO" sz="1500" kern="1200" dirty="0" smtClean="0">
              <a:latin typeface="Arial" panose="020B0604020202020204" pitchFamily="34" charset="0"/>
              <a:cs typeface="Arial" panose="020B0604020202020204" pitchFamily="34" charset="0"/>
            </a:rPr>
            <a:t>Mecanismos que minimicen el uso de recursos públicos en la resolución de entidades financieras.</a:t>
          </a:r>
          <a:endParaRPr lang="es-CO" sz="1500" kern="1200" dirty="0">
            <a:latin typeface="Arial" panose="020B0604020202020204" pitchFamily="34" charset="0"/>
            <a:cs typeface="Arial" panose="020B0604020202020204" pitchFamily="34" charset="0"/>
          </a:endParaRPr>
        </a:p>
      </dsp:txBody>
      <dsp:txXfrm>
        <a:off x="0" y="3793441"/>
        <a:ext cx="8064896" cy="105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89CB3-1753-4757-8369-9CF77A42920C}">
      <dsp:nvSpPr>
        <dsp:cNvPr id="0" name=""/>
        <dsp:cNvSpPr/>
      </dsp:nvSpPr>
      <dsp:spPr>
        <a:xfrm>
          <a:off x="0" y="0"/>
          <a:ext cx="2376826" cy="2600903"/>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latin typeface="Arial" pitchFamily="34" charset="0"/>
              <a:cs typeface="Arial" pitchFamily="34" charset="0"/>
            </a:rPr>
            <a:t>Pilar I</a:t>
          </a:r>
          <a:endParaRPr lang="es-ES" sz="1500" b="1" kern="1200" dirty="0">
            <a:latin typeface="Arial" pitchFamily="34" charset="0"/>
            <a:cs typeface="Arial" pitchFamily="34" charset="0"/>
          </a:endParaRPr>
        </a:p>
      </dsp:txBody>
      <dsp:txXfrm>
        <a:off x="0" y="0"/>
        <a:ext cx="2376826" cy="780270"/>
      </dsp:txXfrm>
    </dsp:sp>
    <dsp:sp modelId="{9DA5D14C-05AF-4B4E-B929-0E43A3433F21}">
      <dsp:nvSpPr>
        <dsp:cNvPr id="0" name=""/>
        <dsp:cNvSpPr/>
      </dsp:nvSpPr>
      <dsp:spPr>
        <a:xfrm>
          <a:off x="238596" y="781032"/>
          <a:ext cx="1901461" cy="784207"/>
        </a:xfrm>
        <a:prstGeom prst="roundRect">
          <a:avLst>
            <a:gd name="adj" fmla="val 10000"/>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effectLst>
                <a:outerShdw blurRad="38100" dist="38100" dir="2700000" algn="tl">
                  <a:srgbClr val="000000">
                    <a:alpha val="43137"/>
                  </a:srgbClr>
                </a:outerShdw>
              </a:effectLst>
              <a:latin typeface="Arial" pitchFamily="34" charset="0"/>
              <a:cs typeface="Arial" pitchFamily="34" charset="0"/>
            </a:rPr>
            <a:t>Capital de mejor calidad para absorber pérdidas</a:t>
          </a:r>
        </a:p>
      </dsp:txBody>
      <dsp:txXfrm>
        <a:off x="261565" y="804001"/>
        <a:ext cx="1855523" cy="738269"/>
      </dsp:txXfrm>
    </dsp:sp>
    <dsp:sp modelId="{AE72D4C9-E48E-4FF3-B23E-C53F863A09B2}">
      <dsp:nvSpPr>
        <dsp:cNvPr id="0" name=""/>
        <dsp:cNvSpPr/>
      </dsp:nvSpPr>
      <dsp:spPr>
        <a:xfrm>
          <a:off x="238596" y="1685888"/>
          <a:ext cx="1901461" cy="784207"/>
        </a:xfrm>
        <a:prstGeom prst="roundRect">
          <a:avLst>
            <a:gd name="adj" fmla="val 10000"/>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s-ES" sz="1200" b="0" i="0" kern="1200" dirty="0" smtClean="0">
              <a:effectLst>
                <a:outerShdw blurRad="38100" dist="38100" dir="2700000" algn="tl">
                  <a:srgbClr val="000000">
                    <a:alpha val="43137"/>
                  </a:srgbClr>
                </a:outerShdw>
              </a:effectLst>
              <a:latin typeface="Arial" pitchFamily="34" charset="0"/>
              <a:cs typeface="Arial" pitchFamily="34" charset="0"/>
            </a:rPr>
            <a:t>Indicador de Liquidez de Corto Plazo (IRL)</a:t>
          </a:r>
          <a:endParaRPr lang="es-ES" sz="1200" b="1" i="0" kern="1200" dirty="0">
            <a:effectLst>
              <a:outerShdw blurRad="38100" dist="38100" dir="2700000" algn="tl">
                <a:srgbClr val="000000">
                  <a:alpha val="43137"/>
                </a:srgbClr>
              </a:outerShdw>
            </a:effectLst>
            <a:latin typeface="Arial" pitchFamily="34" charset="0"/>
            <a:cs typeface="Arial" pitchFamily="34" charset="0"/>
          </a:endParaRPr>
        </a:p>
      </dsp:txBody>
      <dsp:txXfrm>
        <a:off x="261565" y="1708857"/>
        <a:ext cx="1855523" cy="738269"/>
      </dsp:txXfrm>
    </dsp:sp>
    <dsp:sp modelId="{5EC4BAB8-5B9F-4B1B-AF7B-2C2F2D3DC661}">
      <dsp:nvSpPr>
        <dsp:cNvPr id="0" name=""/>
        <dsp:cNvSpPr/>
      </dsp:nvSpPr>
      <dsp:spPr>
        <a:xfrm>
          <a:off x="2556002" y="0"/>
          <a:ext cx="2376826" cy="2600903"/>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latin typeface="Arial" pitchFamily="34" charset="0"/>
              <a:cs typeface="Arial" pitchFamily="34" charset="0"/>
            </a:rPr>
            <a:t>Pilar II</a:t>
          </a:r>
          <a:endParaRPr lang="es-ES" sz="1500" b="1" kern="1200" dirty="0">
            <a:latin typeface="Arial" pitchFamily="34" charset="0"/>
            <a:cs typeface="Arial" pitchFamily="34" charset="0"/>
          </a:endParaRPr>
        </a:p>
      </dsp:txBody>
      <dsp:txXfrm>
        <a:off x="2556002" y="0"/>
        <a:ext cx="2376826" cy="780270"/>
      </dsp:txXfrm>
    </dsp:sp>
    <dsp:sp modelId="{7413B6B7-B822-45F9-B314-D951E9078AFC}">
      <dsp:nvSpPr>
        <dsp:cNvPr id="0" name=""/>
        <dsp:cNvSpPr/>
      </dsp:nvSpPr>
      <dsp:spPr>
        <a:xfrm>
          <a:off x="2793685" y="781032"/>
          <a:ext cx="1901461" cy="784207"/>
        </a:xfrm>
        <a:prstGeom prst="roundRect">
          <a:avLst>
            <a:gd name="adj" fmla="val 10000"/>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effectLst>
                <a:outerShdw blurRad="38100" dist="38100" dir="2700000" algn="tl">
                  <a:srgbClr val="000000">
                    <a:alpha val="43137"/>
                  </a:srgbClr>
                </a:outerShdw>
              </a:effectLst>
              <a:latin typeface="Arial" pitchFamily="34" charset="0"/>
              <a:cs typeface="Arial" pitchFamily="34" charset="0"/>
            </a:rPr>
            <a:t>Capital por Riesgos</a:t>
          </a:r>
          <a:endParaRPr lang="es-ES" sz="12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2816654" y="804001"/>
        <a:ext cx="1855523" cy="738269"/>
      </dsp:txXfrm>
    </dsp:sp>
    <dsp:sp modelId="{8CC69C41-0D38-4095-A5C7-F729635078E9}">
      <dsp:nvSpPr>
        <dsp:cNvPr id="0" name=""/>
        <dsp:cNvSpPr/>
      </dsp:nvSpPr>
      <dsp:spPr>
        <a:xfrm>
          <a:off x="2793685" y="1685888"/>
          <a:ext cx="1901461" cy="784207"/>
        </a:xfrm>
        <a:prstGeom prst="roundRect">
          <a:avLst>
            <a:gd name="adj" fmla="val 10000"/>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effectLst>
                <a:outerShdw blurRad="38100" dist="38100" dir="2700000" algn="tl">
                  <a:srgbClr val="000000">
                    <a:alpha val="43137"/>
                  </a:srgbClr>
                </a:outerShdw>
              </a:effectLst>
              <a:latin typeface="Arial" pitchFamily="34" charset="0"/>
              <a:cs typeface="Arial" pitchFamily="34" charset="0"/>
            </a:rPr>
            <a:t>Pruebas de Resistencia (Individuales)</a:t>
          </a:r>
          <a:endParaRPr lang="es-ES" sz="12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2816654" y="1708857"/>
        <a:ext cx="1855523" cy="738269"/>
      </dsp:txXfrm>
    </dsp:sp>
    <dsp:sp modelId="{7E5E6DC0-81F0-4312-A3AE-2AA400FD6E4F}">
      <dsp:nvSpPr>
        <dsp:cNvPr id="0" name=""/>
        <dsp:cNvSpPr/>
      </dsp:nvSpPr>
      <dsp:spPr>
        <a:xfrm>
          <a:off x="5111091" y="0"/>
          <a:ext cx="2376826" cy="2600903"/>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latin typeface="Arial" pitchFamily="34" charset="0"/>
              <a:cs typeface="Arial" pitchFamily="34" charset="0"/>
            </a:rPr>
            <a:t>Pilar III</a:t>
          </a:r>
          <a:endParaRPr lang="es-ES" sz="1500" b="1" kern="1200" dirty="0">
            <a:latin typeface="Arial" pitchFamily="34" charset="0"/>
            <a:cs typeface="Arial" pitchFamily="34" charset="0"/>
          </a:endParaRPr>
        </a:p>
      </dsp:txBody>
      <dsp:txXfrm>
        <a:off x="5111091" y="0"/>
        <a:ext cx="2376826" cy="780270"/>
      </dsp:txXfrm>
    </dsp:sp>
    <dsp:sp modelId="{FC10CBEC-9C63-40BB-B8C4-DA31D164A963}">
      <dsp:nvSpPr>
        <dsp:cNvPr id="0" name=""/>
        <dsp:cNvSpPr/>
      </dsp:nvSpPr>
      <dsp:spPr>
        <a:xfrm>
          <a:off x="5348773" y="780270"/>
          <a:ext cx="1901461" cy="1690586"/>
        </a:xfrm>
        <a:prstGeom prst="roundRect">
          <a:avLst>
            <a:gd name="adj" fmla="val 10000"/>
          </a:avLst>
        </a:prstGeom>
        <a:solidFill>
          <a:srgbClr val="3385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effectLst>
                <a:outerShdw blurRad="38100" dist="38100" dir="2700000" algn="tl">
                  <a:srgbClr val="000000">
                    <a:alpha val="43137"/>
                  </a:srgbClr>
                </a:outerShdw>
              </a:effectLst>
              <a:latin typeface="Arial" pitchFamily="34" charset="0"/>
              <a:cs typeface="Arial" pitchFamily="34" charset="0"/>
            </a:rPr>
            <a:t>Normas Internacionales de Información Financiera</a:t>
          </a:r>
        </a:p>
        <a:p>
          <a:pPr lvl="0" algn="ctr" defTabSz="533400">
            <a:lnSpc>
              <a:spcPct val="90000"/>
            </a:lnSpc>
            <a:spcBef>
              <a:spcPct val="0"/>
            </a:spcBef>
            <a:spcAft>
              <a:spcPct val="35000"/>
            </a:spcAft>
          </a:pPr>
          <a:r>
            <a:rPr lang="es-CO" sz="1200" b="0" i="0" kern="1200" dirty="0" smtClean="0">
              <a:effectLst>
                <a:outerShdw blurRad="38100" dist="38100" dir="2700000" algn="tl">
                  <a:srgbClr val="000000">
                    <a:alpha val="43137"/>
                  </a:srgbClr>
                </a:outerShdw>
              </a:effectLst>
              <a:latin typeface="Arial" pitchFamily="34" charset="0"/>
              <a:cs typeface="Arial" pitchFamily="34" charset="0"/>
            </a:rPr>
            <a:t>(NIIF)</a:t>
          </a:r>
          <a:endParaRPr lang="es-ES" sz="12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5398289" y="829786"/>
        <a:ext cx="1802429" cy="15915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89CB3-1753-4757-8369-9CF77A42920C}">
      <dsp:nvSpPr>
        <dsp:cNvPr id="0" name=""/>
        <dsp:cNvSpPr/>
      </dsp:nvSpPr>
      <dsp:spPr>
        <a:xfrm>
          <a:off x="914" y="0"/>
          <a:ext cx="2376826" cy="2744919"/>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ES" sz="1500" b="1" kern="1200" dirty="0">
            <a:latin typeface="Arial" pitchFamily="34" charset="0"/>
            <a:cs typeface="Arial" pitchFamily="34" charset="0"/>
          </a:endParaRPr>
        </a:p>
      </dsp:txBody>
      <dsp:txXfrm>
        <a:off x="914" y="0"/>
        <a:ext cx="2376826" cy="823475"/>
      </dsp:txXfrm>
    </dsp:sp>
    <dsp:sp modelId="{36D77207-97FA-4B22-A982-DA5E2ADF0F7D}">
      <dsp:nvSpPr>
        <dsp:cNvPr id="0" name=""/>
        <dsp:cNvSpPr/>
      </dsp:nvSpPr>
      <dsp:spPr>
        <a:xfrm>
          <a:off x="164012" y="302054"/>
          <a:ext cx="2068238" cy="1267581"/>
        </a:xfrm>
        <a:prstGeom prst="roundRect">
          <a:avLst>
            <a:gd name="adj" fmla="val 10000"/>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Colchones de Capital</a:t>
          </a:r>
        </a:p>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Medición Riesgo de Crédito (IFRS 9)</a:t>
          </a:r>
        </a:p>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Medición Riesgo Operativo</a:t>
          </a:r>
        </a:p>
      </dsp:txBody>
      <dsp:txXfrm>
        <a:off x="201138" y="339180"/>
        <a:ext cx="1993986" cy="1193329"/>
      </dsp:txXfrm>
    </dsp:sp>
    <dsp:sp modelId="{AE72D4C9-E48E-4FF3-B23E-C53F863A09B2}">
      <dsp:nvSpPr>
        <dsp:cNvPr id="0" name=""/>
        <dsp:cNvSpPr/>
      </dsp:nvSpPr>
      <dsp:spPr>
        <a:xfrm>
          <a:off x="164012" y="1890451"/>
          <a:ext cx="2068238" cy="506223"/>
        </a:xfrm>
        <a:prstGeom prst="roundRect">
          <a:avLst>
            <a:gd name="adj" fmla="val 10000"/>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Fortalecimiento del IRL</a:t>
          </a:r>
        </a:p>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Definición del NSFR</a:t>
          </a:r>
          <a:endParaRPr lang="es-ES" sz="1200" b="0" i="0" kern="1200" dirty="0">
            <a:solidFill>
              <a:schemeClr val="tx1"/>
            </a:solidFill>
            <a:latin typeface="Arial" pitchFamily="34" charset="0"/>
            <a:cs typeface="Arial" pitchFamily="34" charset="0"/>
          </a:endParaRPr>
        </a:p>
      </dsp:txBody>
      <dsp:txXfrm>
        <a:off x="178839" y="1905278"/>
        <a:ext cx="2038584" cy="476569"/>
      </dsp:txXfrm>
    </dsp:sp>
    <dsp:sp modelId="{1917154D-EDDA-42F5-B8D8-8859106D604B}">
      <dsp:nvSpPr>
        <dsp:cNvPr id="0" name=""/>
        <dsp:cNvSpPr/>
      </dsp:nvSpPr>
      <dsp:spPr>
        <a:xfrm>
          <a:off x="2556002" y="0"/>
          <a:ext cx="2376826" cy="2744919"/>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S" sz="1200" b="0" i="1" kern="1200" dirty="0">
            <a:effectLst/>
            <a:latin typeface="Arial" pitchFamily="34" charset="0"/>
            <a:cs typeface="Arial" pitchFamily="34" charset="0"/>
          </a:endParaRPr>
        </a:p>
      </dsp:txBody>
      <dsp:txXfrm>
        <a:off x="2556002" y="0"/>
        <a:ext cx="2376826" cy="823475"/>
      </dsp:txXfrm>
    </dsp:sp>
    <dsp:sp modelId="{7413B6B7-B822-45F9-B314-D951E9078AFC}">
      <dsp:nvSpPr>
        <dsp:cNvPr id="0" name=""/>
        <dsp:cNvSpPr/>
      </dsp:nvSpPr>
      <dsp:spPr>
        <a:xfrm>
          <a:off x="2793685" y="266310"/>
          <a:ext cx="1901461" cy="1253952"/>
        </a:xfrm>
        <a:prstGeom prst="roundRect">
          <a:avLst>
            <a:gd name="adj" fmla="val 10000"/>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Proceso de Evaluación de Suficiencia de Capital (PASC)</a:t>
          </a:r>
        </a:p>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Gestión Integral de Riesgos: Riesgo País y Tasa de Interés de Libro Bancario</a:t>
          </a:r>
          <a:endParaRPr lang="es-ES" sz="1200" b="0" i="0" kern="1200" dirty="0">
            <a:solidFill>
              <a:schemeClr val="tx1"/>
            </a:solidFill>
            <a:effectLst/>
            <a:latin typeface="Arial" pitchFamily="34" charset="0"/>
            <a:cs typeface="Arial" pitchFamily="34" charset="0"/>
          </a:endParaRPr>
        </a:p>
      </dsp:txBody>
      <dsp:txXfrm>
        <a:off x="2830412" y="303037"/>
        <a:ext cx="1828007" cy="1180498"/>
      </dsp:txXfrm>
    </dsp:sp>
    <dsp:sp modelId="{8CC69C41-0D38-4095-A5C7-F729635078E9}">
      <dsp:nvSpPr>
        <dsp:cNvPr id="0" name=""/>
        <dsp:cNvSpPr/>
      </dsp:nvSpPr>
      <dsp:spPr>
        <a:xfrm>
          <a:off x="2793685" y="1870191"/>
          <a:ext cx="1901461" cy="472928"/>
        </a:xfrm>
        <a:prstGeom prst="roundRect">
          <a:avLst>
            <a:gd name="adj" fmla="val 10000"/>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solidFill>
                <a:schemeClr val="tx1"/>
              </a:solidFill>
              <a:effectLst/>
              <a:latin typeface="Arial" pitchFamily="34" charset="0"/>
              <a:cs typeface="Arial" pitchFamily="34" charset="0"/>
            </a:rPr>
            <a:t>Pruebas de Resistencia (Consolidadas)</a:t>
          </a:r>
          <a:endParaRPr lang="es-ES" sz="1200" b="0" i="0" kern="1200" dirty="0">
            <a:solidFill>
              <a:schemeClr val="tx1"/>
            </a:solidFill>
            <a:effectLst/>
            <a:latin typeface="Arial" pitchFamily="34" charset="0"/>
            <a:cs typeface="Arial" pitchFamily="34" charset="0"/>
          </a:endParaRPr>
        </a:p>
      </dsp:txBody>
      <dsp:txXfrm>
        <a:off x="2807537" y="1884043"/>
        <a:ext cx="1873757" cy="445224"/>
      </dsp:txXfrm>
    </dsp:sp>
    <dsp:sp modelId="{7E5E6DC0-81F0-4312-A3AE-2AA400FD6E4F}">
      <dsp:nvSpPr>
        <dsp:cNvPr id="0" name=""/>
        <dsp:cNvSpPr/>
      </dsp:nvSpPr>
      <dsp:spPr>
        <a:xfrm>
          <a:off x="5111091" y="0"/>
          <a:ext cx="2376826" cy="2744919"/>
        </a:xfrm>
        <a:prstGeom prst="roundRect">
          <a:avLst>
            <a:gd name="adj" fmla="val 10000"/>
          </a:avLst>
        </a:prstGeom>
        <a:solidFill>
          <a:schemeClr val="bg1">
            <a:lumMod val="8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ES" sz="1500" b="1" kern="1200" dirty="0">
            <a:latin typeface="Arial" pitchFamily="34" charset="0"/>
            <a:cs typeface="Arial" pitchFamily="34" charset="0"/>
          </a:endParaRPr>
        </a:p>
      </dsp:txBody>
      <dsp:txXfrm>
        <a:off x="5111091" y="0"/>
        <a:ext cx="2376826" cy="823475"/>
      </dsp:txXfrm>
    </dsp:sp>
    <dsp:sp modelId="{FC10CBEC-9C63-40BB-B8C4-DA31D164A963}">
      <dsp:nvSpPr>
        <dsp:cNvPr id="0" name=""/>
        <dsp:cNvSpPr/>
      </dsp:nvSpPr>
      <dsp:spPr>
        <a:xfrm>
          <a:off x="5339970" y="397195"/>
          <a:ext cx="1901461" cy="1784197"/>
        </a:xfrm>
        <a:prstGeom prst="roundRect">
          <a:avLst>
            <a:gd name="adj" fmla="val 10000"/>
          </a:avLst>
        </a:prstGeom>
        <a:solidFill>
          <a:srgbClr val="D685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b="0" i="0" kern="1200" dirty="0" smtClean="0">
              <a:solidFill>
                <a:schemeClr val="tx1"/>
              </a:solidFill>
              <a:latin typeface="Arial" pitchFamily="34" charset="0"/>
              <a:cs typeface="Arial" pitchFamily="34" charset="0"/>
            </a:rPr>
            <a:t>Normas de Aseguramiento de la Información</a:t>
          </a:r>
        </a:p>
        <a:p>
          <a:pPr lvl="0" algn="ctr" defTabSz="533400">
            <a:lnSpc>
              <a:spcPct val="90000"/>
            </a:lnSpc>
            <a:spcBef>
              <a:spcPct val="0"/>
            </a:spcBef>
            <a:spcAft>
              <a:spcPct val="35000"/>
            </a:spcAft>
          </a:pPr>
          <a:r>
            <a:rPr lang="es-CO" sz="1200" b="0" i="0" kern="1200" dirty="0" smtClean="0">
              <a:solidFill>
                <a:schemeClr val="tx1"/>
              </a:solidFill>
              <a:latin typeface="Arial" pitchFamily="34" charset="0"/>
              <a:cs typeface="Arial" pitchFamily="34" charset="0"/>
            </a:rPr>
            <a:t>(NAI)</a:t>
          </a:r>
          <a:endParaRPr lang="es-ES" sz="1200" b="0" i="0" kern="1200" dirty="0">
            <a:solidFill>
              <a:schemeClr val="tx1"/>
            </a:solidFill>
            <a:latin typeface="Arial" pitchFamily="34" charset="0"/>
            <a:cs typeface="Arial" pitchFamily="34" charset="0"/>
          </a:endParaRPr>
        </a:p>
      </dsp:txBody>
      <dsp:txXfrm>
        <a:off x="5392227" y="449452"/>
        <a:ext cx="1796947" cy="1679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27466" cy="463867"/>
          </a:xfrm>
          <a:prstGeom prst="rect">
            <a:avLst/>
          </a:prstGeom>
        </p:spPr>
        <p:txBody>
          <a:bodyPr vert="horz" lIns="92545" tIns="46270" rIns="92545" bIns="4627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955953" y="0"/>
            <a:ext cx="3027466" cy="463867"/>
          </a:xfrm>
          <a:prstGeom prst="rect">
            <a:avLst/>
          </a:prstGeom>
        </p:spPr>
        <p:txBody>
          <a:bodyPr vert="horz" lIns="92545" tIns="46270" rIns="92545" bIns="46270" rtlCol="0"/>
          <a:lstStyle>
            <a:lvl1pPr algn="r" fontAlgn="auto">
              <a:spcBef>
                <a:spcPts val="0"/>
              </a:spcBef>
              <a:spcAft>
                <a:spcPts val="0"/>
              </a:spcAft>
              <a:defRPr sz="1200">
                <a:latin typeface="+mn-lt"/>
                <a:cs typeface="+mn-cs"/>
              </a:defRPr>
            </a:lvl1pPr>
          </a:lstStyle>
          <a:p>
            <a:pPr>
              <a:defRPr/>
            </a:pPr>
            <a:fld id="{E460325E-945A-494E-B8C9-4281FC94E569}" type="datetimeFigureOut">
              <a:rPr lang="es-CO"/>
              <a:pPr>
                <a:defRPr/>
              </a:pPr>
              <a:t>08/06/2016</a:t>
            </a:fld>
            <a:endParaRPr lang="es-CO"/>
          </a:p>
        </p:txBody>
      </p:sp>
      <p:sp>
        <p:nvSpPr>
          <p:cNvPr id="4" name="3 Marcador de pie de página"/>
          <p:cNvSpPr>
            <a:spLocks noGrp="1"/>
          </p:cNvSpPr>
          <p:nvPr>
            <p:ph type="ftr" sz="quarter" idx="2"/>
          </p:nvPr>
        </p:nvSpPr>
        <p:spPr>
          <a:xfrm>
            <a:off x="2" y="8805550"/>
            <a:ext cx="3027466" cy="463867"/>
          </a:xfrm>
          <a:prstGeom prst="rect">
            <a:avLst/>
          </a:prstGeom>
        </p:spPr>
        <p:txBody>
          <a:bodyPr vert="horz" lIns="92545" tIns="46270" rIns="92545" bIns="46270"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955953" y="8805550"/>
            <a:ext cx="3027466" cy="463867"/>
          </a:xfrm>
          <a:prstGeom prst="rect">
            <a:avLst/>
          </a:prstGeom>
        </p:spPr>
        <p:txBody>
          <a:bodyPr vert="horz" lIns="92545" tIns="46270" rIns="92545" bIns="46270" rtlCol="0" anchor="b"/>
          <a:lstStyle>
            <a:lvl1pPr algn="r" fontAlgn="auto">
              <a:spcBef>
                <a:spcPts val="0"/>
              </a:spcBef>
              <a:spcAft>
                <a:spcPts val="0"/>
              </a:spcAft>
              <a:defRPr sz="1200">
                <a:latin typeface="+mn-lt"/>
                <a:cs typeface="+mn-cs"/>
              </a:defRPr>
            </a:lvl1pPr>
          </a:lstStyle>
          <a:p>
            <a:pPr>
              <a:defRPr/>
            </a:pPr>
            <a:fld id="{5747FB0F-4E59-4310-AF46-1E350055D499}" type="slidenum">
              <a:rPr lang="es-CO"/>
              <a:pPr>
                <a:defRPr/>
              </a:pPr>
              <a:t>‹Nº›</a:t>
            </a:fld>
            <a:endParaRPr lang="es-CO"/>
          </a:p>
        </p:txBody>
      </p:sp>
    </p:spTree>
    <p:extLst>
      <p:ext uri="{BB962C8B-B14F-4D97-AF65-F5344CB8AC3E}">
        <p14:creationId xmlns:p14="http://schemas.microsoft.com/office/powerpoint/2010/main" val="1402194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27466" cy="463867"/>
          </a:xfrm>
          <a:prstGeom prst="rect">
            <a:avLst/>
          </a:prstGeom>
        </p:spPr>
        <p:txBody>
          <a:bodyPr vert="horz" lIns="92545" tIns="46270" rIns="92545" bIns="4627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55953" y="0"/>
            <a:ext cx="3027466" cy="463867"/>
          </a:xfrm>
          <a:prstGeom prst="rect">
            <a:avLst/>
          </a:prstGeom>
        </p:spPr>
        <p:txBody>
          <a:bodyPr vert="horz" lIns="92545" tIns="46270" rIns="92545" bIns="46270" rtlCol="0"/>
          <a:lstStyle>
            <a:lvl1pPr algn="r" fontAlgn="auto">
              <a:spcBef>
                <a:spcPts val="0"/>
              </a:spcBef>
              <a:spcAft>
                <a:spcPts val="0"/>
              </a:spcAft>
              <a:defRPr sz="1200">
                <a:latin typeface="+mn-lt"/>
                <a:cs typeface="+mn-cs"/>
              </a:defRPr>
            </a:lvl1pPr>
          </a:lstStyle>
          <a:p>
            <a:pPr>
              <a:defRPr/>
            </a:pPr>
            <a:fld id="{DEB15117-F17B-472A-AAA3-88FA82E1B91E}" type="datetimeFigureOut">
              <a:rPr lang="es-CO"/>
              <a:pPr>
                <a:defRPr/>
              </a:pPr>
              <a:t>08/06/2016</a:t>
            </a:fld>
            <a:endParaRPr lang="es-CO"/>
          </a:p>
        </p:txBody>
      </p:sp>
      <p:sp>
        <p:nvSpPr>
          <p:cNvPr id="4" name="3 Marcador de imagen de diapositiva"/>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545" tIns="46270" rIns="92545" bIns="46270" rtlCol="0" anchor="ctr"/>
          <a:lstStyle/>
          <a:p>
            <a:pPr lvl="0"/>
            <a:endParaRPr lang="es-CO" noProof="0"/>
          </a:p>
        </p:txBody>
      </p:sp>
      <p:sp>
        <p:nvSpPr>
          <p:cNvPr id="5" name="4 Marcador de notas"/>
          <p:cNvSpPr>
            <a:spLocks noGrp="1"/>
          </p:cNvSpPr>
          <p:nvPr>
            <p:ph type="body" sz="quarter" idx="3"/>
          </p:nvPr>
        </p:nvSpPr>
        <p:spPr>
          <a:xfrm>
            <a:off x="699133" y="4404360"/>
            <a:ext cx="5586735" cy="4170050"/>
          </a:xfrm>
          <a:prstGeom prst="rect">
            <a:avLst/>
          </a:prstGeom>
        </p:spPr>
        <p:txBody>
          <a:bodyPr vert="horz" lIns="92545" tIns="46270" rIns="92545" bIns="4627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2" y="8805550"/>
            <a:ext cx="3027466" cy="463867"/>
          </a:xfrm>
          <a:prstGeom prst="rect">
            <a:avLst/>
          </a:prstGeom>
        </p:spPr>
        <p:txBody>
          <a:bodyPr vert="horz" lIns="92545" tIns="46270" rIns="92545" bIns="46270"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55953" y="8805550"/>
            <a:ext cx="3027466" cy="463867"/>
          </a:xfrm>
          <a:prstGeom prst="rect">
            <a:avLst/>
          </a:prstGeom>
        </p:spPr>
        <p:txBody>
          <a:bodyPr vert="horz" lIns="92545" tIns="46270" rIns="92545" bIns="46270" rtlCol="0" anchor="b"/>
          <a:lstStyle>
            <a:lvl1pPr algn="r" fontAlgn="auto">
              <a:spcBef>
                <a:spcPts val="0"/>
              </a:spcBef>
              <a:spcAft>
                <a:spcPts val="0"/>
              </a:spcAft>
              <a:defRPr sz="1200">
                <a:latin typeface="+mn-lt"/>
                <a:cs typeface="+mn-cs"/>
              </a:defRPr>
            </a:lvl1pPr>
          </a:lstStyle>
          <a:p>
            <a:pPr>
              <a:defRPr/>
            </a:pPr>
            <a:fld id="{6E474BFA-25C5-4178-915C-60316D8F8293}" type="slidenum">
              <a:rPr lang="es-CO"/>
              <a:pPr>
                <a:defRPr/>
              </a:pPr>
              <a:t>‹Nº›</a:t>
            </a:fld>
            <a:endParaRPr lang="es-CO"/>
          </a:p>
        </p:txBody>
      </p:sp>
    </p:spTree>
    <p:extLst>
      <p:ext uri="{BB962C8B-B14F-4D97-AF65-F5344CB8AC3E}">
        <p14:creationId xmlns:p14="http://schemas.microsoft.com/office/powerpoint/2010/main" val="4274544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7805F097-69D3-4439-A6B4-451DE41E2EF5}" type="slidenum">
              <a:rPr lang="es-ES" smtClean="0"/>
              <a:pPr>
                <a:defRPr/>
              </a:pPr>
              <a:t>1</a:t>
            </a:fld>
            <a:endParaRPr lang="es-ES" dirty="0"/>
          </a:p>
        </p:txBody>
      </p:sp>
    </p:spTree>
    <p:extLst>
      <p:ext uri="{BB962C8B-B14F-4D97-AF65-F5344CB8AC3E}">
        <p14:creationId xmlns:p14="http://schemas.microsoft.com/office/powerpoint/2010/main" val="109820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altLang="es-ES" dirty="0" smtClean="0"/>
          </a:p>
        </p:txBody>
      </p:sp>
      <p:sp>
        <p:nvSpPr>
          <p:cNvPr id="4" name="Slide Number Placeholder 3"/>
          <p:cNvSpPr>
            <a:spLocks noGrp="1"/>
          </p:cNvSpPr>
          <p:nvPr>
            <p:ph type="sldNum" sz="quarter" idx="5"/>
          </p:nvPr>
        </p:nvSpPr>
        <p:spPr/>
        <p:txBody>
          <a:bodyPr/>
          <a:lstStyle/>
          <a:p>
            <a:pPr>
              <a:defRPr/>
            </a:pPr>
            <a:fld id="{3C0E7679-CC30-4127-B826-A4F0A40DC595}" type="slidenum">
              <a:rPr lang="es-CO" smtClean="0"/>
              <a:pPr>
                <a:defRPr/>
              </a:pPr>
              <a:t>19</a:t>
            </a:fld>
            <a:endParaRPr lang="es-CO"/>
          </a:p>
        </p:txBody>
      </p:sp>
    </p:spTree>
    <p:extLst>
      <p:ext uri="{BB962C8B-B14F-4D97-AF65-F5344CB8AC3E}">
        <p14:creationId xmlns:p14="http://schemas.microsoft.com/office/powerpoint/2010/main" val="2992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
        <p:nvSpPr>
          <p:cNvPr id="4" name="Slide Number Placeholder 3"/>
          <p:cNvSpPr>
            <a:spLocks noGrp="1"/>
          </p:cNvSpPr>
          <p:nvPr>
            <p:ph type="sldNum" sz="quarter" idx="5"/>
          </p:nvPr>
        </p:nvSpPr>
        <p:spPr/>
        <p:txBody>
          <a:bodyPr/>
          <a:lstStyle/>
          <a:p>
            <a:pPr>
              <a:defRPr/>
            </a:pPr>
            <a:fld id="{3C0E7679-CC30-4127-B826-A4F0A40DC595}" type="slidenum">
              <a:rPr lang="es-CO" smtClean="0"/>
              <a:pPr>
                <a:defRPr/>
              </a:pPr>
              <a:t>20</a:t>
            </a:fld>
            <a:endParaRPr lang="es-CO"/>
          </a:p>
        </p:txBody>
      </p:sp>
    </p:spTree>
    <p:extLst>
      <p:ext uri="{BB962C8B-B14F-4D97-AF65-F5344CB8AC3E}">
        <p14:creationId xmlns:p14="http://schemas.microsoft.com/office/powerpoint/2010/main" val="262127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
        <p:nvSpPr>
          <p:cNvPr id="4" name="Slide Number Placeholder 3"/>
          <p:cNvSpPr>
            <a:spLocks noGrp="1"/>
          </p:cNvSpPr>
          <p:nvPr>
            <p:ph type="sldNum" sz="quarter" idx="5"/>
          </p:nvPr>
        </p:nvSpPr>
        <p:spPr/>
        <p:txBody>
          <a:bodyPr/>
          <a:lstStyle/>
          <a:p>
            <a:pPr>
              <a:defRPr/>
            </a:pPr>
            <a:fld id="{3C0E7679-CC30-4127-B826-A4F0A40DC595}" type="slidenum">
              <a:rPr lang="es-CO" smtClean="0"/>
              <a:pPr>
                <a:defRPr/>
              </a:pPr>
              <a:t>21</a:t>
            </a:fld>
            <a:endParaRPr lang="es-CO"/>
          </a:p>
        </p:txBody>
      </p:sp>
    </p:spTree>
    <p:extLst>
      <p:ext uri="{BB962C8B-B14F-4D97-AF65-F5344CB8AC3E}">
        <p14:creationId xmlns:p14="http://schemas.microsoft.com/office/powerpoint/2010/main" val="188237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22</a:t>
            </a:fld>
            <a:endParaRPr lang="es-CO"/>
          </a:p>
        </p:txBody>
      </p:sp>
    </p:spTree>
    <p:extLst>
      <p:ext uri="{BB962C8B-B14F-4D97-AF65-F5344CB8AC3E}">
        <p14:creationId xmlns:p14="http://schemas.microsoft.com/office/powerpoint/2010/main" val="340776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
        <p:nvSpPr>
          <p:cNvPr id="4" name="Slide Number Placeholder 3"/>
          <p:cNvSpPr>
            <a:spLocks noGrp="1"/>
          </p:cNvSpPr>
          <p:nvPr>
            <p:ph type="sldNum" sz="quarter" idx="5"/>
          </p:nvPr>
        </p:nvSpPr>
        <p:spPr/>
        <p:txBody>
          <a:bodyPr/>
          <a:lstStyle/>
          <a:p>
            <a:pPr>
              <a:defRPr/>
            </a:pPr>
            <a:fld id="{3C0E7679-CC30-4127-B826-A4F0A40DC595}" type="slidenum">
              <a:rPr lang="es-CO" smtClean="0"/>
              <a:pPr>
                <a:defRPr/>
              </a:pPr>
              <a:t>23</a:t>
            </a:fld>
            <a:endParaRPr lang="es-CO"/>
          </a:p>
        </p:txBody>
      </p:sp>
    </p:spTree>
    <p:extLst>
      <p:ext uri="{BB962C8B-B14F-4D97-AF65-F5344CB8AC3E}">
        <p14:creationId xmlns:p14="http://schemas.microsoft.com/office/powerpoint/2010/main" val="2362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25</a:t>
            </a:fld>
            <a:endParaRPr lang="es-CO"/>
          </a:p>
        </p:txBody>
      </p:sp>
    </p:spTree>
    <p:extLst>
      <p:ext uri="{BB962C8B-B14F-4D97-AF65-F5344CB8AC3E}">
        <p14:creationId xmlns:p14="http://schemas.microsoft.com/office/powerpoint/2010/main" val="388255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4750" y="695325"/>
            <a:ext cx="4635500" cy="347662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26</a:t>
            </a:fld>
            <a:endParaRPr lang="es-CO"/>
          </a:p>
        </p:txBody>
      </p:sp>
    </p:spTree>
    <p:extLst>
      <p:ext uri="{BB962C8B-B14F-4D97-AF65-F5344CB8AC3E}">
        <p14:creationId xmlns:p14="http://schemas.microsoft.com/office/powerpoint/2010/main" val="173021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29</a:t>
            </a:fld>
            <a:endParaRPr lang="es-CO"/>
          </a:p>
        </p:txBody>
      </p:sp>
    </p:spTree>
    <p:extLst>
      <p:ext uri="{BB962C8B-B14F-4D97-AF65-F5344CB8AC3E}">
        <p14:creationId xmlns:p14="http://schemas.microsoft.com/office/powerpoint/2010/main" val="381792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30</a:t>
            </a:fld>
            <a:endParaRPr lang="es-CO"/>
          </a:p>
        </p:txBody>
      </p:sp>
    </p:spTree>
    <p:extLst>
      <p:ext uri="{BB962C8B-B14F-4D97-AF65-F5344CB8AC3E}">
        <p14:creationId xmlns:p14="http://schemas.microsoft.com/office/powerpoint/2010/main" val="381792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4750" y="695325"/>
            <a:ext cx="4635500" cy="347662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32</a:t>
            </a:fld>
            <a:endParaRPr lang="es-CO"/>
          </a:p>
        </p:txBody>
      </p:sp>
    </p:spTree>
    <p:extLst>
      <p:ext uri="{BB962C8B-B14F-4D97-AF65-F5344CB8AC3E}">
        <p14:creationId xmlns:p14="http://schemas.microsoft.com/office/powerpoint/2010/main" val="173021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6E474BFA-25C5-4178-915C-60316D8F8293}" type="slidenum">
              <a:rPr lang="es-CO" smtClean="0"/>
              <a:pPr>
                <a:defRPr/>
              </a:pPr>
              <a:t>2</a:t>
            </a:fld>
            <a:endParaRPr lang="es-CO" dirty="0"/>
          </a:p>
        </p:txBody>
      </p:sp>
    </p:spTree>
    <p:extLst>
      <p:ext uri="{BB962C8B-B14F-4D97-AF65-F5344CB8AC3E}">
        <p14:creationId xmlns:p14="http://schemas.microsoft.com/office/powerpoint/2010/main" val="421051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7805F097-69D3-4439-A6B4-451DE41E2EF5}" type="slidenum">
              <a:rPr lang="es-ES" smtClean="0"/>
              <a:pPr>
                <a:defRPr/>
              </a:pPr>
              <a:t>36</a:t>
            </a:fld>
            <a:endParaRPr lang="es-ES" dirty="0"/>
          </a:p>
        </p:txBody>
      </p:sp>
    </p:spTree>
    <p:extLst>
      <p:ext uri="{BB962C8B-B14F-4D97-AF65-F5344CB8AC3E}">
        <p14:creationId xmlns:p14="http://schemas.microsoft.com/office/powerpoint/2010/main" val="22627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4750" y="695325"/>
            <a:ext cx="4635500" cy="347662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4</a:t>
            </a:fld>
            <a:endParaRPr lang="es-CO"/>
          </a:p>
        </p:txBody>
      </p:sp>
    </p:spTree>
    <p:extLst>
      <p:ext uri="{BB962C8B-B14F-4D97-AF65-F5344CB8AC3E}">
        <p14:creationId xmlns:p14="http://schemas.microsoft.com/office/powerpoint/2010/main" val="173021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74750" y="695325"/>
            <a:ext cx="4635500" cy="347662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5</a:t>
            </a:fld>
            <a:endParaRPr lang="es-CO"/>
          </a:p>
        </p:txBody>
      </p:sp>
    </p:spTree>
    <p:extLst>
      <p:ext uri="{BB962C8B-B14F-4D97-AF65-F5344CB8AC3E}">
        <p14:creationId xmlns:p14="http://schemas.microsoft.com/office/powerpoint/2010/main" val="173021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10</a:t>
            </a:fld>
            <a:endParaRPr lang="es-CO"/>
          </a:p>
        </p:txBody>
      </p:sp>
    </p:spTree>
    <p:extLst>
      <p:ext uri="{BB962C8B-B14F-4D97-AF65-F5344CB8AC3E}">
        <p14:creationId xmlns:p14="http://schemas.microsoft.com/office/powerpoint/2010/main" val="88681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11</a:t>
            </a:fld>
            <a:endParaRPr lang="es-CO"/>
          </a:p>
        </p:txBody>
      </p:sp>
    </p:spTree>
    <p:extLst>
      <p:ext uri="{BB962C8B-B14F-4D97-AF65-F5344CB8AC3E}">
        <p14:creationId xmlns:p14="http://schemas.microsoft.com/office/powerpoint/2010/main" val="36931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12</a:t>
            </a:fld>
            <a:endParaRPr lang="es-CO"/>
          </a:p>
        </p:txBody>
      </p:sp>
    </p:spTree>
    <p:extLst>
      <p:ext uri="{BB962C8B-B14F-4D97-AF65-F5344CB8AC3E}">
        <p14:creationId xmlns:p14="http://schemas.microsoft.com/office/powerpoint/2010/main" val="149799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6E474BFA-25C5-4178-915C-60316D8F8293}" type="slidenum">
              <a:rPr lang="es-CO" smtClean="0"/>
              <a:pPr>
                <a:defRPr/>
              </a:pPr>
              <a:t>14</a:t>
            </a:fld>
            <a:endParaRPr lang="es-CO" dirty="0"/>
          </a:p>
        </p:txBody>
      </p:sp>
    </p:spTree>
    <p:extLst>
      <p:ext uri="{BB962C8B-B14F-4D97-AF65-F5344CB8AC3E}">
        <p14:creationId xmlns:p14="http://schemas.microsoft.com/office/powerpoint/2010/main" val="352289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16</a:t>
            </a:fld>
            <a:endParaRPr lang="es-CO"/>
          </a:p>
        </p:txBody>
      </p:sp>
    </p:spTree>
    <p:extLst>
      <p:ext uri="{BB962C8B-B14F-4D97-AF65-F5344CB8AC3E}">
        <p14:creationId xmlns:p14="http://schemas.microsoft.com/office/powerpoint/2010/main" val="161674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5676607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42041535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32336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6772306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8345504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964579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009365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34052419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457200" y="1340768"/>
            <a:ext cx="82296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4272636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64630" cy="648072"/>
          </a:xfrm>
          <a:prstGeom prst="rect">
            <a:avLst/>
          </a:prstGeom>
        </p:spPr>
        <p:txBody>
          <a:bodyPr/>
          <a:lstStyle>
            <a:lvl1pPr>
              <a:defRPr sz="2800" b="1">
                <a:solidFill>
                  <a:srgbClr val="990000"/>
                </a:solidFill>
                <a:effectLst>
                  <a:outerShdw blurRad="38100" dist="38100" dir="2700000" algn="tl">
                    <a:srgbClr val="000000">
                      <a:alpha val="43137"/>
                    </a:srgbClr>
                  </a:outerShdw>
                </a:effectLst>
                <a:latin typeface="Arial Narrow" pitchFamily="34" charset="0"/>
              </a:defRPr>
            </a:lvl1pPr>
          </a:lstStyle>
          <a:p>
            <a:r>
              <a:rPr lang="es-ES" dirty="0" smtClean="0"/>
              <a:t>Haga clic para modificar el estilo de título del patrón</a:t>
            </a:r>
            <a:endParaRPr lang="es-CO" dirty="0"/>
          </a:p>
        </p:txBody>
      </p:sp>
      <p:sp>
        <p:nvSpPr>
          <p:cNvPr id="8" name="2 Marcador de contenido"/>
          <p:cNvSpPr>
            <a:spLocks noGrp="1"/>
          </p:cNvSpPr>
          <p:nvPr>
            <p:ph idx="1"/>
          </p:nvPr>
        </p:nvSpPr>
        <p:spPr>
          <a:xfrm>
            <a:off x="457200" y="1340768"/>
            <a:ext cx="8229600" cy="4785395"/>
          </a:xfrm>
          <a:prstGeom prst="rect">
            <a:avLst/>
          </a:prstGeom>
        </p:spPr>
        <p:txBody>
          <a:bodyPr/>
          <a:lstStyle>
            <a:lvl1pPr>
              <a:buClr>
                <a:srgbClr val="990000"/>
              </a:buClr>
              <a:buSzPct val="115000"/>
              <a:defRPr sz="2400" baseline="0">
                <a:latin typeface="Arial" pitchFamily="34" charset="0"/>
                <a:cs typeface="Arial" pitchFamily="34" charset="0"/>
              </a:defRPr>
            </a:lvl1pPr>
          </a:lstStyle>
          <a:p>
            <a:pPr lvl="0"/>
            <a:r>
              <a:rPr lang="es-ES" smtClean="0"/>
              <a:t>Haga clic para modificar el estilo de texto del patrón</a:t>
            </a:r>
          </a:p>
        </p:txBody>
      </p:sp>
      <p:sp>
        <p:nvSpPr>
          <p:cNvPr id="5"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85854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42179269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659043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818626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10" name="3 Marcador de número de diapositiva"/>
          <p:cNvSpPr>
            <a:spLocks noGrp="1"/>
          </p:cNvSpPr>
          <p:nvPr>
            <p:ph type="sldNum" sz="quarter" idx="12"/>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5997064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6"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99596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2804978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100230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674385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14 Imagen"/>
          <p:cNvPicPr>
            <a:picLocks noChangeAspect="1"/>
          </p:cNvPicPr>
          <p:nvPr/>
        </p:nvPicPr>
        <p:blipFill rotWithShape="1">
          <a:blip r:embed="rId20" cstate="print">
            <a:extLst>
              <a:ext uri="{28A0092B-C50C-407E-A947-70E740481C1C}">
                <a14:useLocalDpi xmlns:a14="http://schemas.microsoft.com/office/drawing/2010/main" val="0"/>
              </a:ext>
            </a:extLst>
          </a:blip>
          <a:srcRect l="3430" t="9951" r="3954" b="10534"/>
          <a:stretch/>
        </p:blipFill>
        <p:spPr>
          <a:xfrm>
            <a:off x="61488" y="154461"/>
            <a:ext cx="1614155" cy="449223"/>
          </a:xfrm>
          <a:prstGeom prst="rect">
            <a:avLst/>
          </a:prstGeom>
        </p:spPr>
      </p:pic>
      <p:sp>
        <p:nvSpPr>
          <p:cNvPr id="2" name="1 Marcador de título"/>
          <p:cNvSpPr>
            <a:spLocks noGrp="1"/>
          </p:cNvSpPr>
          <p:nvPr>
            <p:ph type="title"/>
          </p:nvPr>
        </p:nvSpPr>
        <p:spPr>
          <a:xfrm>
            <a:off x="3563888" y="0"/>
            <a:ext cx="5580112"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13" name="3 Marcador de número de diapositiva"/>
          <p:cNvSpPr>
            <a:spLocks noGrp="1"/>
          </p:cNvSpPr>
          <p:nvPr>
            <p:ph type="sldNum" sz="quarter" idx="4"/>
          </p:nvPr>
        </p:nvSpPr>
        <p:spPr>
          <a:xfrm>
            <a:off x="8501063" y="6520259"/>
            <a:ext cx="5715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pic>
        <p:nvPicPr>
          <p:cNvPr id="10" name="3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auto">
          <a:xfrm>
            <a:off x="2051720" y="116632"/>
            <a:ext cx="1152128" cy="530872"/>
          </a:xfrm>
          <a:prstGeom prst="rect">
            <a:avLst/>
          </a:prstGeom>
          <a:noFill/>
          <a:ln w="9525">
            <a:noFill/>
            <a:miter lim="800000"/>
            <a:headEnd/>
            <a:tailEnd/>
          </a:ln>
        </p:spPr>
      </p:pic>
      <p:cxnSp>
        <p:nvCxnSpPr>
          <p:cNvPr id="9" name="8 Conector recto"/>
          <p:cNvCxnSpPr/>
          <p:nvPr/>
        </p:nvCxnSpPr>
        <p:spPr>
          <a:xfrm>
            <a:off x="251520" y="764704"/>
            <a:ext cx="8640960" cy="0"/>
          </a:xfrm>
          <a:prstGeom prst="line">
            <a:avLst/>
          </a:prstGeom>
          <a:ln w="25400">
            <a:gradFill>
              <a:gsLst>
                <a:gs pos="1000">
                  <a:schemeClr val="bg1"/>
                </a:gs>
                <a:gs pos="50000">
                  <a:srgbClr val="990000"/>
                </a:gs>
                <a:gs pos="100000">
                  <a:schemeClr val="bg1"/>
                </a:gs>
              </a:gsLst>
              <a:lin ang="21594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8 Conector recto"/>
          <p:cNvCxnSpPr/>
          <p:nvPr/>
        </p:nvCxnSpPr>
        <p:spPr>
          <a:xfrm>
            <a:off x="8640960" y="6453336"/>
            <a:ext cx="395536" cy="0"/>
          </a:xfrm>
          <a:prstGeom prst="line">
            <a:avLst/>
          </a:prstGeom>
          <a:ln w="3175">
            <a:solidFill>
              <a:schemeClr val="bg1">
                <a:lumMod val="65000"/>
              </a:schemeClr>
            </a:solidFill>
          </a:ln>
          <a:effectLst>
            <a:innerShdw blurRad="63500" dist="50800" dir="8100000">
              <a:prstClr val="black">
                <a:alpha val="50000"/>
              </a:prstClr>
            </a:innerShdw>
            <a:reflection blurRad="317500" stA="0" endPos="55000" dist="5842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4" name="8 Conector recto"/>
          <p:cNvCxnSpPr/>
          <p:nvPr/>
        </p:nvCxnSpPr>
        <p:spPr>
          <a:xfrm>
            <a:off x="8632273" y="6453336"/>
            <a:ext cx="0" cy="34805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40966"/>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060" r:id="rId16"/>
    <p:sldLayoutId id="2147484063" r:id="rId17"/>
    <p:sldLayoutId id="2147484233" r:id="rId18"/>
  </p:sldLayoutIdLst>
  <p:timing>
    <p:tnLst>
      <p:par>
        <p:cTn id="1" dur="indefinite" restart="never" nodeType="tmRoot"/>
      </p:par>
    </p:tnLst>
  </p:timing>
  <p:hf hdr="0" ftr="0" dt="0"/>
  <p:txStyles>
    <p:titleStyle>
      <a:lvl1pPr algn="r" defTabSz="914400" rtl="0" eaLnBrk="1" latinLnBrk="0" hangingPunct="1">
        <a:spcBef>
          <a:spcPct val="0"/>
        </a:spcBef>
        <a:buNone/>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p:titleStyle>
    <p:bodyStyle>
      <a:lvl1pPr marL="0" indent="0" algn="l" defTabSz="914400" rtl="0" eaLnBrk="1" latinLnBrk="0" hangingPunct="1">
        <a:spcBef>
          <a:spcPct val="20000"/>
        </a:spcBef>
        <a:buClr>
          <a:srgbClr val="990000"/>
        </a:buClr>
        <a:buSzPct val="115000"/>
        <a:buFont typeface="Arial" pitchFamily="34" charset="0"/>
        <a:buNone/>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90000"/>
        </a:buClr>
        <a:buSzPct val="11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90000"/>
        </a:buClr>
        <a:buSzPct val="115000"/>
        <a:buFont typeface="Wingdings" pitchFamily="2" charset="2"/>
        <a:buChar char="ü"/>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90000"/>
        </a:buClr>
        <a:buSzPct val="115000"/>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s-CO" altLang="es-CO" dirty="0">
              <a:solidFill>
                <a:srgbClr val="000000"/>
              </a:solidFill>
            </a:endParaRPr>
          </a:p>
        </p:txBody>
      </p:sp>
      <p:pic>
        <p:nvPicPr>
          <p:cNvPr id="20483" name="Picture 8" descr="logo_superfinanciera"/>
          <p:cNvPicPr>
            <a:picLocks noChangeAspect="1" noChangeArrowheads="1"/>
          </p:cNvPicPr>
          <p:nvPr/>
        </p:nvPicPr>
        <p:blipFill>
          <a:blip r:embed="rId3" cstate="print">
            <a:lum bright="70000" contrast="-70000"/>
          </a:blip>
          <a:srcRect/>
          <a:stretch>
            <a:fillRect/>
          </a:stretch>
        </p:blipFill>
        <p:spPr bwMode="auto">
          <a:xfrm>
            <a:off x="2041525" y="2035175"/>
            <a:ext cx="5111750" cy="2617788"/>
          </a:xfrm>
          <a:prstGeom prst="rect">
            <a:avLst/>
          </a:prstGeom>
          <a:noFill/>
          <a:ln w="9525">
            <a:noFill/>
            <a:miter lim="800000"/>
            <a:headEnd/>
            <a:tailEnd/>
          </a:ln>
        </p:spPr>
      </p:pic>
    </p:spTree>
    <p:extLst>
      <p:ext uri="{BB962C8B-B14F-4D97-AF65-F5344CB8AC3E}">
        <p14:creationId xmlns:p14="http://schemas.microsoft.com/office/powerpoint/2010/main" val="42706236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32291844"/>
              </p:ext>
            </p:extLst>
          </p:nvPr>
        </p:nvGraphicFramePr>
        <p:xfrm>
          <a:off x="457200" y="1625169"/>
          <a:ext cx="3826768" cy="5404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10</a:t>
            </a:fld>
            <a:endParaRPr lang="es-CO" dirty="0"/>
          </a:p>
        </p:txBody>
      </p:sp>
      <p:graphicFrame>
        <p:nvGraphicFramePr>
          <p:cNvPr id="7" name="Diagrama 6"/>
          <p:cNvGraphicFramePr/>
          <p:nvPr>
            <p:extLst>
              <p:ext uri="{D42A27DB-BD31-4B8C-83A1-F6EECF244321}">
                <p14:modId xmlns:p14="http://schemas.microsoft.com/office/powerpoint/2010/main" val="3951431140"/>
              </p:ext>
            </p:extLst>
          </p:nvPr>
        </p:nvGraphicFramePr>
        <p:xfrm>
          <a:off x="4572000" y="1556792"/>
          <a:ext cx="4200128" cy="4392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a:solidFill>
                  <a:srgbClr val="990000"/>
                </a:solidFill>
                <a:effectLst>
                  <a:outerShdw blurRad="38100" dist="38100" dir="2700000" algn="tl">
                    <a:srgbClr val="000000">
                      <a:alpha val="43137"/>
                    </a:srgbClr>
                  </a:outerShdw>
                </a:effectLst>
                <a:latin typeface="Arial Narrow" pitchFamily="34" charset="0"/>
              </a:rPr>
              <a:t>Regulación</a:t>
            </a:r>
            <a:endParaRPr lang="es-CO" sz="20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57164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11</a:t>
            </a:fld>
            <a:endParaRPr lang="es-CO" dirty="0"/>
          </a:p>
        </p:txBody>
      </p:sp>
      <p:graphicFrame>
        <p:nvGraphicFramePr>
          <p:cNvPr id="6" name="Diagrama 5"/>
          <p:cNvGraphicFramePr/>
          <p:nvPr>
            <p:extLst>
              <p:ext uri="{D42A27DB-BD31-4B8C-83A1-F6EECF244321}">
                <p14:modId xmlns:p14="http://schemas.microsoft.com/office/powerpoint/2010/main" val="2444668975"/>
              </p:ext>
            </p:extLst>
          </p:nvPr>
        </p:nvGraphicFramePr>
        <p:xfrm>
          <a:off x="611560" y="1628800"/>
          <a:ext cx="799288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a:solidFill>
                  <a:srgbClr val="990000"/>
                </a:solidFill>
                <a:effectLst>
                  <a:outerShdw blurRad="38100" dist="38100" dir="2700000" algn="tl">
                    <a:srgbClr val="000000">
                      <a:alpha val="43137"/>
                    </a:srgbClr>
                  </a:outerShdw>
                </a:effectLst>
                <a:latin typeface="Arial Narrow" pitchFamily="34" charset="0"/>
              </a:rPr>
              <a:t>Regulación</a:t>
            </a:r>
            <a:endParaRPr lang="es-CO" sz="2000" b="1" dirty="0">
              <a:solidFill>
                <a:srgbClr val="990000"/>
              </a:solidFill>
              <a:effectLst>
                <a:outerShdw blurRad="38100" dist="38100" dir="2700000" algn="tl">
                  <a:srgbClr val="000000">
                    <a:alpha val="43137"/>
                  </a:srgbClr>
                </a:outerShdw>
              </a:effectLst>
              <a:latin typeface="Arial Narrow" pitchFamily="34" charset="0"/>
            </a:endParaRPr>
          </a:p>
        </p:txBody>
      </p:sp>
      <p:sp>
        <p:nvSpPr>
          <p:cNvPr id="11" name="CuadroTexto 7"/>
          <p:cNvSpPr txBox="1"/>
          <p:nvPr/>
        </p:nvSpPr>
        <p:spPr>
          <a:xfrm>
            <a:off x="241176" y="940658"/>
            <a:ext cx="8435280" cy="400110"/>
          </a:xfrm>
          <a:prstGeom prst="rect">
            <a:avLst/>
          </a:prstGeom>
          <a:noFill/>
        </p:spPr>
        <p:txBody>
          <a:bodyPr wrap="square" rtlCol="0">
            <a:spAutoFit/>
          </a:bodyPr>
          <a:lstStyle/>
          <a:p>
            <a:r>
              <a:rPr lang="es-CO" sz="2000" b="1" dirty="0" smtClean="0">
                <a:solidFill>
                  <a:srgbClr val="990000"/>
                </a:solidFill>
              </a:rPr>
              <a:t>Tendencias regulatorias</a:t>
            </a:r>
            <a:endParaRPr lang="es-CO" sz="2000" b="1" dirty="0">
              <a:solidFill>
                <a:srgbClr val="990000"/>
              </a:solidFill>
            </a:endParaRPr>
          </a:p>
        </p:txBody>
      </p:sp>
    </p:spTree>
    <p:extLst>
      <p:ext uri="{BB962C8B-B14F-4D97-AF65-F5344CB8AC3E}">
        <p14:creationId xmlns:p14="http://schemas.microsoft.com/office/powerpoint/2010/main" val="306806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12</a:t>
            </a:fld>
            <a:endParaRPr lang="es-CO" dirty="0"/>
          </a:p>
        </p:txBody>
      </p:sp>
      <p:graphicFrame>
        <p:nvGraphicFramePr>
          <p:cNvPr id="6" name="Diagrama 5"/>
          <p:cNvGraphicFramePr/>
          <p:nvPr>
            <p:extLst>
              <p:ext uri="{D42A27DB-BD31-4B8C-83A1-F6EECF244321}">
                <p14:modId xmlns:p14="http://schemas.microsoft.com/office/powerpoint/2010/main" val="2685819931"/>
              </p:ext>
            </p:extLst>
          </p:nvPr>
        </p:nvGraphicFramePr>
        <p:xfrm>
          <a:off x="611560" y="1129830"/>
          <a:ext cx="8064896" cy="553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7"/>
          <p:cNvSpPr txBox="1"/>
          <p:nvPr/>
        </p:nvSpPr>
        <p:spPr>
          <a:xfrm>
            <a:off x="241176" y="940658"/>
            <a:ext cx="8435280" cy="400110"/>
          </a:xfrm>
          <a:prstGeom prst="rect">
            <a:avLst/>
          </a:prstGeom>
          <a:noFill/>
        </p:spPr>
        <p:txBody>
          <a:bodyPr wrap="square" rtlCol="0">
            <a:spAutoFit/>
          </a:bodyPr>
          <a:lstStyle/>
          <a:p>
            <a:r>
              <a:rPr lang="es-CO" sz="2000" b="1" dirty="0" smtClean="0">
                <a:solidFill>
                  <a:srgbClr val="990000"/>
                </a:solidFill>
              </a:rPr>
              <a:t>Tendencias regulatorias</a:t>
            </a:r>
            <a:endParaRPr lang="es-CO" sz="2000" b="1" dirty="0">
              <a:solidFill>
                <a:srgbClr val="990000"/>
              </a:solidFill>
            </a:endParaRPr>
          </a:p>
        </p:txBody>
      </p:sp>
      <p:sp>
        <p:nvSpPr>
          <p:cNvPr id="9"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a:solidFill>
                  <a:srgbClr val="990000"/>
                </a:solidFill>
                <a:effectLst>
                  <a:outerShdw blurRad="38100" dist="38100" dir="2700000" algn="tl">
                    <a:srgbClr val="000000">
                      <a:alpha val="43137"/>
                    </a:srgbClr>
                  </a:outerShdw>
                </a:effectLst>
                <a:latin typeface="Arial Narrow" pitchFamily="34" charset="0"/>
              </a:rPr>
              <a:t>Regulación</a:t>
            </a:r>
            <a:endParaRPr lang="es-CO" sz="20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89158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132407" y="1268760"/>
            <a:ext cx="3852428" cy="584775"/>
          </a:xfrm>
          <a:prstGeom prst="rect">
            <a:avLst/>
          </a:prstGeom>
          <a:noFill/>
        </p:spPr>
        <p:txBody>
          <a:bodyPr wrap="square" rtlCol="0">
            <a:spAutoFit/>
          </a:bodyPr>
          <a:lstStyle/>
          <a:p>
            <a:pPr algn="ctr"/>
            <a:r>
              <a:rPr lang="es-CO" sz="1600" b="1" dirty="0">
                <a:solidFill>
                  <a:srgbClr val="990000"/>
                </a:solidFill>
              </a:rPr>
              <a:t>Nivel de cumplimiento de los </a:t>
            </a:r>
            <a:r>
              <a:rPr lang="es-CO" sz="1600" b="1" dirty="0" smtClean="0">
                <a:solidFill>
                  <a:srgbClr val="990000"/>
                </a:solidFill>
              </a:rPr>
              <a:t>estándares </a:t>
            </a:r>
            <a:r>
              <a:rPr lang="es-CO" sz="1600" b="1" dirty="0">
                <a:solidFill>
                  <a:srgbClr val="990000"/>
                </a:solidFill>
              </a:rPr>
              <a:t>internacionales</a:t>
            </a:r>
          </a:p>
        </p:txBody>
      </p:sp>
      <p:sp>
        <p:nvSpPr>
          <p:cNvPr id="6" name="5 CuadroTexto"/>
          <p:cNvSpPr txBox="1"/>
          <p:nvPr/>
        </p:nvSpPr>
        <p:spPr>
          <a:xfrm rot="10800000" flipV="1">
            <a:off x="5364088" y="5729480"/>
            <a:ext cx="3456384" cy="507831"/>
          </a:xfrm>
          <a:prstGeom prst="rect">
            <a:avLst/>
          </a:prstGeom>
          <a:noFill/>
        </p:spPr>
        <p:txBody>
          <a:bodyPr wrap="square" rtlCol="0">
            <a:spAutoFit/>
          </a:bodyPr>
          <a:lstStyle/>
          <a:p>
            <a:r>
              <a:rPr lang="en-US" sz="900" dirty="0" smtClean="0"/>
              <a:t>Fuente: ASBA,. Sharing of Members’ Experience in Promoting Financial Stability, VI Meeting of the FSB Regional Consultative Group for the Americas.</a:t>
            </a:r>
            <a:endParaRPr lang="en-US" sz="900" dirty="0"/>
          </a:p>
        </p:txBody>
      </p:sp>
      <p:sp>
        <p:nvSpPr>
          <p:cNvPr id="8" name="Título 1"/>
          <p:cNvSpPr>
            <a:spLocks noGrp="1"/>
          </p:cNvSpPr>
          <p:nvPr>
            <p:ph type="title"/>
          </p:nvPr>
        </p:nvSpPr>
        <p:spPr>
          <a:xfrm>
            <a:off x="2699791" y="44624"/>
            <a:ext cx="6457919" cy="648072"/>
          </a:xfrm>
        </p:spPr>
        <p:txBody>
          <a:bodyPr>
            <a:normAutofit/>
          </a:bodyPr>
          <a:lstStyle/>
          <a:p>
            <a:r>
              <a:rPr lang="es-CO" dirty="0" smtClean="0"/>
              <a:t>Implementación diferencial</a:t>
            </a:r>
            <a:endParaRPr lang="es-CO" sz="2400" dirty="0"/>
          </a:p>
        </p:txBody>
      </p:sp>
      <p:sp>
        <p:nvSpPr>
          <p:cNvPr id="2" name="1 CuadroTexto"/>
          <p:cNvSpPr txBox="1"/>
          <p:nvPr/>
        </p:nvSpPr>
        <p:spPr>
          <a:xfrm>
            <a:off x="467544" y="1435998"/>
            <a:ext cx="4104456" cy="4801314"/>
          </a:xfrm>
          <a:prstGeom prst="rect">
            <a:avLst/>
          </a:prstGeom>
          <a:noFill/>
        </p:spPr>
        <p:txBody>
          <a:bodyPr wrap="square" rtlCol="0">
            <a:spAutoFit/>
          </a:bodyPr>
          <a:lstStyle/>
          <a:p>
            <a:pPr marL="182563" indent="-182563" algn="just">
              <a:buClr>
                <a:srgbClr val="990000"/>
              </a:buClr>
              <a:buSzPct val="115000"/>
              <a:buFont typeface="Arial" panose="020B0604020202020204" pitchFamily="34" charset="0"/>
              <a:buChar char="•"/>
            </a:pPr>
            <a:r>
              <a:rPr lang="es-CO" dirty="0" smtClean="0"/>
              <a:t>Los países de la región son cada vez más conscientes de la necesidad de implementar los estándares internacionales y las mejores prácticas.</a:t>
            </a:r>
          </a:p>
          <a:p>
            <a:pPr marL="182563" indent="-182563" algn="just">
              <a:buClr>
                <a:srgbClr val="990000"/>
              </a:buClr>
              <a:buSzPct val="115000"/>
              <a:buFont typeface="Arial" panose="020B0604020202020204" pitchFamily="34" charset="0"/>
              <a:buChar char="•"/>
            </a:pPr>
            <a:endParaRPr lang="es-CO" dirty="0"/>
          </a:p>
          <a:p>
            <a:pPr marL="182563" indent="-182563" algn="just">
              <a:buClr>
                <a:srgbClr val="990000"/>
              </a:buClr>
              <a:buSzPct val="115000"/>
              <a:buFont typeface="Arial" panose="020B0604020202020204" pitchFamily="34" charset="0"/>
              <a:buChar char="•"/>
            </a:pPr>
            <a:r>
              <a:rPr lang="es-CO" dirty="0" smtClean="0"/>
              <a:t>La internacionalización de la banca y la apertura de las economías </a:t>
            </a:r>
            <a:r>
              <a:rPr lang="es-CO" b="1" dirty="0" smtClean="0"/>
              <a:t>confirman </a:t>
            </a:r>
            <a:r>
              <a:rPr lang="es-CO" dirty="0" smtClean="0"/>
              <a:t>esta necesidad.</a:t>
            </a:r>
          </a:p>
          <a:p>
            <a:pPr marL="182563" indent="-182563" algn="just">
              <a:buClr>
                <a:srgbClr val="990000"/>
              </a:buClr>
              <a:buSzPct val="115000"/>
              <a:buFont typeface="Arial" panose="020B0604020202020204" pitchFamily="34" charset="0"/>
              <a:buChar char="•"/>
            </a:pPr>
            <a:endParaRPr lang="es-CO" dirty="0"/>
          </a:p>
          <a:p>
            <a:pPr marL="182563" indent="-182563" algn="just">
              <a:buClr>
                <a:srgbClr val="990000"/>
              </a:buClr>
              <a:buSzPct val="115000"/>
              <a:buFont typeface="Arial" panose="020B0604020202020204" pitchFamily="34" charset="0"/>
              <a:buChar char="•"/>
            </a:pPr>
            <a:r>
              <a:rPr lang="es-CO" dirty="0" smtClean="0"/>
              <a:t>La implementación regulatoria se ha dado de </a:t>
            </a:r>
            <a:r>
              <a:rPr lang="es-CO" b="1" dirty="0" smtClean="0"/>
              <a:t>manera diferencial </a:t>
            </a:r>
            <a:r>
              <a:rPr lang="es-CO" dirty="0" smtClean="0"/>
              <a:t>y ajustada a las realidades de las diferentes jurisdicciones, en algunos casos con parámetros incluso </a:t>
            </a:r>
            <a:r>
              <a:rPr lang="es-CO" b="1" dirty="0" smtClean="0"/>
              <a:t>más exigentes </a:t>
            </a:r>
            <a:r>
              <a:rPr lang="es-CO" dirty="0" smtClean="0"/>
              <a:t>que los definidos por el estándar internacional.</a:t>
            </a:r>
            <a:endParaRPr lang="es-CO" dirty="0"/>
          </a:p>
        </p:txBody>
      </p:sp>
      <p:sp>
        <p:nvSpPr>
          <p:cNvPr id="3" name="2 Marcador de número de diapositiva"/>
          <p:cNvSpPr>
            <a:spLocks noGrp="1"/>
          </p:cNvSpPr>
          <p:nvPr>
            <p:ph type="sldNum" sz="quarter" idx="4"/>
          </p:nvPr>
        </p:nvSpPr>
        <p:spPr/>
        <p:txBody>
          <a:bodyPr/>
          <a:lstStyle/>
          <a:p>
            <a:pPr>
              <a:defRPr/>
            </a:pPr>
            <a:fld id="{EBA59A33-2EC7-4BBB-8673-CEFB896C0BD7}" type="slidenum">
              <a:rPr lang="es-CO" smtClean="0"/>
              <a:pPr>
                <a:defRPr/>
              </a:pPr>
              <a:t>13</a:t>
            </a:fld>
            <a:endParaRPr lang="es-CO" dirty="0"/>
          </a:p>
        </p:txBody>
      </p:sp>
      <p:grpSp>
        <p:nvGrpSpPr>
          <p:cNvPr id="7" name="6 Grupo"/>
          <p:cNvGrpSpPr/>
          <p:nvPr/>
        </p:nvGrpSpPr>
        <p:grpSpPr>
          <a:xfrm>
            <a:off x="4522793" y="1844824"/>
            <a:ext cx="4513703" cy="3597022"/>
            <a:chOff x="4630297" y="1844824"/>
            <a:chExt cx="4513703" cy="3597022"/>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8784"/>
            <a:stretch/>
          </p:blipFill>
          <p:spPr bwMode="auto">
            <a:xfrm>
              <a:off x="4630297" y="1844824"/>
              <a:ext cx="4513703" cy="359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501063" y="2420888"/>
              <a:ext cx="4837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221281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27360"/>
            <a:ext cx="8113801" cy="528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6453336"/>
            <a:ext cx="7488832" cy="246221"/>
          </a:xfrm>
          <a:prstGeom prst="rect">
            <a:avLst/>
          </a:prstGeom>
          <a:noFill/>
        </p:spPr>
        <p:txBody>
          <a:bodyPr wrap="square" rtlCol="0">
            <a:spAutoFit/>
          </a:bodyPr>
          <a:lstStyle/>
          <a:p>
            <a:r>
              <a:rPr lang="en-US" sz="1000" dirty="0" smtClean="0"/>
              <a:t>Fuente: ASBA, </a:t>
            </a:r>
            <a:r>
              <a:rPr lang="en-US" sz="1000" b="1" dirty="0" smtClean="0"/>
              <a:t>2015</a:t>
            </a:r>
            <a:r>
              <a:rPr lang="en-US" sz="1000" dirty="0" smtClean="0"/>
              <a:t> Regulatory and convergence challenges. Gradual convergence. September 2015.</a:t>
            </a:r>
            <a:endParaRPr lang="en-US" sz="1000" dirty="0"/>
          </a:p>
        </p:txBody>
      </p:sp>
      <p:sp>
        <p:nvSpPr>
          <p:cNvPr id="7" name="Título 1"/>
          <p:cNvSpPr>
            <a:spLocks noGrp="1"/>
          </p:cNvSpPr>
          <p:nvPr>
            <p:ph type="title"/>
          </p:nvPr>
        </p:nvSpPr>
        <p:spPr>
          <a:xfrm>
            <a:off x="2699791" y="44624"/>
            <a:ext cx="6457919" cy="648072"/>
          </a:xfrm>
        </p:spPr>
        <p:txBody>
          <a:bodyPr>
            <a:normAutofit/>
          </a:bodyPr>
          <a:lstStyle/>
          <a:p>
            <a:r>
              <a:rPr lang="es-CO" sz="2800" dirty="0" smtClean="0"/>
              <a:t>Implementación diferencial</a:t>
            </a:r>
            <a:endParaRPr lang="es-CO" sz="2000" dirty="0"/>
          </a:p>
        </p:txBody>
      </p:sp>
      <p:sp>
        <p:nvSpPr>
          <p:cNvPr id="8" name="2 Marcador de número de diapositiva"/>
          <p:cNvSpPr>
            <a:spLocks noGrp="1"/>
          </p:cNvSpPr>
          <p:nvPr>
            <p:ph type="sldNum" sz="quarter" idx="4"/>
          </p:nvPr>
        </p:nvSpPr>
        <p:spPr>
          <a:xfrm>
            <a:off x="8501063" y="6520259"/>
            <a:ext cx="571500" cy="365125"/>
          </a:xfrm>
        </p:spPr>
        <p:txBody>
          <a:bodyPr/>
          <a:lstStyle/>
          <a:p>
            <a:pPr>
              <a:defRPr/>
            </a:pPr>
            <a:fld id="{EBA59A33-2EC7-4BBB-8673-CEFB896C0BD7}" type="slidenum">
              <a:rPr lang="es-CO" smtClean="0"/>
              <a:pPr>
                <a:defRPr/>
              </a:pPr>
              <a:t>14</a:t>
            </a:fld>
            <a:endParaRPr lang="es-CO" dirty="0"/>
          </a:p>
        </p:txBody>
      </p:sp>
    </p:spTree>
    <p:extLst>
      <p:ext uri="{BB962C8B-B14F-4D97-AF65-F5344CB8AC3E}">
        <p14:creationId xmlns:p14="http://schemas.microsoft.com/office/powerpoint/2010/main" val="52337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6481" y="851521"/>
            <a:ext cx="8601638" cy="574795"/>
          </a:xfrm>
        </p:spPr>
        <p:txBody>
          <a:bodyPr>
            <a:normAutofit/>
          </a:bodyPr>
          <a:lstStyle/>
          <a:p>
            <a:pPr algn="just"/>
            <a:r>
              <a:rPr lang="es-CO" sz="1400" dirty="0" smtClean="0"/>
              <a:t>En Colombia la implementación de los requerimientos de capital regulatorio empezó en 1989 y de un indicador estándar de riesgo de liquidez 2008.</a:t>
            </a:r>
          </a:p>
          <a:p>
            <a:pPr algn="just"/>
            <a:endParaRPr lang="es-CO" sz="1400" dirty="0"/>
          </a:p>
          <a:p>
            <a:endParaRPr lang="es-CO" sz="1400" dirty="0"/>
          </a:p>
          <a:p>
            <a:endParaRPr lang="es-CO" sz="1400" dirty="0" smtClean="0"/>
          </a:p>
          <a:p>
            <a:endParaRPr lang="es-CO" sz="1400" dirty="0"/>
          </a:p>
        </p:txBody>
      </p:sp>
      <p:sp>
        <p:nvSpPr>
          <p:cNvPr id="25" name="24 Rectángulo redondeado"/>
          <p:cNvSpPr/>
          <p:nvPr/>
        </p:nvSpPr>
        <p:spPr>
          <a:xfrm>
            <a:off x="6530923" y="2481353"/>
            <a:ext cx="2303462"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400" b="1" dirty="0">
                <a:solidFill>
                  <a:schemeClr val="tx1"/>
                </a:solidFill>
                <a:latin typeface="Arial" pitchFamily="34" charset="0"/>
                <a:cs typeface="Arial" pitchFamily="34" charset="0"/>
              </a:rPr>
              <a:t>              </a:t>
            </a:r>
            <a:endParaRPr lang="es-CO" sz="1400" dirty="0">
              <a:solidFill>
                <a:schemeClr val="tx1"/>
              </a:solidFill>
              <a:latin typeface="Arial" pitchFamily="34" charset="0"/>
              <a:cs typeface="Arial" pitchFamily="34" charset="0"/>
            </a:endParaRPr>
          </a:p>
        </p:txBody>
      </p:sp>
      <p:sp>
        <p:nvSpPr>
          <p:cNvPr id="27" name="56 CuadroTexto"/>
          <p:cNvSpPr txBox="1">
            <a:spLocks noChangeArrowheads="1"/>
          </p:cNvSpPr>
          <p:nvPr/>
        </p:nvSpPr>
        <p:spPr bwMode="auto">
          <a:xfrm>
            <a:off x="683568" y="1646239"/>
            <a:ext cx="719138" cy="307975"/>
          </a:xfrm>
          <a:prstGeom prst="rect">
            <a:avLst/>
          </a:prstGeom>
          <a:noFill/>
          <a:ln w="9525">
            <a:noFill/>
            <a:miter lim="800000"/>
            <a:headEnd/>
            <a:tailEnd/>
          </a:ln>
        </p:spPr>
        <p:txBody>
          <a:bodyPr>
            <a:spAutoFit/>
          </a:bodyPr>
          <a:lstStyle/>
          <a:p>
            <a:r>
              <a:rPr lang="es-CO" sz="1400" dirty="0" smtClean="0"/>
              <a:t>1989</a:t>
            </a:r>
            <a:endParaRPr lang="es-CO" sz="1400" dirty="0"/>
          </a:p>
        </p:txBody>
      </p:sp>
      <p:sp>
        <p:nvSpPr>
          <p:cNvPr id="28" name="57 CuadroTexto"/>
          <p:cNvSpPr txBox="1">
            <a:spLocks noChangeArrowheads="1"/>
          </p:cNvSpPr>
          <p:nvPr/>
        </p:nvSpPr>
        <p:spPr bwMode="auto">
          <a:xfrm>
            <a:off x="1403648" y="1667132"/>
            <a:ext cx="971550" cy="307777"/>
          </a:xfrm>
          <a:prstGeom prst="rect">
            <a:avLst/>
          </a:prstGeom>
          <a:noFill/>
          <a:ln w="9525">
            <a:noFill/>
            <a:miter lim="800000"/>
            <a:headEnd/>
            <a:tailEnd/>
          </a:ln>
        </p:spPr>
        <p:txBody>
          <a:bodyPr wrap="square">
            <a:spAutoFit/>
          </a:bodyPr>
          <a:lstStyle/>
          <a:p>
            <a:pPr algn="ctr"/>
            <a:r>
              <a:rPr lang="es-CO" sz="1400" dirty="0" smtClean="0"/>
              <a:t>1994</a:t>
            </a:r>
            <a:endParaRPr lang="es-CO" sz="1400" dirty="0"/>
          </a:p>
        </p:txBody>
      </p:sp>
      <p:sp>
        <p:nvSpPr>
          <p:cNvPr id="30" name="62 CuadroTexto"/>
          <p:cNvSpPr txBox="1">
            <a:spLocks noChangeArrowheads="1"/>
          </p:cNvSpPr>
          <p:nvPr/>
        </p:nvSpPr>
        <p:spPr bwMode="auto">
          <a:xfrm>
            <a:off x="5363058" y="1681509"/>
            <a:ext cx="1944687" cy="307975"/>
          </a:xfrm>
          <a:prstGeom prst="rect">
            <a:avLst/>
          </a:prstGeom>
          <a:noFill/>
          <a:ln w="9525">
            <a:noFill/>
            <a:miter lim="800000"/>
            <a:headEnd/>
            <a:tailEnd/>
          </a:ln>
        </p:spPr>
        <p:txBody>
          <a:bodyPr>
            <a:spAutoFit/>
          </a:bodyPr>
          <a:lstStyle/>
          <a:p>
            <a:pPr algn="ctr"/>
            <a:r>
              <a:rPr lang="es-CO" sz="1400" dirty="0" smtClean="0"/>
              <a:t>2012</a:t>
            </a:r>
            <a:endParaRPr lang="es-CO" sz="1400" dirty="0"/>
          </a:p>
        </p:txBody>
      </p:sp>
      <p:cxnSp>
        <p:nvCxnSpPr>
          <p:cNvPr id="31" name="30 Conector recto de flecha"/>
          <p:cNvCxnSpPr/>
          <p:nvPr/>
        </p:nvCxnSpPr>
        <p:spPr>
          <a:xfrm flipV="1">
            <a:off x="286481" y="2102500"/>
            <a:ext cx="8678007" cy="15454"/>
          </a:xfrm>
          <a:prstGeom prst="straightConnector1">
            <a:avLst/>
          </a:prstGeom>
          <a:ln w="28575">
            <a:solidFill>
              <a:srgbClr val="197575"/>
            </a:solidFill>
            <a:tailEnd type="arrow"/>
          </a:ln>
        </p:spPr>
        <p:style>
          <a:lnRef idx="1">
            <a:schemeClr val="accent1"/>
          </a:lnRef>
          <a:fillRef idx="0">
            <a:schemeClr val="accent1"/>
          </a:fillRef>
          <a:effectRef idx="0">
            <a:schemeClr val="accent1"/>
          </a:effectRef>
          <a:fontRef idx="minor">
            <a:schemeClr val="tx1"/>
          </a:fontRef>
        </p:style>
      </p:cxnSp>
      <p:sp>
        <p:nvSpPr>
          <p:cNvPr id="32" name="67 CuadroTexto"/>
          <p:cNvSpPr txBox="1">
            <a:spLocks noChangeArrowheads="1"/>
          </p:cNvSpPr>
          <p:nvPr/>
        </p:nvSpPr>
        <p:spPr bwMode="auto">
          <a:xfrm>
            <a:off x="3711937" y="1683480"/>
            <a:ext cx="2660263" cy="307975"/>
          </a:xfrm>
          <a:prstGeom prst="rect">
            <a:avLst/>
          </a:prstGeom>
          <a:noFill/>
          <a:ln w="9525">
            <a:noFill/>
            <a:miter lim="800000"/>
            <a:headEnd/>
            <a:tailEnd/>
          </a:ln>
        </p:spPr>
        <p:txBody>
          <a:bodyPr wrap="square">
            <a:spAutoFit/>
          </a:bodyPr>
          <a:lstStyle/>
          <a:p>
            <a:r>
              <a:rPr lang="es-CO" sz="1400" dirty="0" smtClean="0"/>
              <a:t>2008    2009                 2011</a:t>
            </a:r>
            <a:endParaRPr lang="es-CO" sz="1400" dirty="0"/>
          </a:p>
        </p:txBody>
      </p:sp>
      <p:sp>
        <p:nvSpPr>
          <p:cNvPr id="34" name="91 CuadroTexto"/>
          <p:cNvSpPr txBox="1">
            <a:spLocks noChangeArrowheads="1"/>
          </p:cNvSpPr>
          <p:nvPr/>
        </p:nvSpPr>
        <p:spPr bwMode="auto">
          <a:xfrm>
            <a:off x="2195736" y="1701452"/>
            <a:ext cx="1584325" cy="307975"/>
          </a:xfrm>
          <a:prstGeom prst="rect">
            <a:avLst/>
          </a:prstGeom>
          <a:noFill/>
          <a:ln w="9525">
            <a:noFill/>
            <a:miter lim="800000"/>
            <a:headEnd/>
            <a:tailEnd/>
          </a:ln>
        </p:spPr>
        <p:txBody>
          <a:bodyPr>
            <a:spAutoFit/>
          </a:bodyPr>
          <a:lstStyle/>
          <a:p>
            <a:pPr algn="ctr"/>
            <a:r>
              <a:rPr lang="es-CO" sz="1400" dirty="0" smtClean="0"/>
              <a:t>2001</a:t>
            </a:r>
            <a:endParaRPr lang="es-CO" sz="1400" dirty="0"/>
          </a:p>
        </p:txBody>
      </p:sp>
      <p:sp>
        <p:nvSpPr>
          <p:cNvPr id="35" name="39 CuadroTexto"/>
          <p:cNvSpPr txBox="1">
            <a:spLocks noChangeArrowheads="1"/>
          </p:cNvSpPr>
          <p:nvPr/>
        </p:nvSpPr>
        <p:spPr bwMode="auto">
          <a:xfrm>
            <a:off x="3059832" y="1415391"/>
            <a:ext cx="1223962" cy="2616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s-CO" sz="1100" b="1" dirty="0" smtClean="0">
                <a:solidFill>
                  <a:schemeClr val="accent2"/>
                </a:solidFill>
              </a:rPr>
              <a:t>Basilea II</a:t>
            </a:r>
          </a:p>
        </p:txBody>
      </p:sp>
      <p:sp>
        <p:nvSpPr>
          <p:cNvPr id="36" name="39 CuadroTexto"/>
          <p:cNvSpPr txBox="1">
            <a:spLocks noChangeArrowheads="1"/>
          </p:cNvSpPr>
          <p:nvPr/>
        </p:nvSpPr>
        <p:spPr bwMode="auto">
          <a:xfrm>
            <a:off x="179512" y="1415391"/>
            <a:ext cx="792163" cy="2616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s-CO" sz="1100" b="1" dirty="0" smtClean="0">
                <a:solidFill>
                  <a:schemeClr val="accent2"/>
                </a:solidFill>
              </a:rPr>
              <a:t>Basilea I</a:t>
            </a:r>
          </a:p>
        </p:txBody>
      </p:sp>
      <p:cxnSp>
        <p:nvCxnSpPr>
          <p:cNvPr id="38" name="37 Conector recto"/>
          <p:cNvCxnSpPr/>
          <p:nvPr/>
        </p:nvCxnSpPr>
        <p:spPr>
          <a:xfrm>
            <a:off x="4644008" y="1998968"/>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2987824" y="1998968"/>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1907704" y="1989484"/>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1043608" y="1998968"/>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sp>
        <p:nvSpPr>
          <p:cNvPr id="43" name="39 CuadroTexto"/>
          <p:cNvSpPr txBox="1">
            <a:spLocks noChangeArrowheads="1"/>
          </p:cNvSpPr>
          <p:nvPr/>
        </p:nvSpPr>
        <p:spPr bwMode="auto">
          <a:xfrm>
            <a:off x="4644008" y="1426316"/>
            <a:ext cx="1223962" cy="2616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s-CO" sz="1100" b="1" dirty="0" smtClean="0">
                <a:solidFill>
                  <a:schemeClr val="accent2"/>
                </a:solidFill>
              </a:rPr>
              <a:t>Basilea III*</a:t>
            </a:r>
          </a:p>
        </p:txBody>
      </p:sp>
      <p:sp>
        <p:nvSpPr>
          <p:cNvPr id="44" name="43 Rectángulo redondeado"/>
          <p:cNvSpPr/>
          <p:nvPr/>
        </p:nvSpPr>
        <p:spPr>
          <a:xfrm>
            <a:off x="3709216" y="2642714"/>
            <a:ext cx="1871662" cy="923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400" dirty="0">
              <a:solidFill>
                <a:schemeClr val="tx1"/>
              </a:solidFill>
              <a:latin typeface="Arial" pitchFamily="34" charset="0"/>
              <a:cs typeface="Arial" pitchFamily="34" charset="0"/>
            </a:endParaRPr>
          </a:p>
        </p:txBody>
      </p:sp>
      <p:sp>
        <p:nvSpPr>
          <p:cNvPr id="45" name="Text Box 58"/>
          <p:cNvSpPr txBox="1">
            <a:spLocks noChangeArrowheads="1"/>
          </p:cNvSpPr>
          <p:nvPr/>
        </p:nvSpPr>
        <p:spPr bwMode="auto">
          <a:xfrm>
            <a:off x="229704" y="2826081"/>
            <a:ext cx="1598955" cy="1015663"/>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lgn="ctr">
              <a:defRPr/>
            </a:pPr>
            <a:r>
              <a:rPr lang="es-CO" sz="1100" dirty="0" smtClean="0">
                <a:latin typeface="Arial" pitchFamily="34" charset="0"/>
                <a:cs typeface="Arial" pitchFamily="34" charset="0"/>
              </a:rPr>
              <a:t>Definición de:</a:t>
            </a:r>
          </a:p>
          <a:p>
            <a:pPr>
              <a:defRPr/>
            </a:pPr>
            <a:endParaRPr lang="es-CO" sz="500" dirty="0">
              <a:latin typeface="Arial" pitchFamily="34" charset="0"/>
              <a:cs typeface="Arial" pitchFamily="34" charset="0"/>
            </a:endParaRPr>
          </a:p>
          <a:p>
            <a:pPr marL="171450" indent="-171450">
              <a:buFont typeface="Arial" panose="020B0604020202020204" pitchFamily="34" charset="0"/>
              <a:buChar char="•"/>
              <a:defRPr/>
            </a:pPr>
            <a:r>
              <a:rPr lang="es-CO" sz="1100" dirty="0" smtClean="0">
                <a:latin typeface="Arial" pitchFamily="34" charset="0"/>
                <a:cs typeface="Arial" pitchFamily="34" charset="0"/>
              </a:rPr>
              <a:t>Capital de primer y segundo nivel.</a:t>
            </a:r>
          </a:p>
          <a:p>
            <a:pPr marL="171450" indent="-171450">
              <a:buFont typeface="Arial" panose="020B0604020202020204" pitchFamily="34" charset="0"/>
              <a:buChar char="•"/>
              <a:defRPr/>
            </a:pPr>
            <a:r>
              <a:rPr lang="es-CO" sz="1100" dirty="0" smtClean="0">
                <a:latin typeface="Arial" pitchFamily="34" charset="0"/>
                <a:cs typeface="Arial" pitchFamily="34" charset="0"/>
              </a:rPr>
              <a:t>APNR</a:t>
            </a:r>
            <a:endParaRPr lang="es-CO" sz="1100" dirty="0">
              <a:latin typeface="Arial" pitchFamily="34" charset="0"/>
              <a:cs typeface="Arial" pitchFamily="34" charset="0"/>
            </a:endParaRPr>
          </a:p>
          <a:p>
            <a:pPr marL="171450" indent="-171450">
              <a:buFont typeface="Arial" panose="020B0604020202020204" pitchFamily="34" charset="0"/>
              <a:buChar char="•"/>
              <a:defRPr/>
            </a:pPr>
            <a:r>
              <a:rPr lang="es-CO" sz="1100" dirty="0" smtClean="0">
                <a:latin typeface="Arial" pitchFamily="34" charset="0"/>
                <a:cs typeface="Arial" pitchFamily="34" charset="0"/>
              </a:rPr>
              <a:t>Solvencia: </a:t>
            </a:r>
            <a:r>
              <a:rPr lang="es-CO" sz="1100" dirty="0">
                <a:latin typeface="Arial" pitchFamily="34" charset="0"/>
                <a:cs typeface="Arial" pitchFamily="34" charset="0"/>
              </a:rPr>
              <a:t>8.3%</a:t>
            </a:r>
          </a:p>
        </p:txBody>
      </p:sp>
      <p:sp>
        <p:nvSpPr>
          <p:cNvPr id="50" name="49 Flecha abajo"/>
          <p:cNvSpPr/>
          <p:nvPr/>
        </p:nvSpPr>
        <p:spPr>
          <a:xfrm>
            <a:off x="423141" y="1751695"/>
            <a:ext cx="304903" cy="32269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Flecha abajo"/>
          <p:cNvSpPr/>
          <p:nvPr/>
        </p:nvSpPr>
        <p:spPr>
          <a:xfrm>
            <a:off x="5076056" y="1714348"/>
            <a:ext cx="304903" cy="32269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Flecha abajo"/>
          <p:cNvSpPr/>
          <p:nvPr/>
        </p:nvSpPr>
        <p:spPr>
          <a:xfrm>
            <a:off x="3347864" y="1722166"/>
            <a:ext cx="304903" cy="32269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3" name="86 Conector recto de flecha"/>
          <p:cNvCxnSpPr>
            <a:cxnSpLocks noChangeShapeType="1"/>
          </p:cNvCxnSpPr>
          <p:nvPr/>
        </p:nvCxnSpPr>
        <p:spPr bwMode="auto">
          <a:xfrm flipH="1">
            <a:off x="1043608" y="2109116"/>
            <a:ext cx="1588" cy="6724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 name="Text Box 58"/>
          <p:cNvSpPr txBox="1">
            <a:spLocks noChangeArrowheads="1"/>
          </p:cNvSpPr>
          <p:nvPr/>
        </p:nvSpPr>
        <p:spPr bwMode="auto">
          <a:xfrm>
            <a:off x="1187624" y="4341004"/>
            <a:ext cx="1368152" cy="600164"/>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lgn="ctr"/>
            <a:r>
              <a:rPr lang="es-CO" sz="1100" dirty="0" smtClean="0"/>
              <a:t>Solvencia individual y consolidada: </a:t>
            </a:r>
            <a:r>
              <a:rPr lang="es-CO" sz="1100" dirty="0"/>
              <a:t>9%</a:t>
            </a:r>
          </a:p>
        </p:txBody>
      </p:sp>
      <p:sp>
        <p:nvSpPr>
          <p:cNvPr id="56" name="Text Box 58"/>
          <p:cNvSpPr txBox="1">
            <a:spLocks noChangeArrowheads="1"/>
          </p:cNvSpPr>
          <p:nvPr/>
        </p:nvSpPr>
        <p:spPr bwMode="auto">
          <a:xfrm>
            <a:off x="2195736" y="2564904"/>
            <a:ext cx="1437977" cy="1446550"/>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lgn="ctr">
              <a:defRPr/>
            </a:pPr>
            <a:r>
              <a:rPr lang="es-CO" sz="1100" b="1" dirty="0" smtClean="0"/>
              <a:t>Decreto 1720</a:t>
            </a:r>
          </a:p>
          <a:p>
            <a:pPr algn="ctr">
              <a:defRPr/>
            </a:pPr>
            <a:endParaRPr lang="es-CO" sz="1100" b="1" dirty="0"/>
          </a:p>
          <a:p>
            <a:pPr marL="171450" indent="-171450">
              <a:buFont typeface="Arial" panose="020B0604020202020204" pitchFamily="34" charset="0"/>
              <a:buChar char="•"/>
              <a:defRPr/>
            </a:pPr>
            <a:r>
              <a:rPr lang="es-CO" sz="1100" dirty="0" smtClean="0"/>
              <a:t>Cambios en el capital.</a:t>
            </a:r>
            <a:endParaRPr lang="es-CO" sz="1100" dirty="0"/>
          </a:p>
          <a:p>
            <a:pPr marL="171450" indent="-171450">
              <a:buFont typeface="Arial" panose="020B0604020202020204" pitchFamily="34" charset="0"/>
              <a:buChar char="•"/>
              <a:defRPr/>
            </a:pPr>
            <a:r>
              <a:rPr lang="es-CO" sz="1100" dirty="0" smtClean="0"/>
              <a:t>Inclusión de Riesgo de mercado</a:t>
            </a:r>
          </a:p>
          <a:p>
            <a:pPr>
              <a:defRPr/>
            </a:pPr>
            <a:r>
              <a:rPr lang="es-CO" sz="1100" dirty="0"/>
              <a:t> </a:t>
            </a:r>
            <a:r>
              <a:rPr lang="es-CO" sz="1100" dirty="0" smtClean="0"/>
              <a:t>   (</a:t>
            </a:r>
            <a:r>
              <a:rPr lang="es-CO" sz="1100" dirty="0" err="1" smtClean="0"/>
              <a:t>VaR</a:t>
            </a:r>
            <a:r>
              <a:rPr lang="es-CO" sz="1100" dirty="0" smtClean="0"/>
              <a:t>).</a:t>
            </a:r>
            <a:endParaRPr lang="es-CO" sz="1100" dirty="0"/>
          </a:p>
        </p:txBody>
      </p:sp>
      <p:sp>
        <p:nvSpPr>
          <p:cNvPr id="57" name="Text Box 58"/>
          <p:cNvSpPr txBox="1">
            <a:spLocks noChangeArrowheads="1"/>
          </p:cNvSpPr>
          <p:nvPr/>
        </p:nvSpPr>
        <p:spPr bwMode="auto">
          <a:xfrm>
            <a:off x="3932362" y="4293096"/>
            <a:ext cx="3015901" cy="900246"/>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lgn="ctr">
              <a:defRPr/>
            </a:pPr>
            <a:r>
              <a:rPr lang="es-CO" sz="1050" b="1" dirty="0" smtClean="0"/>
              <a:t>Decreto 1771</a:t>
            </a:r>
            <a:endParaRPr lang="es-CO" sz="1050" b="1" dirty="0"/>
          </a:p>
          <a:p>
            <a:pPr marL="171450" indent="-171450">
              <a:buFont typeface="Arial" panose="020B0604020202020204" pitchFamily="34" charset="0"/>
              <a:buChar char="•"/>
              <a:defRPr/>
            </a:pPr>
            <a:r>
              <a:rPr lang="es-CO" sz="1050" dirty="0" smtClean="0"/>
              <a:t>Fortalecimiento del capital regulatorio a partir de mejores instrumentos que lo conforman, basado en Basilea III.</a:t>
            </a:r>
            <a:endParaRPr lang="en-US" sz="1050" dirty="0" smtClean="0"/>
          </a:p>
          <a:p>
            <a:pPr marL="171450" indent="-171450">
              <a:buFont typeface="Arial" panose="020B0604020202020204" pitchFamily="34" charset="0"/>
              <a:buChar char="•"/>
              <a:defRPr/>
            </a:pPr>
            <a:r>
              <a:rPr lang="es-CO" sz="1050" dirty="0" smtClean="0"/>
              <a:t>Solvencia básica: 4.5%</a:t>
            </a:r>
            <a:endParaRPr lang="es-CO" sz="1050" dirty="0"/>
          </a:p>
        </p:txBody>
      </p:sp>
      <p:cxnSp>
        <p:nvCxnSpPr>
          <p:cNvPr id="58" name="86 Conector recto de flecha"/>
          <p:cNvCxnSpPr>
            <a:cxnSpLocks noChangeShapeType="1"/>
          </p:cNvCxnSpPr>
          <p:nvPr/>
        </p:nvCxnSpPr>
        <p:spPr bwMode="auto">
          <a:xfrm flipH="1">
            <a:off x="1907704" y="2109116"/>
            <a:ext cx="1588" cy="21900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86 Conector recto de flecha"/>
          <p:cNvCxnSpPr>
            <a:cxnSpLocks noChangeShapeType="1"/>
          </p:cNvCxnSpPr>
          <p:nvPr/>
        </p:nvCxnSpPr>
        <p:spPr bwMode="auto">
          <a:xfrm flipH="1">
            <a:off x="2987824" y="2122796"/>
            <a:ext cx="1" cy="40860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 name="66 Conector recto"/>
          <p:cNvCxnSpPr/>
          <p:nvPr/>
        </p:nvCxnSpPr>
        <p:spPr>
          <a:xfrm>
            <a:off x="6335402" y="1989484"/>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sp>
        <p:nvSpPr>
          <p:cNvPr id="69" name="62 CuadroTexto"/>
          <p:cNvSpPr txBox="1">
            <a:spLocks noChangeArrowheads="1"/>
          </p:cNvSpPr>
          <p:nvPr/>
        </p:nvSpPr>
        <p:spPr bwMode="auto">
          <a:xfrm>
            <a:off x="6083697" y="1702845"/>
            <a:ext cx="1944687" cy="307975"/>
          </a:xfrm>
          <a:prstGeom prst="rect">
            <a:avLst/>
          </a:prstGeom>
          <a:noFill/>
          <a:ln w="9525">
            <a:noFill/>
            <a:miter lim="800000"/>
            <a:headEnd/>
            <a:tailEnd/>
          </a:ln>
        </p:spPr>
        <p:txBody>
          <a:bodyPr>
            <a:spAutoFit/>
          </a:bodyPr>
          <a:lstStyle/>
          <a:p>
            <a:pPr algn="ctr"/>
            <a:r>
              <a:rPr lang="es-CO" sz="1400" dirty="0" smtClean="0"/>
              <a:t>2013</a:t>
            </a:r>
            <a:endParaRPr lang="es-CO" sz="1400" dirty="0"/>
          </a:p>
        </p:txBody>
      </p:sp>
      <p:cxnSp>
        <p:nvCxnSpPr>
          <p:cNvPr id="71" name="70 Conector recto"/>
          <p:cNvCxnSpPr/>
          <p:nvPr/>
        </p:nvCxnSpPr>
        <p:spPr>
          <a:xfrm>
            <a:off x="7056041" y="2010820"/>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72" name="86 Conector recto de flecha"/>
          <p:cNvCxnSpPr>
            <a:cxnSpLocks noChangeShapeType="1"/>
          </p:cNvCxnSpPr>
          <p:nvPr/>
        </p:nvCxnSpPr>
        <p:spPr bwMode="auto">
          <a:xfrm>
            <a:off x="7056040" y="2144132"/>
            <a:ext cx="1" cy="312383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6" name="86 Conector recto de flecha"/>
          <p:cNvCxnSpPr>
            <a:cxnSpLocks noChangeShapeType="1"/>
          </p:cNvCxnSpPr>
          <p:nvPr/>
        </p:nvCxnSpPr>
        <p:spPr bwMode="auto">
          <a:xfrm>
            <a:off x="6356908" y="2102500"/>
            <a:ext cx="15292" cy="21966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9" name="62 CuadroTexto"/>
          <p:cNvSpPr txBox="1">
            <a:spLocks noChangeArrowheads="1"/>
          </p:cNvSpPr>
          <p:nvPr/>
        </p:nvSpPr>
        <p:spPr bwMode="auto">
          <a:xfrm>
            <a:off x="7091809" y="1700808"/>
            <a:ext cx="1944687" cy="307975"/>
          </a:xfrm>
          <a:prstGeom prst="rect">
            <a:avLst/>
          </a:prstGeom>
          <a:noFill/>
          <a:ln w="9525">
            <a:noFill/>
            <a:miter lim="800000"/>
            <a:headEnd/>
            <a:tailEnd/>
          </a:ln>
        </p:spPr>
        <p:txBody>
          <a:bodyPr>
            <a:spAutoFit/>
          </a:bodyPr>
          <a:lstStyle/>
          <a:p>
            <a:pPr algn="ctr"/>
            <a:r>
              <a:rPr lang="es-CO" sz="1400" dirty="0" smtClean="0"/>
              <a:t>    2014         2016</a:t>
            </a:r>
            <a:endParaRPr lang="es-CO" sz="1400" dirty="0"/>
          </a:p>
        </p:txBody>
      </p:sp>
      <p:cxnSp>
        <p:nvCxnSpPr>
          <p:cNvPr id="90" name="89 Conector recto"/>
          <p:cNvCxnSpPr/>
          <p:nvPr/>
        </p:nvCxnSpPr>
        <p:spPr>
          <a:xfrm>
            <a:off x="7848129" y="2030925"/>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91" name="86 Conector recto de flecha"/>
          <p:cNvCxnSpPr>
            <a:cxnSpLocks noChangeShapeType="1"/>
          </p:cNvCxnSpPr>
          <p:nvPr/>
        </p:nvCxnSpPr>
        <p:spPr bwMode="auto">
          <a:xfrm>
            <a:off x="7848129" y="2122796"/>
            <a:ext cx="0" cy="3030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 name="Text Box 58"/>
          <p:cNvSpPr txBox="1">
            <a:spLocks noChangeArrowheads="1"/>
          </p:cNvSpPr>
          <p:nvPr/>
        </p:nvSpPr>
        <p:spPr bwMode="auto">
          <a:xfrm>
            <a:off x="7092280" y="2492896"/>
            <a:ext cx="1580374" cy="1546577"/>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defRPr/>
            </a:pPr>
            <a:r>
              <a:rPr lang="es-CO" altLang="es-ES" sz="1050" dirty="0" smtClean="0">
                <a:solidFill>
                  <a:srgbClr val="000000"/>
                </a:solidFill>
              </a:rPr>
              <a:t>Unificación del marco prudencial de capital con relación a los requerimientos incluyendo Instituciones Oficiales </a:t>
            </a:r>
            <a:r>
              <a:rPr lang="es-CO" altLang="es-ES" sz="1050" dirty="0">
                <a:solidFill>
                  <a:srgbClr val="000000"/>
                </a:solidFill>
              </a:rPr>
              <a:t>E</a:t>
            </a:r>
            <a:r>
              <a:rPr lang="es-CO" altLang="es-ES" sz="1050" dirty="0" smtClean="0">
                <a:solidFill>
                  <a:srgbClr val="000000"/>
                </a:solidFill>
              </a:rPr>
              <a:t>speciales (IOES)</a:t>
            </a:r>
            <a:r>
              <a:rPr lang="en-US" altLang="es-ES" sz="1050" dirty="0">
                <a:solidFill>
                  <a:srgbClr val="000000"/>
                </a:solidFill>
              </a:rPr>
              <a:t> </a:t>
            </a:r>
            <a:r>
              <a:rPr lang="en-US" altLang="es-ES" sz="1050" dirty="0" smtClean="0">
                <a:solidFill>
                  <a:srgbClr val="000000"/>
                </a:solidFill>
              </a:rPr>
              <a:t>e Instituciones </a:t>
            </a:r>
            <a:r>
              <a:rPr lang="en-US" altLang="es-ES" sz="1050" dirty="0">
                <a:solidFill>
                  <a:srgbClr val="000000"/>
                </a:solidFill>
              </a:rPr>
              <a:t>C</a:t>
            </a:r>
            <a:r>
              <a:rPr lang="en-US" altLang="es-ES" sz="1050" dirty="0" smtClean="0">
                <a:solidFill>
                  <a:srgbClr val="000000"/>
                </a:solidFill>
              </a:rPr>
              <a:t>ooperativas.</a:t>
            </a:r>
            <a:endParaRPr lang="es-CO" sz="1050" dirty="0"/>
          </a:p>
        </p:txBody>
      </p:sp>
      <p:sp>
        <p:nvSpPr>
          <p:cNvPr id="46" name="Text Box 58"/>
          <p:cNvSpPr txBox="1">
            <a:spLocks noChangeArrowheads="1"/>
          </p:cNvSpPr>
          <p:nvPr/>
        </p:nvSpPr>
        <p:spPr bwMode="auto">
          <a:xfrm>
            <a:off x="2307940" y="5301208"/>
            <a:ext cx="5694176" cy="738664"/>
          </a:xfrm>
          <a:prstGeom prst="rect">
            <a:avLst/>
          </a:prstGeom>
          <a:solidFill>
            <a:schemeClr val="accent5">
              <a:lumMod val="40000"/>
              <a:lumOff val="60000"/>
            </a:schemeClr>
          </a:solidFill>
          <a:ln w="6350">
            <a:noFill/>
            <a:miter lim="800000"/>
            <a:headEnd/>
            <a:tailEnd/>
          </a:ln>
          <a:effectLst/>
          <a:scene3d>
            <a:camera prst="orthographicFront"/>
            <a:lightRig rig="threePt" dir="t"/>
          </a:scene3d>
          <a:sp3d>
            <a:bevelT/>
            <a:bevelB/>
          </a:sp3d>
        </p:spPr>
        <p:txBody>
          <a:bodyPr wrap="square">
            <a:spAutoFit/>
          </a:bodyPr>
          <a:lstStyle/>
          <a:p>
            <a:pPr algn="ctr">
              <a:defRPr/>
            </a:pPr>
            <a:r>
              <a:rPr lang="es-CO" sz="1050" b="1" dirty="0" smtClean="0"/>
              <a:t>Decreto 904 e Implementación del Decreto 1771 de 2012</a:t>
            </a:r>
            <a:endParaRPr lang="es-CO" sz="1050" b="1" dirty="0"/>
          </a:p>
          <a:p>
            <a:pPr marL="171450" indent="-171450">
              <a:buFont typeface="Arial" panose="020B0604020202020204" pitchFamily="34" charset="0"/>
              <a:buChar char="•"/>
              <a:defRPr/>
            </a:pPr>
            <a:r>
              <a:rPr lang="es-CO" sz="1050" dirty="0" smtClean="0"/>
              <a:t>Bancos, compañías de financiamiento y corporaciones financieras con alta calidad de capital, con el propósito que puedan absorber las pérdidas inesperadas debido a la materialización de los riesgos derivados del desarrollo de sus negocios</a:t>
            </a:r>
            <a:r>
              <a:rPr lang="en-US" sz="1050" dirty="0" smtClean="0"/>
              <a:t>. </a:t>
            </a:r>
            <a:endParaRPr lang="es-CO" sz="1050" dirty="0"/>
          </a:p>
        </p:txBody>
      </p:sp>
      <p:cxnSp>
        <p:nvCxnSpPr>
          <p:cNvPr id="59" name="58 Conector recto"/>
          <p:cNvCxnSpPr/>
          <p:nvPr/>
        </p:nvCxnSpPr>
        <p:spPr>
          <a:xfrm>
            <a:off x="5796136" y="1991455"/>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sp>
        <p:nvSpPr>
          <p:cNvPr id="61" name="Text Box 58"/>
          <p:cNvSpPr txBox="1">
            <a:spLocks noChangeArrowheads="1"/>
          </p:cNvSpPr>
          <p:nvPr/>
        </p:nvSpPr>
        <p:spPr bwMode="auto">
          <a:xfrm>
            <a:off x="3923928" y="3089866"/>
            <a:ext cx="2371760" cy="1061829"/>
          </a:xfrm>
          <a:prstGeom prst="rect">
            <a:avLst/>
          </a:prstGeom>
          <a:solidFill>
            <a:schemeClr val="accent2">
              <a:lumMod val="20000"/>
              <a:lumOff val="80000"/>
            </a:schemeClr>
          </a:solidFill>
          <a:ln w="6350">
            <a:noFill/>
            <a:miter lim="800000"/>
            <a:headEnd/>
            <a:tailEnd/>
          </a:ln>
          <a:effectLst/>
          <a:scene3d>
            <a:camera prst="orthographicFront"/>
            <a:lightRig rig="threePt" dir="t"/>
          </a:scene3d>
          <a:sp3d>
            <a:bevelT/>
            <a:bevelB/>
          </a:sp3d>
        </p:spPr>
        <p:txBody>
          <a:bodyPr wrap="square">
            <a:spAutoFit/>
          </a:bodyPr>
          <a:lstStyle/>
          <a:p>
            <a:pPr algn="just">
              <a:defRPr/>
            </a:pPr>
            <a:r>
              <a:rPr lang="es-CO" sz="1050" dirty="0" smtClean="0"/>
              <a:t>Modifica el IRL de acuerdo con los estándares internacionales, </a:t>
            </a:r>
            <a:r>
              <a:rPr lang="es-CO" sz="1050" dirty="0"/>
              <a:t>incluyendo (i) el concepto de activos líquidos de alta </a:t>
            </a:r>
            <a:r>
              <a:rPr lang="es-CO" sz="1050" dirty="0" smtClean="0"/>
              <a:t>calidad, </a:t>
            </a:r>
            <a:r>
              <a:rPr lang="es-CO" sz="1050" dirty="0"/>
              <a:t>(ii) un límite al Indicador de Riesgo de Liquidez (IRL) a 30 días</a:t>
            </a:r>
            <a:endParaRPr lang="es-CO" sz="1050" b="1" dirty="0"/>
          </a:p>
        </p:txBody>
      </p:sp>
      <p:cxnSp>
        <p:nvCxnSpPr>
          <p:cNvPr id="64" name="86 Conector recto de flecha"/>
          <p:cNvCxnSpPr>
            <a:cxnSpLocks noChangeShapeType="1"/>
          </p:cNvCxnSpPr>
          <p:nvPr/>
        </p:nvCxnSpPr>
        <p:spPr bwMode="auto">
          <a:xfrm>
            <a:off x="5796136" y="2063463"/>
            <a:ext cx="0" cy="954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 name="Text Box 58"/>
          <p:cNvSpPr txBox="1">
            <a:spLocks noChangeArrowheads="1"/>
          </p:cNvSpPr>
          <p:nvPr/>
        </p:nvSpPr>
        <p:spPr bwMode="auto">
          <a:xfrm>
            <a:off x="3711937" y="2350478"/>
            <a:ext cx="2012191" cy="577081"/>
          </a:xfrm>
          <a:prstGeom prst="rect">
            <a:avLst/>
          </a:prstGeom>
          <a:solidFill>
            <a:schemeClr val="accent2">
              <a:lumMod val="20000"/>
              <a:lumOff val="80000"/>
            </a:schemeClr>
          </a:solidFill>
          <a:ln w="6350">
            <a:noFill/>
            <a:miter lim="800000"/>
            <a:headEnd/>
            <a:tailEnd/>
          </a:ln>
          <a:effectLst/>
          <a:scene3d>
            <a:camera prst="orthographicFront"/>
            <a:lightRig rig="threePt" dir="t"/>
          </a:scene3d>
          <a:sp3d>
            <a:bevelT/>
            <a:bevelB/>
          </a:sp3d>
        </p:spPr>
        <p:txBody>
          <a:bodyPr wrap="square">
            <a:spAutoFit/>
          </a:bodyPr>
          <a:lstStyle/>
          <a:p>
            <a:pPr algn="just">
              <a:defRPr/>
            </a:pPr>
            <a:r>
              <a:rPr lang="es-CO" sz="1050" dirty="0" smtClean="0"/>
              <a:t>Introduce el Indicador de Riesgo de Liquidez (IRL) para los EC</a:t>
            </a:r>
            <a:endParaRPr lang="es-CO" sz="1050" b="1" dirty="0"/>
          </a:p>
        </p:txBody>
      </p:sp>
      <p:cxnSp>
        <p:nvCxnSpPr>
          <p:cNvPr id="66" name="65 Conector recto"/>
          <p:cNvCxnSpPr/>
          <p:nvPr/>
        </p:nvCxnSpPr>
        <p:spPr>
          <a:xfrm>
            <a:off x="4139952" y="1991455"/>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cxnSp>
        <p:nvCxnSpPr>
          <p:cNvPr id="70" name="86 Conector recto de flecha"/>
          <p:cNvCxnSpPr>
            <a:cxnSpLocks noChangeShapeType="1"/>
          </p:cNvCxnSpPr>
          <p:nvPr/>
        </p:nvCxnSpPr>
        <p:spPr bwMode="auto">
          <a:xfrm>
            <a:off x="4139952" y="2102500"/>
            <a:ext cx="0" cy="17181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 name="47 Rectángulo"/>
          <p:cNvSpPr/>
          <p:nvPr/>
        </p:nvSpPr>
        <p:spPr>
          <a:xfrm>
            <a:off x="2313484" y="6165304"/>
            <a:ext cx="5688632" cy="577081"/>
          </a:xfrm>
          <a:prstGeom prst="rect">
            <a:avLst/>
          </a:prstGeom>
          <a:solidFill>
            <a:schemeClr val="accent4">
              <a:lumMod val="20000"/>
              <a:lumOff val="80000"/>
            </a:schemeClr>
          </a:solidFill>
          <a:ln w="6350">
            <a:noFill/>
            <a:miter lim="800000"/>
            <a:headEnd/>
            <a:tailEnd/>
          </a:ln>
          <a:effectLst/>
          <a:scene3d>
            <a:camera prst="orthographicFront"/>
            <a:lightRig rig="threePt" dir="t"/>
          </a:scene3d>
          <a:sp3d>
            <a:bevelT/>
            <a:bevelB/>
          </a:sp3d>
        </p:spPr>
        <p:txBody>
          <a:bodyPr wrap="square">
            <a:spAutoFit/>
          </a:bodyPr>
          <a:lstStyle/>
          <a:p>
            <a:pPr algn="ctr"/>
            <a:r>
              <a:rPr lang="es-CO" sz="1050" dirty="0" smtClean="0">
                <a:solidFill>
                  <a:schemeClr val="tx1"/>
                </a:solidFill>
                <a:latin typeface="Arial" pitchFamily="34" charset="0"/>
                <a:cs typeface="Arial" pitchFamily="34" charset="0"/>
              </a:rPr>
              <a:t>De forma paralela desde el 2002 se elevaron los estándares en materia de gestión de riesgos con la implementación de los diferentes Sistemas de Administración: Mercado, Crédito, Liquidez, Operativo, Lavado de Activos, Contraparte.</a:t>
            </a:r>
            <a:endParaRPr lang="es-CO" sz="1050" dirty="0">
              <a:solidFill>
                <a:schemeClr val="tx1"/>
              </a:solidFill>
              <a:latin typeface="Arial" pitchFamily="34" charset="0"/>
              <a:cs typeface="Arial" pitchFamily="34" charset="0"/>
            </a:endParaRPr>
          </a:p>
        </p:txBody>
      </p:sp>
      <p:sp>
        <p:nvSpPr>
          <p:cNvPr id="3" name="2 Título"/>
          <p:cNvSpPr>
            <a:spLocks noGrp="1"/>
          </p:cNvSpPr>
          <p:nvPr>
            <p:ph type="title"/>
          </p:nvPr>
        </p:nvSpPr>
        <p:spPr/>
        <p:txBody>
          <a:bodyPr>
            <a:normAutofit/>
          </a:bodyPr>
          <a:lstStyle/>
          <a:p>
            <a:r>
              <a:rPr lang="es-CO" sz="2800" dirty="0" smtClean="0"/>
              <a:t>Implementación Colombia</a:t>
            </a:r>
            <a:endParaRPr lang="es-CO" sz="2800" dirty="0"/>
          </a:p>
        </p:txBody>
      </p:sp>
      <p:sp>
        <p:nvSpPr>
          <p:cNvPr id="5" name="4 Marcador de número de diapositiva"/>
          <p:cNvSpPr>
            <a:spLocks noGrp="1"/>
          </p:cNvSpPr>
          <p:nvPr>
            <p:ph type="sldNum" sz="quarter" idx="4"/>
          </p:nvPr>
        </p:nvSpPr>
        <p:spPr/>
        <p:txBody>
          <a:bodyPr/>
          <a:lstStyle/>
          <a:p>
            <a:pPr>
              <a:defRPr/>
            </a:pPr>
            <a:fld id="{EBA59A33-2EC7-4BBB-8673-CEFB896C0BD7}" type="slidenum">
              <a:rPr lang="es-CO" smtClean="0"/>
              <a:pPr>
                <a:defRPr/>
              </a:pPr>
              <a:t>15</a:t>
            </a:fld>
            <a:endParaRPr lang="es-CO" dirty="0"/>
          </a:p>
        </p:txBody>
      </p:sp>
      <p:cxnSp>
        <p:nvCxnSpPr>
          <p:cNvPr id="49" name="86 Conector recto de flecha"/>
          <p:cNvCxnSpPr>
            <a:cxnSpLocks noChangeShapeType="1"/>
          </p:cNvCxnSpPr>
          <p:nvPr/>
        </p:nvCxnSpPr>
        <p:spPr bwMode="auto">
          <a:xfrm>
            <a:off x="8748464" y="2117850"/>
            <a:ext cx="0" cy="222315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 name="62 Conector recto"/>
          <p:cNvCxnSpPr/>
          <p:nvPr/>
        </p:nvCxnSpPr>
        <p:spPr>
          <a:xfrm>
            <a:off x="8748464" y="1988840"/>
            <a:ext cx="0" cy="109538"/>
          </a:xfrm>
          <a:prstGeom prst="line">
            <a:avLst/>
          </a:prstGeom>
          <a:ln w="28575">
            <a:solidFill>
              <a:srgbClr val="197575"/>
            </a:solidFill>
          </a:ln>
        </p:spPr>
        <p:style>
          <a:lnRef idx="1">
            <a:schemeClr val="accent1"/>
          </a:lnRef>
          <a:fillRef idx="0">
            <a:schemeClr val="accent1"/>
          </a:fillRef>
          <a:effectRef idx="0">
            <a:schemeClr val="accent1"/>
          </a:effectRef>
          <a:fontRef idx="minor">
            <a:schemeClr val="tx1"/>
          </a:fontRef>
        </p:style>
      </p:cxnSp>
      <p:sp>
        <p:nvSpPr>
          <p:cNvPr id="68" name="Text Box 58"/>
          <p:cNvSpPr txBox="1">
            <a:spLocks noChangeArrowheads="1"/>
          </p:cNvSpPr>
          <p:nvPr/>
        </p:nvSpPr>
        <p:spPr bwMode="auto">
          <a:xfrm>
            <a:off x="7236296" y="4364087"/>
            <a:ext cx="1904473" cy="577081"/>
          </a:xfrm>
          <a:prstGeom prst="rect">
            <a:avLst/>
          </a:prstGeom>
          <a:solidFill>
            <a:schemeClr val="accent2">
              <a:lumMod val="20000"/>
              <a:lumOff val="80000"/>
            </a:schemeClr>
          </a:solidFill>
          <a:ln w="6350">
            <a:noFill/>
            <a:miter lim="800000"/>
            <a:headEnd/>
            <a:tailEnd/>
          </a:ln>
          <a:effectLst/>
          <a:scene3d>
            <a:camera prst="orthographicFront"/>
            <a:lightRig rig="threePt" dir="t"/>
          </a:scene3d>
          <a:sp3d>
            <a:bevelT/>
            <a:bevelB/>
          </a:sp3d>
        </p:spPr>
        <p:txBody>
          <a:bodyPr wrap="square">
            <a:spAutoFit/>
          </a:bodyPr>
          <a:lstStyle/>
          <a:p>
            <a:pPr>
              <a:defRPr/>
            </a:pPr>
            <a:r>
              <a:rPr lang="es-CO" altLang="es-ES" sz="1050" dirty="0" smtClean="0">
                <a:solidFill>
                  <a:srgbClr val="000000"/>
                </a:solidFill>
              </a:rPr>
              <a:t>Fortalecimiento IRL (Medición requerimientos de liquidez)</a:t>
            </a:r>
            <a:endParaRPr lang="es-CO" sz="1050" dirty="0"/>
          </a:p>
        </p:txBody>
      </p:sp>
    </p:spTree>
    <p:extLst>
      <p:ext uri="{BB962C8B-B14F-4D97-AF65-F5344CB8AC3E}">
        <p14:creationId xmlns:p14="http://schemas.microsoft.com/office/powerpoint/2010/main" val="420000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normAutofit/>
          </a:bodyPr>
          <a:lstStyle/>
          <a:p>
            <a:r>
              <a:rPr lang="es-CO" dirty="0" smtClean="0"/>
              <a:t> Implementación Colombia</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67285711"/>
              </p:ext>
            </p:extLst>
          </p:nvPr>
        </p:nvGraphicFramePr>
        <p:xfrm>
          <a:off x="1182108" y="980728"/>
          <a:ext cx="7488832" cy="2600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4 Marcador de contenido"/>
          <p:cNvGraphicFramePr>
            <a:graphicFrameLocks/>
          </p:cNvGraphicFramePr>
          <p:nvPr>
            <p:extLst>
              <p:ext uri="{D42A27DB-BD31-4B8C-83A1-F6EECF244321}">
                <p14:modId xmlns:p14="http://schemas.microsoft.com/office/powerpoint/2010/main" val="281944868"/>
              </p:ext>
            </p:extLst>
          </p:nvPr>
        </p:nvGraphicFramePr>
        <p:xfrm>
          <a:off x="1182108" y="3797655"/>
          <a:ext cx="7488832" cy="2744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p:cNvSpPr txBox="1"/>
          <p:nvPr/>
        </p:nvSpPr>
        <p:spPr>
          <a:xfrm>
            <a:off x="251520" y="1272846"/>
            <a:ext cx="738664" cy="1868121"/>
          </a:xfrm>
          <a:prstGeom prst="rect">
            <a:avLst/>
          </a:prstGeom>
          <a:noFill/>
        </p:spPr>
        <p:txBody>
          <a:bodyPr vert="vert270" wrap="square" rtlCol="0">
            <a:spAutoFit/>
          </a:bodyPr>
          <a:lstStyle/>
          <a:p>
            <a:pPr algn="ctr"/>
            <a:r>
              <a:rPr lang="es-CO" b="1" dirty="0" smtClean="0">
                <a:solidFill>
                  <a:srgbClr val="990000"/>
                </a:solidFill>
              </a:rPr>
              <a:t>Avances</a:t>
            </a:r>
          </a:p>
          <a:p>
            <a:pPr algn="ctr"/>
            <a:r>
              <a:rPr lang="es-CO" b="1" dirty="0" smtClean="0">
                <a:solidFill>
                  <a:srgbClr val="990000"/>
                </a:solidFill>
              </a:rPr>
              <a:t>recientes</a:t>
            </a:r>
            <a:endParaRPr lang="es-CO" b="1" dirty="0">
              <a:solidFill>
                <a:srgbClr val="990000"/>
              </a:solidFill>
            </a:endParaRPr>
          </a:p>
        </p:txBody>
      </p:sp>
      <p:sp>
        <p:nvSpPr>
          <p:cNvPr id="7" name="CuadroTexto 6"/>
          <p:cNvSpPr txBox="1"/>
          <p:nvPr/>
        </p:nvSpPr>
        <p:spPr>
          <a:xfrm>
            <a:off x="390019" y="4212168"/>
            <a:ext cx="461665" cy="1868121"/>
          </a:xfrm>
          <a:prstGeom prst="rect">
            <a:avLst/>
          </a:prstGeom>
          <a:noFill/>
        </p:spPr>
        <p:txBody>
          <a:bodyPr vert="vert270" wrap="square" rtlCol="0">
            <a:spAutoFit/>
          </a:bodyPr>
          <a:lstStyle/>
          <a:p>
            <a:pPr algn="ctr"/>
            <a:r>
              <a:rPr lang="es-CO" b="1" dirty="0" smtClean="0">
                <a:solidFill>
                  <a:srgbClr val="990000"/>
                </a:solidFill>
              </a:rPr>
              <a:t>En desarrollo</a:t>
            </a:r>
            <a:endParaRPr lang="es-CO" b="1" dirty="0">
              <a:solidFill>
                <a:srgbClr val="990000"/>
              </a:solidFill>
            </a:endParaRPr>
          </a:p>
        </p:txBody>
      </p:sp>
      <p:sp>
        <p:nvSpPr>
          <p:cNvPr id="8" name="7 Marcador de número de diapositiva"/>
          <p:cNvSpPr>
            <a:spLocks noGrp="1"/>
          </p:cNvSpPr>
          <p:nvPr>
            <p:ph type="sldNum" sz="quarter" idx="4"/>
          </p:nvPr>
        </p:nvSpPr>
        <p:spPr/>
        <p:txBody>
          <a:bodyPr/>
          <a:lstStyle/>
          <a:p>
            <a:pPr>
              <a:defRPr/>
            </a:pPr>
            <a:fld id="{EBA59A33-2EC7-4BBB-8673-CEFB896C0BD7}" type="slidenum">
              <a:rPr lang="es-CO" smtClean="0"/>
              <a:pPr>
                <a:defRPr/>
              </a:pPr>
              <a:t>16</a:t>
            </a:fld>
            <a:endParaRPr lang="es-CO" dirty="0"/>
          </a:p>
        </p:txBody>
      </p:sp>
    </p:spTree>
    <p:extLst>
      <p:ext uri="{BB962C8B-B14F-4D97-AF65-F5344CB8AC3E}">
        <p14:creationId xmlns:p14="http://schemas.microsoft.com/office/powerpoint/2010/main" val="108864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17</a:t>
            </a:fld>
            <a:endParaRPr lang="es-CO" dirty="0"/>
          </a:p>
        </p:txBody>
      </p:sp>
      <p:graphicFrame>
        <p:nvGraphicFramePr>
          <p:cNvPr id="5" name="Diagrama 4"/>
          <p:cNvGraphicFramePr/>
          <p:nvPr>
            <p:extLst>
              <p:ext uri="{D42A27DB-BD31-4B8C-83A1-F6EECF244321}">
                <p14:modId xmlns:p14="http://schemas.microsoft.com/office/powerpoint/2010/main" val="792456701"/>
              </p:ext>
            </p:extLst>
          </p:nvPr>
        </p:nvGraphicFramePr>
        <p:xfrm>
          <a:off x="611560" y="1561877"/>
          <a:ext cx="7992888" cy="481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7"/>
          <p:cNvSpPr txBox="1"/>
          <p:nvPr/>
        </p:nvSpPr>
        <p:spPr>
          <a:xfrm>
            <a:off x="241176" y="940658"/>
            <a:ext cx="8435280" cy="400110"/>
          </a:xfrm>
          <a:prstGeom prst="rect">
            <a:avLst/>
          </a:prstGeom>
          <a:noFill/>
        </p:spPr>
        <p:txBody>
          <a:bodyPr wrap="square" rtlCol="0">
            <a:spAutoFit/>
          </a:bodyPr>
          <a:lstStyle/>
          <a:p>
            <a:r>
              <a:rPr lang="es-CO" sz="2000" b="1" dirty="0" smtClean="0">
                <a:solidFill>
                  <a:srgbClr val="990000"/>
                </a:solidFill>
              </a:rPr>
              <a:t>¿Frente a esta realidad cuáles son los retos?</a:t>
            </a:r>
            <a:endParaRPr lang="es-CO" sz="2000" b="1" dirty="0">
              <a:solidFill>
                <a:srgbClr val="990000"/>
              </a:solidFill>
            </a:endParaRPr>
          </a:p>
        </p:txBody>
      </p:sp>
      <p:sp>
        <p:nvSpPr>
          <p:cNvPr id="12"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a:solidFill>
                  <a:srgbClr val="990000"/>
                </a:solidFill>
                <a:effectLst>
                  <a:outerShdw blurRad="38100" dist="38100" dir="2700000" algn="tl">
                    <a:srgbClr val="000000">
                      <a:alpha val="43137"/>
                    </a:srgbClr>
                  </a:outerShdw>
                </a:effectLst>
                <a:latin typeface="Arial Narrow" pitchFamily="34" charset="0"/>
              </a:rPr>
              <a:t>Regulación</a:t>
            </a:r>
            <a:endParaRPr lang="es-CO" sz="20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98758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CO" dirty="0" smtClean="0"/>
              <a:t>Tendencias del Sistema Financiero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79768447"/>
              </p:ext>
            </p:extLst>
          </p:nvPr>
        </p:nvGraphicFramePr>
        <p:xfrm>
          <a:off x="543893" y="1308571"/>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18</a:t>
            </a:fld>
            <a:endParaRPr lang="es-CO" dirty="0"/>
          </a:p>
        </p:txBody>
      </p:sp>
    </p:spTree>
    <p:extLst>
      <p:ext uri="{BB962C8B-B14F-4D97-AF65-F5344CB8AC3E}">
        <p14:creationId xmlns:p14="http://schemas.microsoft.com/office/powerpoint/2010/main" val="338793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4"/>
          <p:cNvSpPr>
            <a:spLocks noChangeArrowheads="1"/>
          </p:cNvSpPr>
          <p:nvPr/>
        </p:nvSpPr>
        <p:spPr bwMode="auto">
          <a:xfrm>
            <a:off x="251520" y="908720"/>
            <a:ext cx="8640960" cy="576064"/>
          </a:xfrm>
          <a:prstGeom prst="rect">
            <a:avLst/>
          </a:prstGeom>
          <a:noFill/>
          <a:ln w="9525">
            <a:noFill/>
            <a:miter lim="800000"/>
            <a:headEnd/>
            <a:tailEnd/>
          </a:ln>
        </p:spPr>
        <p:txBody>
          <a:bodyPr/>
          <a:lstStyle/>
          <a:p>
            <a:pPr algn="just"/>
            <a:r>
              <a:rPr lang="es-ES_tradnl" altLang="es-ES" sz="1600" b="1" dirty="0"/>
              <a:t>Los servicios financieros evolucionan hacia su </a:t>
            </a:r>
            <a:r>
              <a:rPr lang="es-ES_tradnl" altLang="es-ES" sz="1600" b="1" dirty="0" smtClean="0"/>
              <a:t>digitalización. </a:t>
            </a:r>
            <a:r>
              <a:rPr lang="es-ES" sz="1600" dirty="0" smtClean="0"/>
              <a:t>El </a:t>
            </a:r>
            <a:r>
              <a:rPr lang="es-ES" sz="1600" dirty="0"/>
              <a:t>cambio </a:t>
            </a:r>
            <a:r>
              <a:rPr lang="es-ES" sz="1600" dirty="0" smtClean="0"/>
              <a:t>demográfico, los nuevos </a:t>
            </a:r>
            <a:r>
              <a:rPr lang="es-CO" sz="1600" dirty="0" smtClean="0"/>
              <a:t>patrones </a:t>
            </a:r>
            <a:r>
              <a:rPr lang="es-CO" sz="1600" dirty="0"/>
              <a:t>de </a:t>
            </a:r>
            <a:r>
              <a:rPr lang="es-CO" sz="1600" dirty="0" smtClean="0"/>
              <a:t>consumo, el empoderamiento del consumidor</a:t>
            </a:r>
            <a:r>
              <a:rPr lang="es-ES" sz="1600" dirty="0" smtClean="0"/>
              <a:t>, están redefiniendo la </a:t>
            </a:r>
            <a:r>
              <a:rPr lang="es-ES" sz="1600" dirty="0"/>
              <a:t>forma en la que se diseñan y comercializan los productos </a:t>
            </a:r>
            <a:r>
              <a:rPr lang="es-ES" sz="1600" dirty="0" smtClean="0"/>
              <a:t>financieros.</a:t>
            </a:r>
          </a:p>
          <a:p>
            <a:pPr algn="just"/>
            <a:r>
              <a:rPr lang="es-ES" sz="1600" b="1" i="1" dirty="0"/>
              <a:t>	</a:t>
            </a:r>
            <a:r>
              <a:rPr lang="es-ES" sz="1600" b="1" i="1" dirty="0" smtClean="0"/>
              <a:t>	El </a:t>
            </a:r>
            <a:r>
              <a:rPr lang="es-ES" sz="1600" b="1" i="1" dirty="0"/>
              <a:t>consumidor de hoy escoge, no lo </a:t>
            </a:r>
            <a:r>
              <a:rPr lang="es-ES" sz="1600" b="1" i="1" dirty="0" smtClean="0"/>
              <a:t>escogen</a:t>
            </a:r>
            <a:endParaRPr lang="es-ES" sz="1600" b="1" i="1" dirty="0"/>
          </a:p>
        </p:txBody>
      </p:sp>
      <p:graphicFrame>
        <p:nvGraphicFramePr>
          <p:cNvPr id="5" name="Diagram 4"/>
          <p:cNvGraphicFramePr/>
          <p:nvPr>
            <p:extLst>
              <p:ext uri="{D42A27DB-BD31-4B8C-83A1-F6EECF244321}">
                <p14:modId xmlns:p14="http://schemas.microsoft.com/office/powerpoint/2010/main" val="2053108785"/>
              </p:ext>
            </p:extLst>
          </p:nvPr>
        </p:nvGraphicFramePr>
        <p:xfrm>
          <a:off x="-108520" y="2924944"/>
          <a:ext cx="950505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63706582"/>
              </p:ext>
            </p:extLst>
          </p:nvPr>
        </p:nvGraphicFramePr>
        <p:xfrm>
          <a:off x="396033" y="2553180"/>
          <a:ext cx="8424936" cy="591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4294967295"/>
          </p:nvPr>
        </p:nvSpPr>
        <p:spPr>
          <a:xfrm>
            <a:off x="8501063" y="6519863"/>
            <a:ext cx="571500" cy="365125"/>
          </a:xfrm>
          <a:prstGeom prst="rect">
            <a:avLst/>
          </a:prstGeom>
        </p:spPr>
        <p:txBody>
          <a:bodyPr/>
          <a:lstStyle/>
          <a:p>
            <a:pPr>
              <a:defRPr/>
            </a:pPr>
            <a:fld id="{6B247341-097F-4BDE-874B-97ADD5C07415}" type="slidenum">
              <a:rPr lang="es-CO" smtClean="0"/>
              <a:pPr>
                <a:defRPr/>
              </a:pPr>
              <a:t>19</a:t>
            </a:fld>
            <a:endParaRPr lang="es-CO" dirty="0"/>
          </a:p>
        </p:txBody>
      </p:sp>
      <p:sp>
        <p:nvSpPr>
          <p:cNvPr id="9" name="2 CuadroTexto"/>
          <p:cNvSpPr txBox="1"/>
          <p:nvPr/>
        </p:nvSpPr>
        <p:spPr>
          <a:xfrm>
            <a:off x="4751566" y="2231286"/>
            <a:ext cx="3168352" cy="261610"/>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s-ES_tradnl" sz="1100" b="1" dirty="0" smtClean="0">
                <a:latin typeface="Arial" panose="020B0604020202020204" pitchFamily="34" charset="0"/>
                <a:cs typeface="Arial" panose="020B0604020202020204" pitchFamily="34" charset="0"/>
              </a:rPr>
              <a:t>Evolución Fintechs</a:t>
            </a:r>
            <a:endParaRPr lang="es-ES" sz="1100" b="1" dirty="0">
              <a:latin typeface="Arial" panose="020B0604020202020204" pitchFamily="34" charset="0"/>
              <a:cs typeface="Arial" panose="020B0604020202020204" pitchFamily="34" charset="0"/>
            </a:endParaRPr>
          </a:p>
        </p:txBody>
      </p:sp>
      <p:sp>
        <p:nvSpPr>
          <p:cNvPr id="10" name="3 Abrir llave"/>
          <p:cNvSpPr/>
          <p:nvPr/>
        </p:nvSpPr>
        <p:spPr>
          <a:xfrm rot="5400000">
            <a:off x="6227729" y="395484"/>
            <a:ext cx="216026" cy="43209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s-E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s-ES"/>
          </a:p>
        </p:txBody>
      </p:sp>
      <p:sp>
        <p:nvSpPr>
          <p:cNvPr id="12"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Cambios tecnológicos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919078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75878"/>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990000"/>
              </a:buClr>
              <a:buSzPct val="115000"/>
              <a:buFont typeface="Arial" charset="0"/>
              <a:defRPr sz="2400">
                <a:solidFill>
                  <a:schemeClr val="tx1"/>
                </a:solidFill>
                <a:latin typeface="Arial" charset="0"/>
                <a:cs typeface="Arial" charset="0"/>
              </a:defRPr>
            </a:lvl1pPr>
            <a:lvl2pPr marL="742950" indent="-285750" eaLnBrk="0" hangingPunct="0">
              <a:spcBef>
                <a:spcPct val="20000"/>
              </a:spcBef>
              <a:buClr>
                <a:srgbClr val="990000"/>
              </a:buClr>
              <a:buSzPct val="115000"/>
              <a:buFont typeface="Arial" charset="0"/>
              <a:buChar char="•"/>
              <a:defRPr sz="2000">
                <a:solidFill>
                  <a:schemeClr val="tx1"/>
                </a:solidFill>
                <a:latin typeface="Arial" charset="0"/>
                <a:cs typeface="Arial" charset="0"/>
              </a:defRPr>
            </a:lvl2pPr>
            <a:lvl3pPr marL="1143000" indent="-228600" eaLnBrk="0" hangingPunct="0">
              <a:spcBef>
                <a:spcPct val="20000"/>
              </a:spcBef>
              <a:buClr>
                <a:srgbClr val="990000"/>
              </a:buClr>
              <a:buSzPct val="115000"/>
              <a:buFont typeface="Wingdings" pitchFamily="2" charset="2"/>
              <a:buChar char="ü"/>
              <a:defRPr>
                <a:solidFill>
                  <a:schemeClr val="tx1"/>
                </a:solidFill>
                <a:latin typeface="Arial" charset="0"/>
                <a:cs typeface="Arial" charset="0"/>
              </a:defRPr>
            </a:lvl3pPr>
            <a:lvl4pPr marL="1600200" indent="-228600" eaLnBrk="0" hangingPunct="0">
              <a:spcBef>
                <a:spcPct val="20000"/>
              </a:spcBef>
              <a:buClr>
                <a:srgbClr val="990000"/>
              </a:buClr>
              <a:buSzPct val="115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endParaRPr lang="es-CO" altLang="es-CO" sz="1800" dirty="0">
              <a:solidFill>
                <a:srgbClr val="000000"/>
              </a:solidFill>
              <a:latin typeface="Calibri" pitchFamily="34" charset="0"/>
            </a:endParaRPr>
          </a:p>
        </p:txBody>
      </p:sp>
      <p:pic>
        <p:nvPicPr>
          <p:cNvPr id="18435" name="Picture 3" descr="FONDOP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33029"/>
            <a:ext cx="4348163"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2357438"/>
            <a:ext cx="9144000" cy="646112"/>
          </a:xfrm>
          <a:prstGeom prst="rect">
            <a:avLst/>
          </a:prstGeom>
          <a:noFill/>
          <a:ln w="9525" cap="flat" cmpd="sng" algn="ctr">
            <a:noFill/>
            <a:prstDash val="solid"/>
            <a:miter lim="800000"/>
            <a:headEnd/>
            <a:tailEnd/>
          </a:ln>
          <a:effectLst/>
        </p:spPr>
        <p:txBody>
          <a:bodyPr>
            <a:spAutoFit/>
          </a:bodyPr>
          <a:lstStyle/>
          <a:p>
            <a:pPr algn="ctr">
              <a:spcBef>
                <a:spcPct val="50000"/>
              </a:spcBef>
              <a:defRPr/>
            </a:pPr>
            <a:endParaRPr lang="es-CO" sz="3600" b="1" dirty="0">
              <a:solidFill>
                <a:srgbClr val="990000"/>
              </a:solidFill>
              <a:effectLst>
                <a:outerShdw blurRad="38100" dist="38100" dir="2700000" algn="tl">
                  <a:srgbClr val="000000">
                    <a:alpha val="43137"/>
                  </a:srgbClr>
                </a:outerShdw>
              </a:effectLst>
              <a:latin typeface="Arial Narrow" pitchFamily="34" charset="0"/>
            </a:endParaRPr>
          </a:p>
        </p:txBody>
      </p:sp>
      <p:sp>
        <p:nvSpPr>
          <p:cNvPr id="9" name="Rectangle 6"/>
          <p:cNvSpPr>
            <a:spLocks noChangeArrowheads="1"/>
          </p:cNvSpPr>
          <p:nvPr/>
        </p:nvSpPr>
        <p:spPr bwMode="auto">
          <a:xfrm>
            <a:off x="0" y="358780"/>
            <a:ext cx="9144000" cy="5663089"/>
          </a:xfrm>
          <a:prstGeom prst="rect">
            <a:avLst/>
          </a:prstGeom>
          <a:noFill/>
          <a:ln w="9525" cap="flat" cmpd="sng" algn="ctr">
            <a:noFill/>
            <a:prstDash val="solid"/>
            <a:miter lim="800000"/>
            <a:headEnd/>
            <a:tailEnd/>
          </a:ln>
          <a:effectLst/>
        </p:spPr>
        <p:txBody>
          <a:bodyPr wrap="square">
            <a:spAutoFit/>
          </a:bodyPr>
          <a:lstStyle/>
          <a:p>
            <a:pPr algn="ctr" fontAlgn="auto">
              <a:spcBef>
                <a:spcPts val="0"/>
              </a:spcBef>
              <a:spcAft>
                <a:spcPts val="0"/>
              </a:spcAft>
              <a:defRPr/>
            </a:pPr>
            <a:endParaRPr lang="es-CO" sz="4000" b="1" dirty="0" smtClean="0">
              <a:solidFill>
                <a:srgbClr val="990000"/>
              </a:solidFill>
              <a:effectLst>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r>
              <a:rPr lang="es-CO" sz="3700" b="1" dirty="0" smtClean="0">
                <a:solidFill>
                  <a:srgbClr val="990000"/>
                </a:solidFill>
                <a:effectLst>
                  <a:outerShdw blurRad="38100" dist="38100" dir="2700000" algn="tl">
                    <a:srgbClr val="000000">
                      <a:alpha val="43137"/>
                    </a:srgbClr>
                  </a:outerShdw>
                </a:effectLst>
                <a:latin typeface="Arial Narrow" pitchFamily="34" charset="0"/>
              </a:rPr>
              <a:t>TENDENCIAS Y DESAFÍOS DEL  SISTEMA FINANCIERO</a:t>
            </a:r>
          </a:p>
          <a:p>
            <a:pPr algn="ctr" fontAlgn="auto">
              <a:spcBef>
                <a:spcPts val="0"/>
              </a:spcBef>
              <a:spcAft>
                <a:spcPts val="0"/>
              </a:spcAft>
              <a:defRPr/>
            </a:pPr>
            <a:r>
              <a:rPr lang="es-CO" sz="3300" b="1" dirty="0" smtClean="0">
                <a:solidFill>
                  <a:srgbClr val="990000"/>
                </a:solidFill>
                <a:effectLst>
                  <a:outerShdw blurRad="38100" dist="38100" dir="2700000" algn="tl">
                    <a:srgbClr val="000000">
                      <a:alpha val="43137"/>
                    </a:srgbClr>
                  </a:outerShdw>
                </a:effectLst>
                <a:latin typeface="Arial Narrow" pitchFamily="34" charset="0"/>
              </a:rPr>
              <a:t>“UNA VISIÓN PROSPECTIVA”</a:t>
            </a:r>
          </a:p>
          <a:p>
            <a:pPr algn="ctr" fontAlgn="auto">
              <a:spcBef>
                <a:spcPts val="0"/>
              </a:spcBef>
              <a:spcAft>
                <a:spcPts val="0"/>
              </a:spcAft>
              <a:defRPr/>
            </a:pPr>
            <a:endParaRPr lang="es-CO" sz="16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endParaRPr lang="es-CO" sz="11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endParaRPr lang="es-CO" sz="20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r>
              <a:rPr lang="es-CO" sz="3200" b="1" dirty="0" smtClean="0">
                <a:solidFill>
                  <a:prstClr val="black"/>
                </a:solidFill>
                <a:effectLst>
                  <a:outerShdw blurRad="38100" dist="38100" dir="2700000" algn="tl">
                    <a:srgbClr val="000000">
                      <a:alpha val="43137"/>
                    </a:srgbClr>
                  </a:outerShdw>
                </a:effectLst>
              </a:rPr>
              <a:t>Gerardo </a:t>
            </a:r>
            <a:r>
              <a:rPr lang="es-CO" sz="3200" b="1" dirty="0">
                <a:solidFill>
                  <a:prstClr val="black"/>
                </a:solidFill>
                <a:effectLst>
                  <a:outerShdw blurRad="38100" dist="38100" dir="2700000" algn="tl">
                    <a:srgbClr val="000000">
                      <a:alpha val="43137"/>
                    </a:srgbClr>
                  </a:outerShdw>
                </a:effectLst>
              </a:rPr>
              <a:t>Hernández Correa</a:t>
            </a:r>
          </a:p>
          <a:p>
            <a:pPr algn="ctr" fontAlgn="auto">
              <a:spcBef>
                <a:spcPts val="0"/>
              </a:spcBef>
              <a:spcAft>
                <a:spcPts val="0"/>
              </a:spcAft>
              <a:defRPr/>
            </a:pPr>
            <a:r>
              <a:rPr lang="es-ES_tradnl" sz="2400" b="1" dirty="0" smtClean="0">
                <a:solidFill>
                  <a:prstClr val="black"/>
                </a:solidFill>
                <a:effectLst>
                  <a:outerShdw blurRad="38100" dist="38100" dir="2700000" algn="tl">
                    <a:srgbClr val="000000">
                      <a:alpha val="43137"/>
                    </a:srgbClr>
                  </a:outerShdw>
                </a:effectLst>
              </a:rPr>
              <a:t>Superintendente Financiero </a:t>
            </a:r>
            <a:r>
              <a:rPr lang="es-ES_tradnl" sz="2400" b="1" dirty="0">
                <a:solidFill>
                  <a:prstClr val="black"/>
                </a:solidFill>
                <a:effectLst>
                  <a:outerShdw blurRad="38100" dist="38100" dir="2700000" algn="tl">
                    <a:srgbClr val="000000">
                      <a:alpha val="43137"/>
                    </a:srgbClr>
                  </a:outerShdw>
                </a:effectLst>
              </a:rPr>
              <a:t>de Colombia</a:t>
            </a:r>
          </a:p>
          <a:p>
            <a:pPr algn="ctr" fontAlgn="auto">
              <a:spcBef>
                <a:spcPts val="0"/>
              </a:spcBef>
              <a:spcAft>
                <a:spcPts val="0"/>
              </a:spcAft>
              <a:defRPr/>
            </a:pPr>
            <a:endParaRPr lang="es-CO" b="1" dirty="0" smtClean="0">
              <a:solidFill>
                <a:prstClr val="black"/>
              </a:solidFill>
              <a:effectLst>
                <a:outerShdw blurRad="38100" dist="38100" dir="2700000" algn="tl">
                  <a:srgbClr val="000000">
                    <a:alpha val="43137"/>
                  </a:srgbClr>
                </a:outerShdw>
              </a:effectLst>
            </a:endParaRPr>
          </a:p>
          <a:p>
            <a:pPr algn="ctr" fontAlgn="auto">
              <a:spcBef>
                <a:spcPts val="0"/>
              </a:spcBef>
              <a:spcAft>
                <a:spcPts val="0"/>
              </a:spcAft>
              <a:defRPr/>
            </a:pPr>
            <a:endParaRPr lang="es-CO" sz="3600" b="1" dirty="0" smtClean="0">
              <a:solidFill>
                <a:prstClr val="black"/>
              </a:solidFill>
              <a:effectLst>
                <a:outerShdw blurRad="38100" dist="38100" dir="2700000" algn="tl">
                  <a:srgbClr val="000000">
                    <a:alpha val="43137"/>
                  </a:srgbClr>
                </a:outerShdw>
              </a:effectLst>
            </a:endParaRPr>
          </a:p>
          <a:p>
            <a:pPr algn="ctr" fontAlgn="auto">
              <a:spcBef>
                <a:spcPts val="0"/>
              </a:spcBef>
              <a:spcAft>
                <a:spcPts val="0"/>
              </a:spcAft>
              <a:defRPr/>
            </a:pPr>
            <a:r>
              <a:rPr lang="es-CO" sz="1600" b="1" dirty="0" smtClean="0">
                <a:solidFill>
                  <a:prstClr val="black"/>
                </a:solidFill>
                <a:effectLst>
                  <a:outerShdw blurRad="38100" dist="38100" dir="2700000" algn="tl">
                    <a:srgbClr val="000000">
                      <a:alpha val="43137"/>
                    </a:srgbClr>
                  </a:outerShdw>
                </a:effectLst>
              </a:rPr>
              <a:t>LI Convención Bancaria</a:t>
            </a:r>
          </a:p>
          <a:p>
            <a:pPr algn="ctr" fontAlgn="auto">
              <a:spcBef>
                <a:spcPts val="0"/>
              </a:spcBef>
              <a:spcAft>
                <a:spcPts val="0"/>
              </a:spcAft>
              <a:defRPr/>
            </a:pPr>
            <a:r>
              <a:rPr lang="es-CO" sz="1600" b="1" dirty="0" smtClean="0">
                <a:solidFill>
                  <a:prstClr val="black"/>
                </a:solidFill>
                <a:effectLst>
                  <a:outerShdw blurRad="38100" dist="38100" dir="2700000" algn="tl">
                    <a:srgbClr val="000000">
                      <a:alpha val="43137"/>
                    </a:srgbClr>
                  </a:outerShdw>
                </a:effectLst>
              </a:rPr>
              <a:t>“Turbulencia Económica y Mercado de Capitales en Colombia”</a:t>
            </a:r>
          </a:p>
          <a:p>
            <a:pPr algn="ctr" fontAlgn="auto">
              <a:spcBef>
                <a:spcPts val="0"/>
              </a:spcBef>
              <a:spcAft>
                <a:spcPts val="0"/>
              </a:spcAft>
              <a:defRPr/>
            </a:pPr>
            <a:endParaRPr lang="es-CO" sz="1600" b="1" dirty="0" smtClean="0">
              <a:solidFill>
                <a:prstClr val="black"/>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107950" y="6235700"/>
            <a:ext cx="8915400" cy="288925"/>
          </a:xfrm>
          <a:prstGeom prst="rect">
            <a:avLst/>
          </a:prstGeom>
          <a:noFill/>
          <a:ln w="9525">
            <a:noFill/>
            <a:miter lim="800000"/>
            <a:headEnd/>
            <a:tailEnd/>
          </a:ln>
        </p:spPr>
        <p:txBody>
          <a:bodyPr lIns="0" tIns="0" rIns="0" bIns="0" anchor="ctr"/>
          <a:lstStyle/>
          <a:p>
            <a:pPr algn="ctr"/>
            <a:r>
              <a:rPr lang="es-CO" altLang="es-CO" sz="1400" b="1" dirty="0" smtClean="0">
                <a:solidFill>
                  <a:srgbClr val="000000"/>
                </a:solidFill>
                <a:latin typeface="Arial" panose="020B0604020202020204" pitchFamily="34" charset="0"/>
                <a:cs typeface="Arial" panose="020B0604020202020204" pitchFamily="34" charset="0"/>
              </a:rPr>
              <a:t>Cartagena de Indias, Junio 2 </a:t>
            </a:r>
            <a:r>
              <a:rPr lang="es-CO" altLang="es-CO" sz="1400" b="1" dirty="0">
                <a:solidFill>
                  <a:srgbClr val="000000"/>
                </a:solidFill>
                <a:latin typeface="Arial" panose="020B0604020202020204" pitchFamily="34" charset="0"/>
                <a:cs typeface="Arial" panose="020B0604020202020204" pitchFamily="34" charset="0"/>
              </a:rPr>
              <a:t>de </a:t>
            </a:r>
            <a:r>
              <a:rPr lang="es-CO" altLang="es-CO" sz="1400" b="1" dirty="0" smtClean="0">
                <a:solidFill>
                  <a:srgbClr val="000000"/>
                </a:solidFill>
                <a:latin typeface="Arial" panose="020B0604020202020204" pitchFamily="34" charset="0"/>
                <a:cs typeface="Arial" panose="020B0604020202020204" pitchFamily="34" charset="0"/>
              </a:rPr>
              <a:t>2016</a:t>
            </a:r>
            <a:endParaRPr lang="es-CO" altLang="es-CO"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4"/>
          <p:cNvSpPr>
            <a:spLocks noChangeArrowheads="1"/>
          </p:cNvSpPr>
          <p:nvPr/>
        </p:nvSpPr>
        <p:spPr bwMode="auto">
          <a:xfrm>
            <a:off x="299408" y="928116"/>
            <a:ext cx="8593071" cy="628675"/>
          </a:xfrm>
          <a:prstGeom prst="rect">
            <a:avLst/>
          </a:prstGeom>
          <a:noFill/>
          <a:ln w="9525">
            <a:noFill/>
            <a:miter lim="800000"/>
            <a:headEnd/>
            <a:tailEnd/>
          </a:ln>
        </p:spPr>
        <p:txBody>
          <a:bodyPr/>
          <a:lstStyle/>
          <a:p>
            <a:pPr algn="just">
              <a:buClr>
                <a:srgbClr val="990000"/>
              </a:buClr>
              <a:buSzPct val="115000"/>
            </a:pPr>
            <a:r>
              <a:rPr lang="es-ES_tradnl" b="1" dirty="0" smtClean="0">
                <a:solidFill>
                  <a:srgbClr val="990000"/>
                </a:solidFill>
                <a:latin typeface="Arial" charset="0"/>
              </a:rPr>
              <a:t>Evolución Mercado </a:t>
            </a:r>
            <a:r>
              <a:rPr lang="es-ES_tradnl" b="1" dirty="0" err="1" smtClean="0">
                <a:solidFill>
                  <a:srgbClr val="990000"/>
                </a:solidFill>
                <a:latin typeface="Arial" charset="0"/>
              </a:rPr>
              <a:t>Fintech</a:t>
            </a:r>
            <a:endParaRPr lang="es-ES_tradnl" b="1" dirty="0" smtClean="0">
              <a:solidFill>
                <a:srgbClr val="990000"/>
              </a:solidFill>
              <a:latin typeface="Arial" charset="0"/>
            </a:endParaRPr>
          </a:p>
          <a:p>
            <a:pPr algn="just">
              <a:buClr>
                <a:srgbClr val="990000"/>
              </a:buClr>
              <a:buSzPct val="115000"/>
            </a:pPr>
            <a:endParaRPr lang="es-ES_tradnl" sz="1100" b="1" dirty="0" smtClean="0">
              <a:latin typeface="Arial" charset="0"/>
            </a:endParaRPr>
          </a:p>
          <a:p>
            <a:pPr marL="182563" indent="-182563" algn="just">
              <a:buClr>
                <a:srgbClr val="990000"/>
              </a:buClr>
              <a:buSzPct val="115000"/>
              <a:buFont typeface="Arial" pitchFamily="34" charset="0"/>
              <a:buChar char="•"/>
            </a:pPr>
            <a:r>
              <a:rPr lang="es-ES_tradnl" sz="1600" dirty="0" smtClean="0">
                <a:latin typeface="Arial" charset="0"/>
              </a:rPr>
              <a:t>A diciembre de 2015, la inversión total a nivel global en </a:t>
            </a:r>
            <a:r>
              <a:rPr lang="es-ES_tradnl" sz="1600" dirty="0" err="1" smtClean="0">
                <a:latin typeface="Arial" charset="0"/>
              </a:rPr>
              <a:t>Fintech</a:t>
            </a:r>
            <a:r>
              <a:rPr lang="es-ES_tradnl" sz="1600" dirty="0" smtClean="0">
                <a:latin typeface="Arial" charset="0"/>
              </a:rPr>
              <a:t> era de alrededor de USD 22 billones, con un aumento promedio anual de 73% desde 2010.</a:t>
            </a:r>
          </a:p>
          <a:p>
            <a:pPr marL="182563" indent="-182563" algn="just">
              <a:buClr>
                <a:srgbClr val="990000"/>
              </a:buClr>
              <a:buSzPct val="115000"/>
              <a:buFont typeface="Arial" pitchFamily="34" charset="0"/>
              <a:buChar char="•"/>
            </a:pPr>
            <a:endParaRPr lang="es-ES_tradnl" sz="1600" dirty="0">
              <a:latin typeface="Arial" charset="0"/>
            </a:endParaRPr>
          </a:p>
          <a:p>
            <a:pPr marL="182563" indent="-182563" algn="just">
              <a:buClr>
                <a:srgbClr val="990000"/>
              </a:buClr>
              <a:buSzPct val="115000"/>
              <a:buFont typeface="Arial" pitchFamily="34" charset="0"/>
              <a:buChar char="•"/>
            </a:pPr>
            <a:r>
              <a:rPr lang="es-ES_tradnl" sz="1600" dirty="0" smtClean="0">
                <a:latin typeface="Arial" charset="0"/>
              </a:rPr>
              <a:t>El número de negociaciones entre </a:t>
            </a:r>
            <a:r>
              <a:rPr lang="es-ES_tradnl" sz="1600" dirty="0" err="1" smtClean="0">
                <a:latin typeface="Arial" charset="0"/>
              </a:rPr>
              <a:t>Fintechs</a:t>
            </a:r>
            <a:r>
              <a:rPr lang="es-ES_tradnl" sz="1600" dirty="0" smtClean="0">
                <a:latin typeface="Arial" charset="0"/>
              </a:rPr>
              <a:t> y otros negocios, incluyendo entidades financieras, ha aumentado anualmente en promedio 27% entre 2010 y 2015.</a:t>
            </a:r>
            <a:endParaRPr lang="es-ES_tradnl" sz="1600" dirty="0">
              <a:latin typeface="Arial" charset="0"/>
            </a:endParaRPr>
          </a:p>
          <a:p>
            <a:pPr algn="just">
              <a:buClr>
                <a:srgbClr val="800000"/>
              </a:buClr>
              <a:buSzPct val="115000"/>
            </a:pPr>
            <a:endParaRPr lang="es-ES_tradnl" altLang="es-ES" sz="1600" dirty="0" smtClean="0">
              <a:latin typeface="Arial" charset="0"/>
            </a:endParaRPr>
          </a:p>
          <a:p>
            <a:pPr algn="just">
              <a:buClr>
                <a:srgbClr val="800000"/>
              </a:buClr>
              <a:buSzPct val="115000"/>
            </a:pPr>
            <a:r>
              <a:rPr lang="es-ES_tradnl" altLang="es-ES" sz="1600" dirty="0" smtClean="0"/>
              <a:t> </a:t>
            </a:r>
            <a:endParaRPr lang="es-ES_tradnl" altLang="es-ES" sz="1600" dirty="0"/>
          </a:p>
        </p:txBody>
      </p:sp>
      <p:sp>
        <p:nvSpPr>
          <p:cNvPr id="5" name="4 CuadroTexto"/>
          <p:cNvSpPr txBox="1"/>
          <p:nvPr/>
        </p:nvSpPr>
        <p:spPr>
          <a:xfrm>
            <a:off x="179512" y="6397878"/>
            <a:ext cx="6192688" cy="415498"/>
          </a:xfrm>
          <a:prstGeom prst="rect">
            <a:avLst/>
          </a:prstGeom>
          <a:noFill/>
        </p:spPr>
        <p:txBody>
          <a:bodyPr wrap="square" rtlCol="0">
            <a:spAutoFit/>
          </a:bodyPr>
          <a:lstStyle/>
          <a:p>
            <a:r>
              <a:rPr lang="es-ES_tradnl" sz="1000" dirty="0" smtClean="0">
                <a:latin typeface="Arial" pitchFamily="34" charset="0"/>
                <a:cs typeface="Arial" pitchFamily="34" charset="0"/>
              </a:rPr>
              <a:t>Fuente: Fintech, An Evolving </a:t>
            </a:r>
            <a:r>
              <a:rPr lang="es-ES_tradnl" sz="1000" dirty="0">
                <a:latin typeface="Arial" pitchFamily="34" charset="0"/>
                <a:cs typeface="Arial" pitchFamily="34" charset="0"/>
              </a:rPr>
              <a:t>L</a:t>
            </a:r>
            <a:r>
              <a:rPr lang="es-ES_tradnl" sz="1000" dirty="0" smtClean="0">
                <a:latin typeface="Arial" pitchFamily="34" charset="0"/>
                <a:cs typeface="Arial" pitchFamily="34" charset="0"/>
              </a:rPr>
              <a:t>andscape: </a:t>
            </a:r>
            <a:r>
              <a:rPr lang="es-ES_tradnl" sz="1000" dirty="0">
                <a:latin typeface="Arial" pitchFamily="34" charset="0"/>
                <a:cs typeface="Arial" pitchFamily="34" charset="0"/>
              </a:rPr>
              <a:t>L</a:t>
            </a:r>
            <a:r>
              <a:rPr lang="es-ES_tradnl" sz="1000" dirty="0" smtClean="0">
                <a:latin typeface="Arial" pitchFamily="34" charset="0"/>
                <a:cs typeface="Arial" pitchFamily="34" charset="0"/>
              </a:rPr>
              <a:t>eading </a:t>
            </a:r>
            <a:r>
              <a:rPr lang="es-ES_tradnl" sz="1000" dirty="0">
                <a:latin typeface="Arial" pitchFamily="34" charset="0"/>
                <a:cs typeface="Arial" pitchFamily="34" charset="0"/>
              </a:rPr>
              <a:t>P</a:t>
            </a:r>
            <a:r>
              <a:rPr lang="es-ES_tradnl" sz="1000" dirty="0" smtClean="0">
                <a:latin typeface="Arial" pitchFamily="34" charset="0"/>
                <a:cs typeface="Arial" pitchFamily="34" charset="0"/>
              </a:rPr>
              <a:t>oints for the Industry, </a:t>
            </a:r>
            <a:r>
              <a:rPr lang="es-ES_tradnl" sz="1000" dirty="0" err="1" smtClean="0">
                <a:latin typeface="Arial" pitchFamily="34" charset="0"/>
                <a:cs typeface="Arial" pitchFamily="34" charset="0"/>
              </a:rPr>
              <a:t>Accenture</a:t>
            </a:r>
            <a:r>
              <a:rPr lang="es-ES_tradnl" sz="1000" dirty="0" smtClean="0">
                <a:latin typeface="Arial" pitchFamily="34" charset="0"/>
                <a:cs typeface="Arial" pitchFamily="34" charset="0"/>
              </a:rPr>
              <a:t> (Abril 2016)</a:t>
            </a:r>
          </a:p>
          <a:p>
            <a:r>
              <a:rPr lang="es-ES_tradnl" sz="1000" dirty="0" smtClean="0">
                <a:latin typeface="Arial" pitchFamily="34" charset="0"/>
                <a:cs typeface="Arial" pitchFamily="34" charset="0"/>
              </a:rPr>
              <a:t>* Incluye asociaciones, fusiones o adquisiciones</a:t>
            </a:r>
            <a:endParaRPr lang="es-ES" sz="1000" dirty="0">
              <a:latin typeface="Arial" pitchFamily="34" charset="0"/>
              <a:cs typeface="Arial" pitchFamily="34" charset="0"/>
            </a:endParaRPr>
          </a:p>
        </p:txBody>
      </p:sp>
      <p:graphicFrame>
        <p:nvGraphicFramePr>
          <p:cNvPr id="20" name="1 Gráfico"/>
          <p:cNvGraphicFramePr>
            <a:graphicFrameLocks/>
          </p:cNvGraphicFramePr>
          <p:nvPr>
            <p:extLst>
              <p:ext uri="{D42A27DB-BD31-4B8C-83A1-F6EECF244321}">
                <p14:modId xmlns:p14="http://schemas.microsoft.com/office/powerpoint/2010/main" val="2993789550"/>
              </p:ext>
            </p:extLst>
          </p:nvPr>
        </p:nvGraphicFramePr>
        <p:xfrm>
          <a:off x="447505" y="2924944"/>
          <a:ext cx="820075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1 Marcador de número de diapositiva"/>
          <p:cNvSpPr>
            <a:spLocks noGrp="1"/>
          </p:cNvSpPr>
          <p:nvPr>
            <p:ph type="sldNum" sz="quarter" idx="4294967295"/>
          </p:nvPr>
        </p:nvSpPr>
        <p:spPr>
          <a:xfrm>
            <a:off x="8501063" y="6519863"/>
            <a:ext cx="571500" cy="365125"/>
          </a:xfrm>
          <a:prstGeom prst="rect">
            <a:avLst/>
          </a:prstGeom>
        </p:spPr>
        <p:txBody>
          <a:bodyPr/>
          <a:lstStyle/>
          <a:p>
            <a:pPr>
              <a:defRPr/>
            </a:pPr>
            <a:fld id="{6B247341-097F-4BDE-874B-97ADD5C07415}" type="slidenum">
              <a:rPr lang="es-CO" smtClean="0"/>
              <a:pPr>
                <a:defRPr/>
              </a:pPr>
              <a:t>20</a:t>
            </a:fld>
            <a:endParaRPr lang="es-CO" dirty="0"/>
          </a:p>
        </p:txBody>
      </p:sp>
      <p:sp>
        <p:nvSpPr>
          <p:cNvPr id="9"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Cambios tecnológicos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324050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04749" y="5085184"/>
            <a:ext cx="1871707" cy="12275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185" y="2949044"/>
            <a:ext cx="5909999" cy="36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Rectangle 4"/>
          <p:cNvSpPr>
            <a:spLocks noChangeArrowheads="1"/>
          </p:cNvSpPr>
          <p:nvPr/>
        </p:nvSpPr>
        <p:spPr bwMode="auto">
          <a:xfrm>
            <a:off x="533503" y="980728"/>
            <a:ext cx="8200753" cy="628675"/>
          </a:xfrm>
          <a:prstGeom prst="rect">
            <a:avLst/>
          </a:prstGeom>
          <a:noFill/>
          <a:ln w="9525">
            <a:noFill/>
            <a:miter lim="800000"/>
            <a:headEnd/>
            <a:tailEnd/>
          </a:ln>
        </p:spPr>
        <p:txBody>
          <a:bodyPr/>
          <a:lstStyle/>
          <a:p>
            <a:pPr algn="just">
              <a:buClr>
                <a:srgbClr val="800000"/>
              </a:buClr>
              <a:buSzPct val="115000"/>
            </a:pPr>
            <a:endParaRPr lang="es-ES_tradnl" sz="2200" b="1" dirty="0">
              <a:solidFill>
                <a:srgbClr val="990000"/>
              </a:solidFill>
              <a:latin typeface="Arial" charset="0"/>
            </a:endParaRPr>
          </a:p>
          <a:p>
            <a:pPr algn="just">
              <a:buClr>
                <a:srgbClr val="800000"/>
              </a:buClr>
              <a:buSzPct val="115000"/>
            </a:pPr>
            <a:endParaRPr lang="es-ES_tradnl" altLang="es-ES" sz="2200" b="1" dirty="0" smtClean="0">
              <a:solidFill>
                <a:srgbClr val="990000"/>
              </a:solidFill>
              <a:latin typeface="Arial" charset="0"/>
            </a:endParaRPr>
          </a:p>
          <a:p>
            <a:pPr algn="just">
              <a:buClr>
                <a:srgbClr val="800000"/>
              </a:buClr>
              <a:buSzPct val="115000"/>
            </a:pPr>
            <a:r>
              <a:rPr lang="es-ES_tradnl" altLang="es-ES" sz="2200" dirty="0" smtClean="0"/>
              <a:t> </a:t>
            </a:r>
            <a:endParaRPr lang="es-ES_tradnl" altLang="es-ES" sz="2200" dirty="0"/>
          </a:p>
        </p:txBody>
      </p:sp>
      <p:sp>
        <p:nvSpPr>
          <p:cNvPr id="8" name="7 CuadroTexto"/>
          <p:cNvSpPr txBox="1"/>
          <p:nvPr/>
        </p:nvSpPr>
        <p:spPr>
          <a:xfrm>
            <a:off x="35496" y="6559460"/>
            <a:ext cx="6336704" cy="253916"/>
          </a:xfrm>
          <a:prstGeom prst="rect">
            <a:avLst/>
          </a:prstGeom>
          <a:noFill/>
        </p:spPr>
        <p:txBody>
          <a:bodyPr wrap="square" rtlCol="0">
            <a:spAutoFit/>
          </a:bodyPr>
          <a:lstStyle/>
          <a:p>
            <a:r>
              <a:rPr lang="es-ES_tradnl" sz="1000" dirty="0" smtClean="0">
                <a:latin typeface="Arial" pitchFamily="34" charset="0"/>
                <a:cs typeface="Arial" pitchFamily="34" charset="0"/>
              </a:rPr>
              <a:t>Fuente: Fintech, An Evolving </a:t>
            </a:r>
            <a:r>
              <a:rPr lang="es-ES_tradnl" sz="1000" dirty="0">
                <a:latin typeface="Arial" pitchFamily="34" charset="0"/>
                <a:cs typeface="Arial" pitchFamily="34" charset="0"/>
              </a:rPr>
              <a:t>L</a:t>
            </a:r>
            <a:r>
              <a:rPr lang="es-ES_tradnl" sz="1000" dirty="0" smtClean="0">
                <a:latin typeface="Arial" pitchFamily="34" charset="0"/>
                <a:cs typeface="Arial" pitchFamily="34" charset="0"/>
              </a:rPr>
              <a:t>andscape: </a:t>
            </a:r>
            <a:r>
              <a:rPr lang="es-ES_tradnl" sz="1000" dirty="0">
                <a:latin typeface="Arial" pitchFamily="34" charset="0"/>
                <a:cs typeface="Arial" pitchFamily="34" charset="0"/>
              </a:rPr>
              <a:t>L</a:t>
            </a:r>
            <a:r>
              <a:rPr lang="es-ES_tradnl" sz="1000" dirty="0" smtClean="0">
                <a:latin typeface="Arial" pitchFamily="34" charset="0"/>
                <a:cs typeface="Arial" pitchFamily="34" charset="0"/>
              </a:rPr>
              <a:t>eading </a:t>
            </a:r>
            <a:r>
              <a:rPr lang="es-ES_tradnl" sz="1000" dirty="0">
                <a:latin typeface="Arial" pitchFamily="34" charset="0"/>
                <a:cs typeface="Arial" pitchFamily="34" charset="0"/>
              </a:rPr>
              <a:t>P</a:t>
            </a:r>
            <a:r>
              <a:rPr lang="es-ES_tradnl" sz="1000" dirty="0" smtClean="0">
                <a:latin typeface="Arial" pitchFamily="34" charset="0"/>
                <a:cs typeface="Arial" pitchFamily="34" charset="0"/>
              </a:rPr>
              <a:t>oints for the Industry, </a:t>
            </a:r>
            <a:r>
              <a:rPr lang="es-ES_tradnl" sz="1000" dirty="0" err="1" smtClean="0">
                <a:latin typeface="Arial" pitchFamily="34" charset="0"/>
                <a:cs typeface="Arial" pitchFamily="34" charset="0"/>
              </a:rPr>
              <a:t>Accenture</a:t>
            </a:r>
            <a:r>
              <a:rPr lang="es-ES_tradnl" sz="1000" dirty="0" smtClean="0">
                <a:latin typeface="Arial" pitchFamily="34" charset="0"/>
                <a:cs typeface="Arial" pitchFamily="34" charset="0"/>
              </a:rPr>
              <a:t> (Abril 2016)</a:t>
            </a:r>
          </a:p>
        </p:txBody>
      </p:sp>
      <p:sp>
        <p:nvSpPr>
          <p:cNvPr id="2" name="1 CuadroTexto"/>
          <p:cNvSpPr txBox="1"/>
          <p:nvPr/>
        </p:nvSpPr>
        <p:spPr>
          <a:xfrm>
            <a:off x="2157508" y="2564904"/>
            <a:ext cx="5256584" cy="600164"/>
          </a:xfrm>
          <a:prstGeom prst="rect">
            <a:avLst/>
          </a:prstGeom>
          <a:noFill/>
        </p:spPr>
        <p:txBody>
          <a:bodyPr wrap="square" rtlCol="0">
            <a:spAutoFit/>
          </a:bodyPr>
          <a:lstStyle/>
          <a:p>
            <a:pPr algn="ctr"/>
            <a:r>
              <a:rPr lang="es-ES_tradnl" sz="1100" b="1" dirty="0" smtClean="0">
                <a:latin typeface="Arial" panose="020B0604020202020204" pitchFamily="34" charset="0"/>
                <a:cs typeface="Arial" panose="020B0604020202020204" pitchFamily="34" charset="0"/>
              </a:rPr>
              <a:t>Financiamiento de Fintechs por segmento</a:t>
            </a:r>
          </a:p>
          <a:p>
            <a:pPr algn="ctr"/>
            <a:r>
              <a:rPr lang="es-ES_tradnl" sz="1100" b="1" dirty="0" smtClean="0">
                <a:latin typeface="Arial" panose="020B0604020202020204" pitchFamily="34" charset="0"/>
                <a:cs typeface="Arial" panose="020B0604020202020204" pitchFamily="34" charset="0"/>
              </a:rPr>
              <a:t>Acumulado 2010-2015</a:t>
            </a:r>
          </a:p>
          <a:p>
            <a:pPr algn="ctr"/>
            <a:endParaRPr lang="es-ES" sz="1100" b="1" dirty="0">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287037" y="908720"/>
            <a:ext cx="8605443" cy="628675"/>
          </a:xfrm>
          <a:prstGeom prst="rect">
            <a:avLst/>
          </a:prstGeom>
          <a:noFill/>
          <a:ln w="9525">
            <a:noFill/>
            <a:miter lim="800000"/>
            <a:headEnd/>
            <a:tailEnd/>
          </a:ln>
        </p:spPr>
        <p:txBody>
          <a:bodyPr/>
          <a:lstStyle/>
          <a:p>
            <a:pPr algn="just">
              <a:buClr>
                <a:srgbClr val="990000"/>
              </a:buClr>
              <a:buSzPct val="115000"/>
            </a:pPr>
            <a:r>
              <a:rPr lang="es-ES_tradnl" b="1" dirty="0" smtClean="0">
                <a:solidFill>
                  <a:srgbClr val="990000"/>
                </a:solidFill>
                <a:latin typeface="Arial" charset="0"/>
              </a:rPr>
              <a:t>Diversidad del Mercado </a:t>
            </a:r>
            <a:r>
              <a:rPr lang="es-ES_tradnl" b="1" dirty="0" err="1" smtClean="0">
                <a:solidFill>
                  <a:srgbClr val="990000"/>
                </a:solidFill>
                <a:latin typeface="Arial" charset="0"/>
              </a:rPr>
              <a:t>Fintech</a:t>
            </a:r>
            <a:endParaRPr lang="es-ES_tradnl" b="1" dirty="0" smtClean="0">
              <a:solidFill>
                <a:srgbClr val="990000"/>
              </a:solidFill>
              <a:latin typeface="Arial" charset="0"/>
            </a:endParaRPr>
          </a:p>
          <a:p>
            <a:pPr algn="just">
              <a:buClr>
                <a:srgbClr val="990000"/>
              </a:buClr>
              <a:buSzPct val="115000"/>
            </a:pPr>
            <a:endParaRPr lang="es-ES_tradnl" sz="1100" b="1" dirty="0" smtClean="0">
              <a:latin typeface="Arial" charset="0"/>
            </a:endParaRPr>
          </a:p>
          <a:p>
            <a:pPr marL="180975" indent="-180975" algn="just">
              <a:buClr>
                <a:srgbClr val="990000"/>
              </a:buClr>
              <a:buSzPct val="115000"/>
              <a:buFont typeface="Arial" pitchFamily="34" charset="0"/>
              <a:buChar char="•"/>
              <a:tabLst>
                <a:tab pos="180975" algn="l"/>
              </a:tabLst>
            </a:pPr>
            <a:r>
              <a:rPr lang="es-ES_tradnl" sz="1600" dirty="0" smtClean="0">
                <a:latin typeface="Arial" charset="0"/>
              </a:rPr>
              <a:t>El segmento más maduro de Fintechs es el de pagos.</a:t>
            </a:r>
          </a:p>
          <a:p>
            <a:pPr marL="180975" indent="-180975" algn="just">
              <a:buClr>
                <a:srgbClr val="990000"/>
              </a:buClr>
              <a:buSzPct val="115000"/>
              <a:buFont typeface="Arial" pitchFamily="34" charset="0"/>
              <a:buChar char="•"/>
              <a:tabLst>
                <a:tab pos="180975" algn="l"/>
              </a:tabLst>
            </a:pPr>
            <a:r>
              <a:rPr lang="es-ES_tradnl" sz="1600" dirty="0" smtClean="0">
                <a:latin typeface="Arial" charset="0"/>
              </a:rPr>
              <a:t>El mercado de monedas digitales, la inversión minorista y los préstamos a minoristas son los segmentos de mayor crecimiento.</a:t>
            </a:r>
          </a:p>
          <a:p>
            <a:pPr marL="180975" indent="-180975" algn="just">
              <a:buClr>
                <a:srgbClr val="990000"/>
              </a:buClr>
              <a:buSzPct val="115000"/>
              <a:buFont typeface="Arial" pitchFamily="34" charset="0"/>
              <a:buChar char="•"/>
              <a:tabLst>
                <a:tab pos="180975" algn="l"/>
              </a:tabLst>
            </a:pPr>
            <a:r>
              <a:rPr lang="es-ES_tradnl" sz="1600" dirty="0" smtClean="0">
                <a:latin typeface="Arial" charset="0"/>
              </a:rPr>
              <a:t>Los segmentos de seguros generales y de préstamos a PyMes muestran potencial de crecimiento.</a:t>
            </a:r>
          </a:p>
          <a:p>
            <a:pPr marL="177800" indent="-177800" algn="just">
              <a:buClr>
                <a:srgbClr val="800000"/>
              </a:buClr>
              <a:buSzPct val="115000"/>
            </a:pPr>
            <a:endParaRPr lang="es-ES_tradnl" altLang="es-ES" sz="1600" dirty="0"/>
          </a:p>
        </p:txBody>
      </p:sp>
      <p:pic>
        <p:nvPicPr>
          <p:cNvPr id="3078" name="Picture 6"/>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71356" y="3212976"/>
            <a:ext cx="270510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4294967295"/>
          </p:nvPr>
        </p:nvSpPr>
        <p:spPr>
          <a:xfrm>
            <a:off x="8501063" y="6519863"/>
            <a:ext cx="571500" cy="365125"/>
          </a:xfrm>
          <a:prstGeom prst="rect">
            <a:avLst/>
          </a:prstGeom>
        </p:spPr>
        <p:txBody>
          <a:bodyPr/>
          <a:lstStyle/>
          <a:p>
            <a:pPr>
              <a:defRPr/>
            </a:pPr>
            <a:fld id="{6B247341-097F-4BDE-874B-97ADD5C07415}" type="slidenum">
              <a:rPr lang="es-CO" smtClean="0"/>
              <a:pPr>
                <a:defRPr/>
              </a:pPr>
              <a:t>21</a:t>
            </a:fld>
            <a:endParaRPr lang="es-CO" dirty="0"/>
          </a:p>
        </p:txBody>
      </p:sp>
      <p:sp>
        <p:nvSpPr>
          <p:cNvPr id="13"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Cambios tecnológicos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313047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11251746"/>
              </p:ext>
            </p:extLst>
          </p:nvPr>
        </p:nvGraphicFramePr>
        <p:xfrm>
          <a:off x="503893" y="1930494"/>
          <a:ext cx="8100555" cy="4882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22</a:t>
            </a:fld>
            <a:endParaRPr lang="es-CO" dirty="0"/>
          </a:p>
        </p:txBody>
      </p:sp>
      <p:sp>
        <p:nvSpPr>
          <p:cNvPr id="3" name="Rectángulo 2"/>
          <p:cNvSpPr/>
          <p:nvPr/>
        </p:nvSpPr>
        <p:spPr>
          <a:xfrm>
            <a:off x="450974" y="1250176"/>
            <a:ext cx="8388587" cy="738664"/>
          </a:xfrm>
          <a:prstGeom prst="rect">
            <a:avLst/>
          </a:prstGeom>
        </p:spPr>
        <p:txBody>
          <a:bodyPr wrap="square">
            <a:spAutoFit/>
          </a:bodyPr>
          <a:lstStyle/>
          <a:p>
            <a:pPr lvl="0" algn="just"/>
            <a:r>
              <a:rPr lang="es-CO" sz="1400" dirty="0"/>
              <a:t>El uso y aprovechamiento de la tecnología </a:t>
            </a:r>
            <a:r>
              <a:rPr lang="es-CO" sz="1400" dirty="0" smtClean="0"/>
              <a:t>como el Big Data, modelos altamente predictivos (</a:t>
            </a:r>
            <a:r>
              <a:rPr lang="es-CO" sz="1400" i="1" dirty="0" smtClean="0"/>
              <a:t>Machine </a:t>
            </a:r>
            <a:r>
              <a:rPr lang="es-CO" sz="1400" i="1" dirty="0" err="1" smtClean="0"/>
              <a:t>Learning</a:t>
            </a:r>
            <a:r>
              <a:rPr lang="es-CO" sz="1400" dirty="0" smtClean="0"/>
              <a:t>) para gestionar riesgos, así como la aparición de nuevos agentes prestadores de servicios financieros implicará que </a:t>
            </a:r>
            <a:r>
              <a:rPr lang="es-CO" sz="1400" b="1" dirty="0" smtClean="0"/>
              <a:t>las entidades</a:t>
            </a:r>
            <a:r>
              <a:rPr lang="es-CO" sz="1400" dirty="0" smtClean="0"/>
              <a:t>…</a:t>
            </a:r>
            <a:endParaRPr lang="es-CO" sz="1400" dirty="0"/>
          </a:p>
        </p:txBody>
      </p:sp>
      <p:sp>
        <p:nvSpPr>
          <p:cNvPr id="7" name="6 Rectángulo"/>
          <p:cNvSpPr/>
          <p:nvPr/>
        </p:nvSpPr>
        <p:spPr>
          <a:xfrm>
            <a:off x="251521" y="908720"/>
            <a:ext cx="7920880" cy="369332"/>
          </a:xfrm>
          <a:prstGeom prst="rect">
            <a:avLst/>
          </a:prstGeom>
        </p:spPr>
        <p:txBody>
          <a:bodyPr wrap="square">
            <a:spAutoFit/>
          </a:bodyPr>
          <a:lstStyle/>
          <a:p>
            <a:r>
              <a:rPr lang="es-CO" b="1" dirty="0" smtClean="0">
                <a:solidFill>
                  <a:srgbClr val="990000"/>
                </a:solidFill>
              </a:rPr>
              <a:t>¿Frente </a:t>
            </a:r>
            <a:r>
              <a:rPr lang="es-CO" b="1" dirty="0">
                <a:solidFill>
                  <a:srgbClr val="990000"/>
                </a:solidFill>
              </a:rPr>
              <a:t>a esta realidad </a:t>
            </a:r>
            <a:r>
              <a:rPr lang="es-CO" b="1" dirty="0" smtClean="0">
                <a:solidFill>
                  <a:srgbClr val="990000"/>
                </a:solidFill>
              </a:rPr>
              <a:t>cuáles </a:t>
            </a:r>
            <a:r>
              <a:rPr lang="es-CO" b="1" dirty="0">
                <a:solidFill>
                  <a:srgbClr val="990000"/>
                </a:solidFill>
              </a:rPr>
              <a:t>son los </a:t>
            </a:r>
            <a:r>
              <a:rPr lang="es-CO" b="1" dirty="0" smtClean="0">
                <a:solidFill>
                  <a:srgbClr val="990000"/>
                </a:solidFill>
              </a:rPr>
              <a:t>retos para las entidades?</a:t>
            </a:r>
            <a:endParaRPr lang="es-CO" b="1" dirty="0">
              <a:solidFill>
                <a:srgbClr val="990000"/>
              </a:solidFill>
            </a:endParaRPr>
          </a:p>
        </p:txBody>
      </p:sp>
      <p:sp>
        <p:nvSpPr>
          <p:cNvPr id="9"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Cambios tecnológicos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42833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4"/>
          <p:cNvSpPr>
            <a:spLocks noChangeArrowheads="1"/>
          </p:cNvSpPr>
          <p:nvPr/>
        </p:nvSpPr>
        <p:spPr bwMode="auto">
          <a:xfrm>
            <a:off x="528082" y="2204864"/>
            <a:ext cx="8424936" cy="2880320"/>
          </a:xfrm>
          <a:prstGeom prst="rect">
            <a:avLst/>
          </a:prstGeom>
          <a:noFill/>
          <a:ln w="9525">
            <a:noFill/>
            <a:miter lim="800000"/>
            <a:headEnd/>
            <a:tailEnd/>
          </a:ln>
        </p:spPr>
        <p:txBody>
          <a:bodyPr/>
          <a:lstStyle/>
          <a:p>
            <a:pPr algn="just">
              <a:buClr>
                <a:srgbClr val="800000"/>
              </a:buClr>
              <a:buSzPct val="115000"/>
            </a:pPr>
            <a:endParaRPr lang="es-ES_tradnl" altLang="es-ES" dirty="0" smtClean="0">
              <a:solidFill>
                <a:srgbClr val="990000"/>
              </a:solidFill>
              <a:latin typeface="Arial" charset="0"/>
            </a:endParaRPr>
          </a:p>
          <a:p>
            <a:endParaRPr lang="es-ES_tradnl" sz="2000" dirty="0"/>
          </a:p>
          <a:p>
            <a:endParaRPr lang="es-ES_tradnl" sz="2000" dirty="0"/>
          </a:p>
          <a:p>
            <a:pPr algn="just">
              <a:buClr>
                <a:srgbClr val="800000"/>
              </a:buClr>
              <a:buSzPct val="115000"/>
            </a:pPr>
            <a:endParaRPr lang="es-ES_tradnl" altLang="es-ES" sz="2000" b="1" dirty="0" smtClean="0">
              <a:solidFill>
                <a:srgbClr val="990000"/>
              </a:solidFill>
              <a:latin typeface="Arial" charset="0"/>
            </a:endParaRPr>
          </a:p>
          <a:p>
            <a:pPr marL="457200" indent="-457200" algn="just">
              <a:buClr>
                <a:srgbClr val="800000"/>
              </a:buClr>
              <a:buSzPct val="115000"/>
              <a:buAutoNum type="arabicParenR"/>
            </a:pPr>
            <a:endParaRPr lang="es-ES_tradnl" altLang="es-ES" sz="2000" b="1" dirty="0" smtClean="0">
              <a:solidFill>
                <a:srgbClr val="990000"/>
              </a:solidFill>
              <a:latin typeface="Arial" charset="0"/>
            </a:endParaRPr>
          </a:p>
          <a:p>
            <a:pPr algn="just">
              <a:buClr>
                <a:srgbClr val="800000"/>
              </a:buClr>
              <a:buSzPct val="115000"/>
            </a:pPr>
            <a:r>
              <a:rPr lang="es-ES_tradnl" altLang="es-ES" sz="2000" dirty="0" smtClean="0"/>
              <a:t> </a:t>
            </a:r>
            <a:endParaRPr lang="es-ES_tradnl" altLang="es-ES" sz="2000" dirty="0"/>
          </a:p>
        </p:txBody>
      </p:sp>
      <p:sp>
        <p:nvSpPr>
          <p:cNvPr id="8" name="Rectangle 4"/>
          <p:cNvSpPr>
            <a:spLocks noChangeArrowheads="1"/>
          </p:cNvSpPr>
          <p:nvPr/>
        </p:nvSpPr>
        <p:spPr bwMode="auto">
          <a:xfrm>
            <a:off x="251521" y="1556792"/>
            <a:ext cx="8524407" cy="628675"/>
          </a:xfrm>
          <a:prstGeom prst="rect">
            <a:avLst/>
          </a:prstGeom>
          <a:noFill/>
          <a:ln w="9525">
            <a:noFill/>
            <a:miter lim="800000"/>
            <a:headEnd/>
            <a:tailEnd/>
          </a:ln>
        </p:spPr>
        <p:txBody>
          <a:bodyPr/>
          <a:lstStyle/>
          <a:p>
            <a:pPr algn="just">
              <a:buClr>
                <a:srgbClr val="800000"/>
              </a:buClr>
              <a:buSzPct val="115000"/>
            </a:pPr>
            <a:r>
              <a:rPr lang="es-ES_tradnl" altLang="es-ES" sz="1700" dirty="0" smtClean="0">
                <a:latin typeface="Arial" panose="020B0604020202020204" pitchFamily="34" charset="0"/>
                <a:cs typeface="Arial" panose="020B0604020202020204" pitchFamily="34" charset="0"/>
              </a:rPr>
              <a:t>El rol de las autoridades es fundamental para promover el </a:t>
            </a:r>
            <a:r>
              <a:rPr lang="es-ES_tradnl" altLang="es-ES" sz="1700" b="1" dirty="0" smtClean="0">
                <a:latin typeface="Arial" panose="020B0604020202020204" pitchFamily="34" charset="0"/>
                <a:cs typeface="Arial" panose="020B0604020202020204" pitchFamily="34" charset="0"/>
              </a:rPr>
              <a:t>uso responsable </a:t>
            </a:r>
            <a:r>
              <a:rPr lang="es-ES_tradnl" altLang="es-ES" sz="1700" dirty="0" smtClean="0">
                <a:latin typeface="Arial" panose="020B0604020202020204" pitchFamily="34" charset="0"/>
                <a:cs typeface="Arial" panose="020B0604020202020204" pitchFamily="34" charset="0"/>
              </a:rPr>
              <a:t>de las tecnologías, para lo cual deberán:</a:t>
            </a:r>
            <a:endParaRPr lang="es-ES_tradnl" altLang="es-ES" sz="1700" dirty="0">
              <a:latin typeface="Arial" panose="020B0604020202020204" pitchFamily="34" charset="0"/>
              <a:cs typeface="Arial" panose="020B0604020202020204" pitchFamily="34" charset="0"/>
            </a:endParaRPr>
          </a:p>
        </p:txBody>
      </p:sp>
      <p:sp>
        <p:nvSpPr>
          <p:cNvPr id="2" name="1 Rectángulo"/>
          <p:cNvSpPr/>
          <p:nvPr/>
        </p:nvSpPr>
        <p:spPr>
          <a:xfrm>
            <a:off x="395536" y="2348880"/>
            <a:ext cx="8557482" cy="4184735"/>
          </a:xfrm>
          <a:prstGeom prst="rect">
            <a:avLst/>
          </a:prstGeom>
        </p:spPr>
        <p:txBody>
          <a:bodyPr wrap="square">
            <a:spAutoFit/>
          </a:bodyPr>
          <a:lstStyle/>
          <a:p>
            <a:pPr marL="266700" indent="-266700" algn="just">
              <a:lnSpc>
                <a:spcPct val="114000"/>
              </a:lnSpc>
              <a:spcAft>
                <a:spcPts val="600"/>
              </a:spcAft>
              <a:buClr>
                <a:srgbClr val="990000"/>
              </a:buClr>
              <a:buSzPct val="100000"/>
              <a:buFont typeface="+mj-lt"/>
              <a:buAutoNum type="arabicPeriod"/>
            </a:pPr>
            <a:r>
              <a:rPr lang="es-ES_tradnl" altLang="es-ES" sz="1700" dirty="0" smtClean="0"/>
              <a:t>Entender las </a:t>
            </a:r>
            <a:r>
              <a:rPr lang="es-ES_tradnl" altLang="es-ES" sz="1700" b="1" dirty="0" smtClean="0"/>
              <a:t>estructuras </a:t>
            </a:r>
            <a:r>
              <a:rPr lang="es-ES_tradnl" altLang="es-ES" sz="1700" dirty="0" smtClean="0"/>
              <a:t>de los nuevos servicios financieros y características de sus proveedores.</a:t>
            </a:r>
          </a:p>
          <a:p>
            <a:pPr marL="266700" indent="-266700" algn="just">
              <a:lnSpc>
                <a:spcPct val="114000"/>
              </a:lnSpc>
              <a:spcAft>
                <a:spcPts val="600"/>
              </a:spcAft>
              <a:buClr>
                <a:srgbClr val="990000"/>
              </a:buClr>
              <a:buSzPct val="100000"/>
              <a:buFont typeface="+mj-lt"/>
              <a:buAutoNum type="arabicPeriod"/>
            </a:pPr>
            <a:endParaRPr lang="es-ES_tradnl" altLang="es-ES" sz="1700" dirty="0" smtClean="0"/>
          </a:p>
          <a:p>
            <a:pPr marL="266700" indent="-266700" algn="just">
              <a:lnSpc>
                <a:spcPct val="114000"/>
              </a:lnSpc>
              <a:spcAft>
                <a:spcPts val="600"/>
              </a:spcAft>
              <a:buClr>
                <a:srgbClr val="990000"/>
              </a:buClr>
              <a:buSzPct val="100000"/>
              <a:buFont typeface="+mj-lt"/>
              <a:buAutoNum type="arabicPeriod"/>
            </a:pPr>
            <a:r>
              <a:rPr lang="es-ES_tradnl" altLang="es-ES" sz="1700" dirty="0" smtClean="0"/>
              <a:t>Reconocer los </a:t>
            </a:r>
            <a:r>
              <a:rPr lang="es-ES_tradnl" altLang="es-ES" sz="1700" dirty="0"/>
              <a:t>determinantes de su </a:t>
            </a:r>
            <a:r>
              <a:rPr lang="es-ES_tradnl" altLang="es-ES" sz="1700" b="1" dirty="0"/>
              <a:t>crecimiento </a:t>
            </a:r>
            <a:r>
              <a:rPr lang="es-ES_tradnl" altLang="es-ES" sz="1700" dirty="0"/>
              <a:t>(arbitraje regulatorio, reducción de costos, demanda insatisfecha</a:t>
            </a:r>
            <a:r>
              <a:rPr lang="es-ES_tradnl" altLang="es-ES" sz="1700" dirty="0" smtClean="0"/>
              <a:t>).</a:t>
            </a:r>
          </a:p>
          <a:p>
            <a:pPr marL="266700" indent="-266700" algn="just">
              <a:lnSpc>
                <a:spcPct val="114000"/>
              </a:lnSpc>
              <a:spcAft>
                <a:spcPts val="600"/>
              </a:spcAft>
              <a:buClr>
                <a:srgbClr val="990000"/>
              </a:buClr>
              <a:buSzPct val="100000"/>
              <a:buFont typeface="+mj-lt"/>
              <a:buAutoNum type="arabicPeriod"/>
            </a:pPr>
            <a:endParaRPr lang="es-ES_tradnl" altLang="es-ES" sz="1700" dirty="0" smtClean="0"/>
          </a:p>
          <a:p>
            <a:pPr marL="266700" indent="-266700" algn="just">
              <a:lnSpc>
                <a:spcPct val="114000"/>
              </a:lnSpc>
              <a:spcAft>
                <a:spcPts val="600"/>
              </a:spcAft>
              <a:buClr>
                <a:srgbClr val="990000"/>
              </a:buClr>
              <a:buSzPct val="100000"/>
              <a:buFont typeface="+mj-lt"/>
              <a:buAutoNum type="arabicPeriod"/>
            </a:pPr>
            <a:r>
              <a:rPr lang="es-ES_tradnl" altLang="es-ES" sz="1700" dirty="0" smtClean="0"/>
              <a:t>Identificar los </a:t>
            </a:r>
            <a:r>
              <a:rPr lang="es-ES_tradnl" altLang="es-ES" sz="1700" b="1" dirty="0" smtClean="0"/>
              <a:t>riesgos </a:t>
            </a:r>
            <a:r>
              <a:rPr lang="es-ES_tradnl" altLang="es-ES" sz="1700" dirty="0" smtClean="0"/>
              <a:t>que los </a:t>
            </a:r>
            <a:r>
              <a:rPr lang="es-ES_tradnl" altLang="es-ES" sz="1700" dirty="0"/>
              <a:t>nuevos </a:t>
            </a:r>
            <a:r>
              <a:rPr lang="es-ES_tradnl" altLang="es-ES" sz="1700" dirty="0" smtClean="0"/>
              <a:t>servicios financieros implican para la estabilidad financiera y actuar en consecuencia.</a:t>
            </a:r>
          </a:p>
          <a:p>
            <a:pPr marL="266700" indent="-266700" algn="just">
              <a:lnSpc>
                <a:spcPct val="114000"/>
              </a:lnSpc>
              <a:spcAft>
                <a:spcPts val="600"/>
              </a:spcAft>
              <a:buClr>
                <a:srgbClr val="990000"/>
              </a:buClr>
              <a:buSzPct val="100000"/>
              <a:buFont typeface="+mj-lt"/>
              <a:buAutoNum type="arabicPeriod"/>
            </a:pPr>
            <a:endParaRPr lang="es-ES_tradnl" altLang="es-ES" sz="1700" dirty="0" smtClean="0"/>
          </a:p>
          <a:p>
            <a:pPr marL="266700" indent="-266700" algn="just">
              <a:lnSpc>
                <a:spcPct val="114000"/>
              </a:lnSpc>
              <a:spcAft>
                <a:spcPts val="600"/>
              </a:spcAft>
              <a:buClr>
                <a:srgbClr val="990000"/>
              </a:buClr>
              <a:buSzPct val="100000"/>
              <a:buFont typeface="+mj-lt"/>
              <a:buAutoNum type="arabicPeriod"/>
            </a:pPr>
            <a:r>
              <a:rPr lang="es-ES_tradnl" altLang="es-ES" sz="1700" dirty="0" smtClean="0"/>
              <a:t>Garantizar el respeto por los </a:t>
            </a:r>
            <a:r>
              <a:rPr lang="es-ES_tradnl" altLang="es-ES" sz="1700" b="1" dirty="0" smtClean="0"/>
              <a:t>derechos de los consumidores </a:t>
            </a:r>
            <a:r>
              <a:rPr lang="es-ES_tradnl" altLang="es-ES" sz="1700" dirty="0" smtClean="0"/>
              <a:t>de los nuevos servicios/productos.</a:t>
            </a:r>
          </a:p>
          <a:p>
            <a:pPr marL="457200" indent="-457200" algn="just">
              <a:lnSpc>
                <a:spcPct val="114000"/>
              </a:lnSpc>
              <a:spcAft>
                <a:spcPts val="600"/>
              </a:spcAft>
              <a:buClr>
                <a:srgbClr val="990000"/>
              </a:buClr>
              <a:buSzPct val="100000"/>
              <a:buFont typeface="+mj-lt"/>
              <a:buAutoNum type="arabicPeriod"/>
            </a:pPr>
            <a:endParaRPr lang="es-ES_tradnl" altLang="es-ES" sz="1700" dirty="0"/>
          </a:p>
        </p:txBody>
      </p:sp>
      <p:sp>
        <p:nvSpPr>
          <p:cNvPr id="3" name="2 Marcador de número de diapositiva"/>
          <p:cNvSpPr>
            <a:spLocks noGrp="1"/>
          </p:cNvSpPr>
          <p:nvPr>
            <p:ph type="sldNum" sz="quarter" idx="4294967295"/>
          </p:nvPr>
        </p:nvSpPr>
        <p:spPr>
          <a:xfrm>
            <a:off x="8501063" y="6519863"/>
            <a:ext cx="571500" cy="365125"/>
          </a:xfrm>
          <a:prstGeom prst="rect">
            <a:avLst/>
          </a:prstGeom>
        </p:spPr>
        <p:txBody>
          <a:bodyPr/>
          <a:lstStyle/>
          <a:p>
            <a:pPr>
              <a:defRPr/>
            </a:pPr>
            <a:fld id="{6B247341-097F-4BDE-874B-97ADD5C07415}" type="slidenum">
              <a:rPr lang="es-CO" smtClean="0"/>
              <a:pPr>
                <a:defRPr/>
              </a:pPr>
              <a:t>23</a:t>
            </a:fld>
            <a:endParaRPr lang="es-CO" dirty="0"/>
          </a:p>
        </p:txBody>
      </p:sp>
      <p:sp>
        <p:nvSpPr>
          <p:cNvPr id="9"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Cambios tecnológicos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
        <p:nvSpPr>
          <p:cNvPr id="11" name="10 Rectángulo"/>
          <p:cNvSpPr/>
          <p:nvPr/>
        </p:nvSpPr>
        <p:spPr>
          <a:xfrm>
            <a:off x="251521" y="908720"/>
            <a:ext cx="7920880" cy="369332"/>
          </a:xfrm>
          <a:prstGeom prst="rect">
            <a:avLst/>
          </a:prstGeom>
        </p:spPr>
        <p:txBody>
          <a:bodyPr wrap="square">
            <a:spAutoFit/>
          </a:bodyPr>
          <a:lstStyle/>
          <a:p>
            <a:r>
              <a:rPr lang="es-CO" b="1" dirty="0" smtClean="0">
                <a:solidFill>
                  <a:srgbClr val="990000"/>
                </a:solidFill>
              </a:rPr>
              <a:t>¿Frente </a:t>
            </a:r>
            <a:r>
              <a:rPr lang="es-CO" b="1" dirty="0">
                <a:solidFill>
                  <a:srgbClr val="990000"/>
                </a:solidFill>
              </a:rPr>
              <a:t>a esta realidad </a:t>
            </a:r>
            <a:r>
              <a:rPr lang="es-CO" b="1" dirty="0" smtClean="0">
                <a:solidFill>
                  <a:srgbClr val="990000"/>
                </a:solidFill>
              </a:rPr>
              <a:t>cuáles </a:t>
            </a:r>
            <a:r>
              <a:rPr lang="es-CO" b="1" dirty="0">
                <a:solidFill>
                  <a:srgbClr val="990000"/>
                </a:solidFill>
              </a:rPr>
              <a:t>son los </a:t>
            </a:r>
            <a:r>
              <a:rPr lang="es-CO" b="1" dirty="0" smtClean="0">
                <a:solidFill>
                  <a:srgbClr val="990000"/>
                </a:solidFill>
              </a:rPr>
              <a:t>retos para el Supervisor?</a:t>
            </a:r>
            <a:endParaRPr lang="es-CO" b="1" dirty="0">
              <a:solidFill>
                <a:srgbClr val="990000"/>
              </a:solidFill>
            </a:endParaRPr>
          </a:p>
        </p:txBody>
      </p:sp>
    </p:spTree>
    <p:extLst>
      <p:ext uri="{BB962C8B-B14F-4D97-AF65-F5344CB8AC3E}">
        <p14:creationId xmlns:p14="http://schemas.microsoft.com/office/powerpoint/2010/main" val="439739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Tendencias del Sistema Financiero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53293083"/>
              </p:ext>
            </p:extLst>
          </p:nvPr>
        </p:nvGraphicFramePr>
        <p:xfrm>
          <a:off x="543893" y="1226587"/>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24</a:t>
            </a:fld>
            <a:endParaRPr lang="es-CO" dirty="0"/>
          </a:p>
        </p:txBody>
      </p:sp>
    </p:spTree>
    <p:extLst>
      <p:ext uri="{BB962C8B-B14F-4D97-AF65-F5344CB8AC3E}">
        <p14:creationId xmlns:p14="http://schemas.microsoft.com/office/powerpoint/2010/main" val="328458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25</a:t>
            </a:fld>
            <a:endParaRPr lang="es-CO" dirty="0"/>
          </a:p>
        </p:txBody>
      </p:sp>
      <p:graphicFrame>
        <p:nvGraphicFramePr>
          <p:cNvPr id="7" name="Diagrama 6"/>
          <p:cNvGraphicFramePr/>
          <p:nvPr>
            <p:extLst>
              <p:ext uri="{D42A27DB-BD31-4B8C-83A1-F6EECF244321}">
                <p14:modId xmlns:p14="http://schemas.microsoft.com/office/powerpoint/2010/main" val="3864131542"/>
              </p:ext>
            </p:extLst>
          </p:nvPr>
        </p:nvGraphicFramePr>
        <p:xfrm>
          <a:off x="395536" y="2151550"/>
          <a:ext cx="8424936" cy="422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282964" y="980728"/>
            <a:ext cx="8609516" cy="936104"/>
          </a:xfrm>
        </p:spPr>
        <p:txBody>
          <a:bodyPr/>
          <a:lstStyle/>
          <a:p>
            <a:pPr lvl="0" algn="just"/>
            <a:r>
              <a:rPr lang="es-CO" sz="1800" dirty="0"/>
              <a:t>Las transformaciones de los sistemas financieros </a:t>
            </a:r>
            <a:r>
              <a:rPr lang="es-CO" sz="1800" dirty="0" smtClean="0"/>
              <a:t>internacionales han puesto de presente </a:t>
            </a:r>
            <a:r>
              <a:rPr lang="es-CO" sz="1800" dirty="0"/>
              <a:t>la existencia de riesgos, cuyo origen es diferente a los tradicionalmente gestionados (financieros</a:t>
            </a:r>
            <a:r>
              <a:rPr lang="es-CO" sz="1800" dirty="0" smtClean="0"/>
              <a:t>).</a:t>
            </a:r>
            <a:endParaRPr lang="es-CO" dirty="0"/>
          </a:p>
        </p:txBody>
      </p:sp>
      <p:sp>
        <p:nvSpPr>
          <p:cNvPr id="6"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a:solidFill>
                  <a:srgbClr val="990000"/>
                </a:solidFill>
                <a:effectLst>
                  <a:outerShdw blurRad="38100" dist="38100" dir="2700000" algn="tl">
                    <a:srgbClr val="000000">
                      <a:alpha val="43137"/>
                    </a:srgbClr>
                  </a:outerShdw>
                </a:effectLst>
                <a:latin typeface="Arial Narrow" pitchFamily="34" charset="0"/>
              </a:rPr>
              <a:t>Tendencias 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Nuevos riesgos</a:t>
            </a:r>
            <a:endParaRPr lang="es-CO" sz="24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1267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501063" y="6519864"/>
            <a:ext cx="571500" cy="365125"/>
          </a:xfrm>
          <a:prstGeom prst="rect">
            <a:avLst/>
          </a:prstGeom>
        </p:spPr>
        <p:txBody>
          <a:bodyPr/>
          <a:lstStyle/>
          <a:p>
            <a:pPr>
              <a:defRPr/>
            </a:pPr>
            <a:fld id="{5E41FBA4-9116-410E-935A-93ACEC99CF6A}" type="slidenum">
              <a:rPr lang="es-CO" smtClean="0"/>
              <a:pPr>
                <a:defRPr/>
              </a:pPr>
              <a:t>26</a:t>
            </a:fld>
            <a:endParaRPr lang="es-CO" dirty="0"/>
          </a:p>
        </p:txBody>
      </p:sp>
      <p:sp>
        <p:nvSpPr>
          <p:cNvPr id="6" name="2 Título"/>
          <p:cNvSpPr>
            <a:spLocks noGrp="1"/>
          </p:cNvSpPr>
          <p:nvPr>
            <p:ph type="title"/>
          </p:nvPr>
        </p:nvSpPr>
        <p:spPr>
          <a:xfrm>
            <a:off x="3563888" y="0"/>
            <a:ext cx="5580112" cy="750714"/>
          </a:xfrm>
        </p:spPr>
        <p:txBody>
          <a:bodyPr>
            <a:normAutofit/>
          </a:bodyPr>
          <a:lstStyle/>
          <a:p>
            <a:r>
              <a:rPr lang="es-CO" sz="2800" dirty="0" smtClean="0"/>
              <a:t>Agenda</a:t>
            </a:r>
            <a:endParaRPr lang="es-CO" sz="2800" dirty="0"/>
          </a:p>
        </p:txBody>
      </p:sp>
      <p:sp>
        <p:nvSpPr>
          <p:cNvPr id="7" name="Rectangle 5"/>
          <p:cNvSpPr>
            <a:spLocks noChangeArrowheads="1"/>
          </p:cNvSpPr>
          <p:nvPr/>
        </p:nvSpPr>
        <p:spPr bwMode="auto">
          <a:xfrm>
            <a:off x="357188" y="2411016"/>
            <a:ext cx="8501062" cy="2246769"/>
          </a:xfrm>
          <a:prstGeom prst="rect">
            <a:avLst/>
          </a:prstGeom>
          <a:noFill/>
          <a:ln>
            <a:noFill/>
          </a:ln>
          <a:extLst/>
        </p:spPr>
        <p:txBody>
          <a:bodyPr anchor="ctr">
            <a:spAutoFit/>
          </a:bodyPr>
          <a:lstStyle/>
          <a:p>
            <a:pPr marL="457200" indent="-457200" algn="just">
              <a:buClr>
                <a:schemeClr val="bg1">
                  <a:lumMod val="75000"/>
                </a:schemeClr>
              </a:buClr>
              <a:buSzPct val="100000"/>
              <a:buFontTx/>
              <a:buAutoNum type="arabicPeriod"/>
              <a:defRPr/>
            </a:pPr>
            <a:r>
              <a:rPr lang="es-CO" sz="2800" b="1" dirty="0">
                <a:solidFill>
                  <a:schemeClr val="bg1">
                    <a:lumMod val="75000"/>
                  </a:schemeClr>
                </a:solidFill>
                <a:effectLst>
                  <a:outerShdw blurRad="38100" dist="38100" dir="2700000" algn="tl">
                    <a:srgbClr val="000000">
                      <a:alpha val="43137"/>
                    </a:srgbClr>
                  </a:outerShdw>
                </a:effectLst>
              </a:rPr>
              <a:t>Tendencias del Sistema Financiero</a:t>
            </a:r>
          </a:p>
          <a:p>
            <a:pPr marL="457200" indent="-457200" algn="just">
              <a:buClr>
                <a:srgbClr val="990000"/>
              </a:buClr>
              <a:buSzPct val="100000"/>
              <a:buFontTx/>
              <a:buAutoNum type="arabicPeriod"/>
              <a:defRPr/>
            </a:pPr>
            <a:endParaRPr lang="es-CO" sz="2800" b="1" dirty="0" smtClean="0">
              <a:effectLst>
                <a:outerShdw blurRad="38100" dist="38100" dir="2700000" algn="tl">
                  <a:srgbClr val="000000">
                    <a:alpha val="43137"/>
                  </a:srgbClr>
                </a:outerShdw>
              </a:effectLst>
              <a:latin typeface="Arial" charset="0"/>
            </a:endParaRPr>
          </a:p>
          <a:p>
            <a:pPr marL="457200" indent="-457200" algn="just">
              <a:buClr>
                <a:srgbClr val="990000"/>
              </a:buClr>
              <a:buSzPct val="100000"/>
              <a:buFontTx/>
              <a:buAutoNum type="arabicPeriod"/>
              <a:defRPr/>
            </a:pPr>
            <a:r>
              <a:rPr lang="es-CO" sz="2800" b="1" dirty="0">
                <a:effectLst>
                  <a:outerShdw blurRad="38100" dist="38100" dir="2700000" algn="tl">
                    <a:srgbClr val="000000">
                      <a:alpha val="43137"/>
                    </a:srgbClr>
                  </a:outerShdw>
                </a:effectLst>
              </a:rPr>
              <a:t>Riesgos </a:t>
            </a:r>
            <a:r>
              <a:rPr lang="es-CO" sz="2800" b="1" dirty="0" smtClean="0">
                <a:effectLst>
                  <a:outerShdw blurRad="38100" dist="38100" dir="2700000" algn="tl">
                    <a:srgbClr val="000000">
                      <a:alpha val="43137"/>
                    </a:srgbClr>
                  </a:outerShdw>
                </a:effectLst>
              </a:rPr>
              <a:t>emergentes</a:t>
            </a:r>
            <a:endParaRPr lang="es-CO" sz="2800" b="1" dirty="0">
              <a:effectLst>
                <a:outerShdw blurRad="38100" dist="38100" dir="2700000" algn="tl">
                  <a:srgbClr val="000000">
                    <a:alpha val="43137"/>
                  </a:srgbClr>
                </a:outerShdw>
              </a:effectLst>
            </a:endParaRPr>
          </a:p>
          <a:p>
            <a:pPr marL="457200" indent="-457200" algn="just">
              <a:buClr>
                <a:srgbClr val="990000"/>
              </a:buClr>
              <a:buSzPct val="100000"/>
              <a:buFontTx/>
              <a:buAutoNum type="arabicPeriod"/>
              <a:defRPr/>
            </a:pPr>
            <a:endParaRPr lang="es-CO" sz="2800" b="1" dirty="0">
              <a:effectLst>
                <a:outerShdw blurRad="38100" dist="38100" dir="2700000" algn="tl">
                  <a:srgbClr val="000000">
                    <a:alpha val="43137"/>
                  </a:srgbClr>
                </a:outerShdw>
              </a:effectLst>
              <a:latin typeface="Arial" charset="0"/>
            </a:endParaRPr>
          </a:p>
          <a:p>
            <a:pPr marL="457200" indent="-457200" algn="just">
              <a:buClr>
                <a:schemeClr val="bg1">
                  <a:lumMod val="75000"/>
                </a:schemeClr>
              </a:buClr>
              <a:buSzPct val="100000"/>
              <a:buFontTx/>
              <a:buAutoNum type="arabicPeriod"/>
              <a:defRPr/>
            </a:pPr>
            <a:r>
              <a:rPr lang="es-CO" sz="2800" b="1" dirty="0">
                <a:solidFill>
                  <a:schemeClr val="bg1">
                    <a:lumMod val="75000"/>
                  </a:schemeClr>
                </a:solidFill>
                <a:effectLst>
                  <a:outerShdw blurRad="38100" dist="38100" dir="2700000" algn="tl">
                    <a:srgbClr val="000000">
                      <a:alpha val="43137"/>
                    </a:srgbClr>
                  </a:outerShdw>
                </a:effectLst>
              </a:rPr>
              <a:t>Perspectivas 2016</a:t>
            </a:r>
          </a:p>
        </p:txBody>
      </p:sp>
    </p:spTree>
    <p:extLst>
      <p:ext uri="{BB962C8B-B14F-4D97-AF65-F5344CB8AC3E}">
        <p14:creationId xmlns:p14="http://schemas.microsoft.com/office/powerpoint/2010/main" val="2706675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CO" dirty="0" smtClean="0"/>
              <a:t>Eventos relevantes en la Región</a:t>
            </a:r>
            <a:endParaRPr lang="es-ES" dirty="0"/>
          </a:p>
        </p:txBody>
      </p:sp>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27</a:t>
            </a:fld>
            <a:endParaRPr lang="es-CO" dirty="0"/>
          </a:p>
        </p:txBody>
      </p:sp>
      <p:sp>
        <p:nvSpPr>
          <p:cNvPr id="5" name="4 Marcador de contenido"/>
          <p:cNvSpPr>
            <a:spLocks noGrp="1"/>
          </p:cNvSpPr>
          <p:nvPr>
            <p:ph idx="1"/>
          </p:nvPr>
        </p:nvSpPr>
        <p:spPr>
          <a:xfrm>
            <a:off x="251520" y="980728"/>
            <a:ext cx="8640960" cy="5323507"/>
          </a:xfrm>
        </p:spPr>
        <p:txBody>
          <a:bodyPr>
            <a:noAutofit/>
          </a:bodyPr>
          <a:lstStyle/>
          <a:p>
            <a:pPr algn="just"/>
            <a:r>
              <a:rPr lang="es-CO" sz="1800" dirty="0" smtClean="0"/>
              <a:t>Al analizar el impacto de la coyuntura económica global y regional en el sistema financiero de los países de la región, los siguientes son los eventos de mayor impacto según los supervisores:</a:t>
            </a:r>
          </a:p>
          <a:p>
            <a:pPr algn="just"/>
            <a:endParaRPr lang="es-CO" sz="1600" dirty="0"/>
          </a:p>
          <a:p>
            <a:pPr algn="just"/>
            <a:endParaRPr lang="es-CO" sz="1600" dirty="0"/>
          </a:p>
          <a:p>
            <a:pPr algn="just"/>
            <a:endParaRPr lang="es-CO" sz="1600" dirty="0" smtClean="0"/>
          </a:p>
          <a:p>
            <a:pPr algn="just"/>
            <a:endParaRPr lang="es-CO" sz="1600" dirty="0"/>
          </a:p>
          <a:p>
            <a:pPr algn="just"/>
            <a:endParaRPr lang="es-CO" sz="1600" dirty="0" smtClean="0"/>
          </a:p>
          <a:p>
            <a:pPr algn="just"/>
            <a:endParaRPr lang="es-CO" sz="1600" dirty="0"/>
          </a:p>
          <a:p>
            <a:pPr algn="just"/>
            <a:endParaRPr lang="es-CO" sz="1600" dirty="0" smtClean="0"/>
          </a:p>
          <a:p>
            <a:pPr algn="just"/>
            <a:endParaRPr lang="es-CO" sz="1600" dirty="0"/>
          </a:p>
          <a:p>
            <a:pPr algn="just"/>
            <a:endParaRPr lang="es-CO" sz="1600" dirty="0" smtClean="0"/>
          </a:p>
          <a:p>
            <a:pPr algn="just"/>
            <a:endParaRPr lang="es-CO" sz="1600" dirty="0" smtClean="0"/>
          </a:p>
          <a:p>
            <a:pPr algn="just"/>
            <a:endParaRPr lang="es-CO" sz="1600" dirty="0" smtClean="0"/>
          </a:p>
          <a:p>
            <a:pPr algn="just"/>
            <a:endParaRPr lang="es-CO" sz="1600" dirty="0"/>
          </a:p>
          <a:p>
            <a:pPr algn="just"/>
            <a:endParaRPr lang="es-CO" sz="1600" dirty="0" smtClean="0"/>
          </a:p>
          <a:p>
            <a:pPr algn="just"/>
            <a:endParaRPr lang="es-CO" sz="1600" dirty="0" smtClean="0"/>
          </a:p>
          <a:p>
            <a:pPr algn="just"/>
            <a:endParaRPr lang="es-CO" sz="1000" dirty="0" smtClean="0"/>
          </a:p>
          <a:p>
            <a:pPr algn="just"/>
            <a:endParaRPr lang="es-CO" sz="1000" dirty="0"/>
          </a:p>
          <a:p>
            <a:pPr algn="just"/>
            <a:r>
              <a:rPr lang="es-CO" sz="1000" dirty="0" smtClean="0"/>
              <a:t>Fuente : ASBA. Resultado encuesta sobre eventos de mayor impacto  en la región. 2015</a:t>
            </a:r>
            <a:endParaRPr lang="es-ES" sz="10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2165250"/>
            <a:ext cx="8256587"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08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ES" dirty="0" smtClean="0"/>
              <a:t>Perspectiva de riesgo en la Región</a:t>
            </a:r>
            <a:endParaRPr lang="es-ES" dirty="0"/>
          </a:p>
        </p:txBody>
      </p:sp>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28</a:t>
            </a:fld>
            <a:endParaRPr lang="es-CO"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69696"/>
            <a:ext cx="8076257" cy="441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51520" y="6351131"/>
            <a:ext cx="8508305" cy="246221"/>
          </a:xfrm>
          <a:prstGeom prst="rect">
            <a:avLst/>
          </a:prstGeom>
        </p:spPr>
        <p:txBody>
          <a:bodyPr wrap="square">
            <a:spAutoFit/>
          </a:bodyPr>
          <a:lstStyle/>
          <a:p>
            <a:pPr algn="just"/>
            <a:r>
              <a:rPr lang="es-CO" sz="1000" dirty="0"/>
              <a:t>Fuente : ASBA. Resultado encuesta sobre eventos de mayor impacto  en la región. 2015</a:t>
            </a:r>
            <a:endParaRPr lang="es-ES" sz="1000" dirty="0"/>
          </a:p>
        </p:txBody>
      </p:sp>
      <p:sp>
        <p:nvSpPr>
          <p:cNvPr id="6" name="5 Rectángulo"/>
          <p:cNvSpPr/>
          <p:nvPr/>
        </p:nvSpPr>
        <p:spPr>
          <a:xfrm>
            <a:off x="251520" y="921494"/>
            <a:ext cx="8640960" cy="923330"/>
          </a:xfrm>
          <a:prstGeom prst="rect">
            <a:avLst/>
          </a:prstGeom>
        </p:spPr>
        <p:txBody>
          <a:bodyPr wrap="square">
            <a:spAutoFit/>
          </a:bodyPr>
          <a:lstStyle/>
          <a:p>
            <a:pPr algn="just"/>
            <a:r>
              <a:rPr lang="es-ES" dirty="0" smtClean="0"/>
              <a:t>Desde la perspectiva de los diferentes riesgos financieros, los supervisores de la región catalogan el riesgo de crédito como aquel que puede incrementarse en los próximos años, seguido del riesgo cambiario.</a:t>
            </a:r>
            <a:endParaRPr lang="es-ES" dirty="0"/>
          </a:p>
        </p:txBody>
      </p:sp>
    </p:spTree>
    <p:extLst>
      <p:ext uri="{BB962C8B-B14F-4D97-AF65-F5344CB8AC3E}">
        <p14:creationId xmlns:p14="http://schemas.microsoft.com/office/powerpoint/2010/main" val="25602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7554" y="44624"/>
            <a:ext cx="5786446" cy="648072"/>
          </a:xfrm>
        </p:spPr>
        <p:txBody>
          <a:bodyPr/>
          <a:lstStyle/>
          <a:p>
            <a:r>
              <a:rPr lang="es-CO" dirty="0" smtClean="0"/>
              <a:t>Riesgos emergentes</a:t>
            </a:r>
            <a:endParaRPr lang="es-CO" dirty="0"/>
          </a:p>
        </p:txBody>
      </p:sp>
      <p:sp>
        <p:nvSpPr>
          <p:cNvPr id="3" name="Marcador de contenido 2"/>
          <p:cNvSpPr>
            <a:spLocks noGrp="1"/>
          </p:cNvSpPr>
          <p:nvPr>
            <p:ph idx="1"/>
          </p:nvPr>
        </p:nvSpPr>
        <p:spPr>
          <a:xfrm>
            <a:off x="251520" y="1124745"/>
            <a:ext cx="8640960" cy="792087"/>
          </a:xfrm>
        </p:spPr>
        <p:txBody>
          <a:bodyPr>
            <a:noAutofit/>
          </a:bodyPr>
          <a:lstStyle/>
          <a:p>
            <a:pPr algn="just"/>
            <a:r>
              <a:rPr lang="es-CO" sz="1800" dirty="0"/>
              <a:t>El 2015 fue un año de importantes cambios en el entorno económico, que fueron asimilados de </a:t>
            </a:r>
            <a:r>
              <a:rPr lang="es-CO" sz="1800" b="1" dirty="0"/>
              <a:t>manera ordenada </a:t>
            </a:r>
            <a:r>
              <a:rPr lang="es-CO" sz="1800" dirty="0"/>
              <a:t>por la </a:t>
            </a:r>
            <a:r>
              <a:rPr lang="es-CO" sz="1800" dirty="0" smtClean="0"/>
              <a:t>banca, los riesgos identificados persisten </a:t>
            </a:r>
            <a:r>
              <a:rPr lang="es-CO" sz="1800" dirty="0"/>
              <a:t>en el 2016.</a:t>
            </a:r>
          </a:p>
        </p:txBody>
      </p:sp>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29</a:t>
            </a:fld>
            <a:endParaRPr lang="es-CO" dirty="0"/>
          </a:p>
        </p:txBody>
      </p:sp>
      <p:graphicFrame>
        <p:nvGraphicFramePr>
          <p:cNvPr id="6" name="8 Diagrama"/>
          <p:cNvGraphicFramePr/>
          <p:nvPr>
            <p:extLst>
              <p:ext uri="{D42A27DB-BD31-4B8C-83A1-F6EECF244321}">
                <p14:modId xmlns:p14="http://schemas.microsoft.com/office/powerpoint/2010/main" val="1884911826"/>
              </p:ext>
            </p:extLst>
          </p:nvPr>
        </p:nvGraphicFramePr>
        <p:xfrm>
          <a:off x="-540568" y="3170585"/>
          <a:ext cx="9540552" cy="313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199238" y="2708921"/>
            <a:ext cx="2261194" cy="523220"/>
          </a:xfrm>
          <a:prstGeom prst="rect">
            <a:avLst/>
          </a:prstGeom>
          <a:noFill/>
        </p:spPr>
        <p:txBody>
          <a:bodyPr wrap="square" rtlCol="0">
            <a:spAutoFit/>
          </a:bodyPr>
          <a:lstStyle/>
          <a:p>
            <a:r>
              <a:rPr lang="es-CO" sz="1400" b="1" dirty="0"/>
              <a:t>Incremento de </a:t>
            </a:r>
            <a:r>
              <a:rPr lang="es-CO" sz="1400" b="1" dirty="0" smtClean="0"/>
              <a:t>riesgo </a:t>
            </a:r>
            <a:r>
              <a:rPr lang="es-CO" sz="1400" b="1" dirty="0"/>
              <a:t>de </a:t>
            </a:r>
            <a:r>
              <a:rPr lang="es-CO" sz="1400" b="1" dirty="0" smtClean="0"/>
              <a:t>crédito</a:t>
            </a:r>
            <a:endParaRPr lang="es-CO" sz="1400" b="1" dirty="0"/>
          </a:p>
        </p:txBody>
      </p:sp>
      <p:sp>
        <p:nvSpPr>
          <p:cNvPr id="11" name="CuadroTexto 10"/>
          <p:cNvSpPr txBox="1"/>
          <p:nvPr/>
        </p:nvSpPr>
        <p:spPr>
          <a:xfrm rot="16200000">
            <a:off x="1158008" y="1592427"/>
            <a:ext cx="615553" cy="2140496"/>
          </a:xfrm>
          <a:prstGeom prst="rect">
            <a:avLst/>
          </a:prstGeom>
        </p:spPr>
        <p:style>
          <a:lnRef idx="2">
            <a:schemeClr val="dk1"/>
          </a:lnRef>
          <a:fillRef idx="1">
            <a:schemeClr val="lt1"/>
          </a:fillRef>
          <a:effectRef idx="0">
            <a:schemeClr val="dk1"/>
          </a:effectRef>
          <a:fontRef idx="minor">
            <a:schemeClr val="dk1"/>
          </a:fontRef>
        </p:style>
        <p:txBody>
          <a:bodyPr vert="vert" wrap="square" rtlCol="0">
            <a:spAutoFit/>
          </a:bodyPr>
          <a:lstStyle/>
          <a:p>
            <a:pPr algn="ctr"/>
            <a:r>
              <a:rPr lang="es-CO" sz="1400" b="1" dirty="0" smtClean="0">
                <a:latin typeface="Arial" panose="020B0604020202020204" pitchFamily="34" charset="0"/>
                <a:cs typeface="Arial" panose="020B0604020202020204" pitchFamily="34" charset="0"/>
              </a:rPr>
              <a:t>Caída del precio </a:t>
            </a:r>
          </a:p>
          <a:p>
            <a:pPr algn="ctr"/>
            <a:r>
              <a:rPr lang="es-CO" sz="1400" b="1" dirty="0" smtClean="0">
                <a:latin typeface="Arial" panose="020B0604020202020204" pitchFamily="34" charset="0"/>
                <a:cs typeface="Arial" panose="020B0604020202020204" pitchFamily="34" charset="0"/>
              </a:rPr>
              <a:t>del petróleo</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76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3</a:t>
            </a:fld>
            <a:endParaRPr lang="es-CO" dirty="0"/>
          </a:p>
        </p:txBody>
      </p:sp>
      <p:sp>
        <p:nvSpPr>
          <p:cNvPr id="3" name="2 Marcador de contenido"/>
          <p:cNvSpPr>
            <a:spLocks noGrp="1"/>
          </p:cNvSpPr>
          <p:nvPr>
            <p:ph idx="1"/>
          </p:nvPr>
        </p:nvSpPr>
        <p:spPr/>
        <p:txBody>
          <a:bodyPr>
            <a:normAutofit/>
          </a:bodyPr>
          <a:lstStyle/>
          <a:p>
            <a:pPr algn="ctr"/>
            <a:r>
              <a:rPr lang="es-CO" sz="2000" b="1" dirty="0" smtClean="0"/>
              <a:t>Los sistemas financieros en el mundo están enfrentando importantes transformaciones que impactan no solo sus modelos de negocio sino la forma de relacionarse con los consumidores financieros…</a:t>
            </a:r>
          </a:p>
          <a:p>
            <a:pPr algn="ctr"/>
            <a:endParaRPr lang="es-CO" sz="2000" b="1" dirty="0" smtClean="0"/>
          </a:p>
          <a:p>
            <a:pPr algn="ctr"/>
            <a:endParaRPr lang="es-CO" sz="2000" b="1" dirty="0"/>
          </a:p>
          <a:p>
            <a:pPr algn="ctr"/>
            <a:r>
              <a:rPr lang="es-CO" sz="2000" b="1" dirty="0" smtClean="0"/>
              <a:t>El entorno económico mundial y local también ha promovido cambios en la banca en materia de gestión de riesgos y definición de la estrategia de negocio…</a:t>
            </a:r>
            <a:endParaRPr lang="es-CO" sz="2000" b="1" dirty="0"/>
          </a:p>
          <a:p>
            <a:pPr algn="ctr"/>
            <a:endParaRPr lang="es-CO" sz="2000" b="1" dirty="0" smtClean="0"/>
          </a:p>
          <a:p>
            <a:pPr algn="ctr"/>
            <a:endParaRPr lang="es-CO" sz="2000" b="1" dirty="0" smtClean="0"/>
          </a:p>
          <a:p>
            <a:pPr algn="ctr"/>
            <a:r>
              <a:rPr lang="es-CO" sz="2000" b="1" dirty="0" smtClean="0"/>
              <a:t>La regulación y supervisión debe avanzar reconociendo el nuevo entorno, pero propendiendo por la estabilidad financiera…</a:t>
            </a:r>
          </a:p>
          <a:p>
            <a:pPr algn="ctr"/>
            <a:endParaRPr lang="es-CO" sz="2000" b="1" dirty="0"/>
          </a:p>
          <a:p>
            <a:pPr algn="ctr"/>
            <a:endParaRPr lang="es-ES" sz="2000" b="1" dirty="0"/>
          </a:p>
        </p:txBody>
      </p:sp>
    </p:spTree>
    <p:extLst>
      <p:ext uri="{BB962C8B-B14F-4D97-AF65-F5344CB8AC3E}">
        <p14:creationId xmlns:p14="http://schemas.microsoft.com/office/powerpoint/2010/main" val="351691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
          </p:nvPr>
        </p:nvSpPr>
        <p:spPr/>
        <p:txBody>
          <a:bodyPr/>
          <a:lstStyle/>
          <a:p>
            <a:pPr>
              <a:defRPr/>
            </a:pPr>
            <a:fld id="{EBA59A33-2EC7-4BBB-8673-CEFB896C0BD7}" type="slidenum">
              <a:rPr lang="es-CO" smtClean="0"/>
              <a:pPr>
                <a:defRPr/>
              </a:pPr>
              <a:t>30</a:t>
            </a:fld>
            <a:endParaRPr lang="es-CO" dirty="0"/>
          </a:p>
        </p:txBody>
      </p:sp>
      <p:graphicFrame>
        <p:nvGraphicFramePr>
          <p:cNvPr id="7" name="8 Diagrama"/>
          <p:cNvGraphicFramePr/>
          <p:nvPr>
            <p:extLst>
              <p:ext uri="{D42A27DB-BD31-4B8C-83A1-F6EECF244321}">
                <p14:modId xmlns:p14="http://schemas.microsoft.com/office/powerpoint/2010/main" val="1218345648"/>
              </p:ext>
            </p:extLst>
          </p:nvPr>
        </p:nvGraphicFramePr>
        <p:xfrm>
          <a:off x="-396552" y="2791962"/>
          <a:ext cx="960221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5839198" y="2196734"/>
            <a:ext cx="2405210" cy="523220"/>
          </a:xfrm>
          <a:prstGeom prst="rect">
            <a:avLst/>
          </a:prstGeom>
          <a:noFill/>
        </p:spPr>
        <p:txBody>
          <a:bodyPr wrap="square" rtlCol="0">
            <a:spAutoFit/>
          </a:bodyPr>
          <a:lstStyle/>
          <a:p>
            <a:r>
              <a:rPr lang="es-CO" sz="1400" b="1" dirty="0"/>
              <a:t>Incremento de </a:t>
            </a:r>
            <a:r>
              <a:rPr lang="es-CO" sz="1400" b="1" dirty="0" smtClean="0"/>
              <a:t>riesgo </a:t>
            </a:r>
            <a:r>
              <a:rPr lang="es-CO" sz="1400" b="1" dirty="0"/>
              <a:t>de </a:t>
            </a:r>
            <a:r>
              <a:rPr lang="es-CO" sz="1400" b="1" dirty="0" smtClean="0"/>
              <a:t>mercado y liquidez</a:t>
            </a:r>
            <a:endParaRPr lang="es-CO" sz="1400" b="1" dirty="0"/>
          </a:p>
        </p:txBody>
      </p:sp>
      <p:sp>
        <p:nvSpPr>
          <p:cNvPr id="12" name="CuadroTexto 11"/>
          <p:cNvSpPr txBox="1"/>
          <p:nvPr/>
        </p:nvSpPr>
        <p:spPr>
          <a:xfrm rot="5400000">
            <a:off x="875710" y="1426314"/>
            <a:ext cx="830997" cy="1524002"/>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s-CO" sz="1400" b="1" dirty="0" smtClean="0">
                <a:latin typeface="Arial" panose="020B0604020202020204" pitchFamily="34" charset="0"/>
                <a:cs typeface="Arial" panose="020B0604020202020204" pitchFamily="34" charset="0"/>
              </a:rPr>
              <a:t>Expectativas Política Monetaria FED</a:t>
            </a:r>
            <a:endParaRPr lang="es-CO" sz="1400" b="1" dirty="0">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357554" y="44624"/>
            <a:ext cx="5786446" cy="648072"/>
          </a:xfrm>
        </p:spPr>
        <p:txBody>
          <a:bodyPr/>
          <a:lstStyle/>
          <a:p>
            <a:r>
              <a:rPr lang="es-CO" dirty="0" smtClean="0"/>
              <a:t>Riesgos emergentes</a:t>
            </a:r>
            <a:endParaRPr lang="es-CO" dirty="0"/>
          </a:p>
        </p:txBody>
      </p:sp>
    </p:spTree>
    <p:extLst>
      <p:ext uri="{BB962C8B-B14F-4D97-AF65-F5344CB8AC3E}">
        <p14:creationId xmlns:p14="http://schemas.microsoft.com/office/powerpoint/2010/main" val="260597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995156188"/>
              </p:ext>
            </p:extLst>
          </p:nvPr>
        </p:nvGraphicFramePr>
        <p:xfrm>
          <a:off x="395536" y="2348880"/>
          <a:ext cx="8424936" cy="383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rot="5400000">
            <a:off x="1173506" y="1210870"/>
            <a:ext cx="400110" cy="1524002"/>
          </a:xfrm>
          <a:prstGeom prst="rect">
            <a:avLst/>
          </a:prstGeom>
        </p:spPr>
        <p:style>
          <a:lnRef idx="2">
            <a:schemeClr val="dk1"/>
          </a:lnRef>
          <a:fillRef idx="1">
            <a:schemeClr val="lt1"/>
          </a:fillRef>
          <a:effectRef idx="0">
            <a:schemeClr val="dk1"/>
          </a:effectRef>
          <a:fontRef idx="minor">
            <a:schemeClr val="dk1"/>
          </a:fontRef>
        </p:style>
        <p:txBody>
          <a:bodyPr vert="vert270" wrap="square" rtlCol="0">
            <a:spAutoFit/>
          </a:bodyPr>
          <a:lstStyle/>
          <a:p>
            <a:pPr algn="ctr"/>
            <a:r>
              <a:rPr lang="es-CO" sz="1400" b="1" dirty="0" smtClean="0">
                <a:latin typeface="Arial" panose="020B0604020202020204" pitchFamily="34" charset="0"/>
                <a:cs typeface="Arial" panose="020B0604020202020204" pitchFamily="34" charset="0"/>
              </a:rPr>
              <a:t>Devaluación</a:t>
            </a:r>
            <a:endParaRPr lang="es-CO" sz="1400" b="1" dirty="0">
              <a:latin typeface="Arial" panose="020B0604020202020204" pitchFamily="34" charset="0"/>
              <a:cs typeface="Arial" panose="020B0604020202020204" pitchFamily="34" charset="0"/>
            </a:endParaRPr>
          </a:p>
        </p:txBody>
      </p:sp>
      <p:sp>
        <p:nvSpPr>
          <p:cNvPr id="7" name="Marcador de contenido 2"/>
          <p:cNvSpPr>
            <a:spLocks noGrp="1"/>
          </p:cNvSpPr>
          <p:nvPr>
            <p:ph idx="1"/>
          </p:nvPr>
        </p:nvSpPr>
        <p:spPr>
          <a:xfrm>
            <a:off x="356058" y="1340768"/>
            <a:ext cx="8229600" cy="4785395"/>
          </a:xfrm>
        </p:spPr>
        <p:txBody>
          <a:bodyPr>
            <a:normAutofit/>
          </a:bodyPr>
          <a:lstStyle/>
          <a:p>
            <a:pPr algn="just"/>
            <a:endParaRPr lang="es-CO" sz="2000" dirty="0" smtClean="0"/>
          </a:p>
          <a:p>
            <a:pPr algn="just"/>
            <a:endParaRPr lang="es-CO" sz="2000" dirty="0"/>
          </a:p>
          <a:p>
            <a:pPr algn="just"/>
            <a:endParaRPr lang="es-CO" sz="2000" dirty="0" smtClean="0"/>
          </a:p>
          <a:p>
            <a:pPr algn="just"/>
            <a:endParaRPr lang="es-CO" sz="2000" dirty="0"/>
          </a:p>
          <a:p>
            <a:pPr algn="just"/>
            <a:endParaRPr lang="es-CO" sz="2000" dirty="0" smtClean="0"/>
          </a:p>
          <a:p>
            <a:pPr algn="just"/>
            <a:endParaRPr lang="es-CO" sz="2000" dirty="0"/>
          </a:p>
          <a:p>
            <a:pPr algn="just"/>
            <a:endParaRPr lang="es-CO" sz="2000" dirty="0" smtClean="0"/>
          </a:p>
          <a:p>
            <a:pPr algn="just"/>
            <a:endParaRPr lang="es-CO" sz="2000" dirty="0"/>
          </a:p>
          <a:p>
            <a:pPr algn="just"/>
            <a:endParaRPr lang="es-CO" sz="2000" dirty="0" smtClean="0"/>
          </a:p>
          <a:p>
            <a:pPr algn="just"/>
            <a:endParaRPr lang="es-CO" sz="2000" dirty="0" smtClean="0"/>
          </a:p>
          <a:p>
            <a:pPr algn="just"/>
            <a:endParaRPr lang="es-CO" sz="2000" dirty="0"/>
          </a:p>
          <a:p>
            <a:pPr algn="just"/>
            <a:endParaRPr lang="es-CO" sz="2000" dirty="0" smtClean="0"/>
          </a:p>
          <a:p>
            <a:pPr algn="just"/>
            <a:endParaRPr lang="es-CO" sz="2000" i="1" dirty="0"/>
          </a:p>
          <a:p>
            <a:pPr algn="just"/>
            <a:endParaRPr lang="es-CO" sz="2000" dirty="0"/>
          </a:p>
          <a:p>
            <a:pPr algn="just"/>
            <a:endParaRPr lang="es-CO" sz="2000" dirty="0" smtClean="0"/>
          </a:p>
        </p:txBody>
      </p:sp>
      <p:sp>
        <p:nvSpPr>
          <p:cNvPr id="3" name="2 Marcador de número de diapositiva"/>
          <p:cNvSpPr>
            <a:spLocks noGrp="1"/>
          </p:cNvSpPr>
          <p:nvPr>
            <p:ph type="sldNum" sz="quarter" idx="4"/>
          </p:nvPr>
        </p:nvSpPr>
        <p:spPr/>
        <p:txBody>
          <a:bodyPr/>
          <a:lstStyle/>
          <a:p>
            <a:pPr>
              <a:defRPr/>
            </a:pPr>
            <a:fld id="{EBA59A33-2EC7-4BBB-8673-CEFB896C0BD7}" type="slidenum">
              <a:rPr lang="es-CO" smtClean="0"/>
              <a:pPr>
                <a:defRPr/>
              </a:pPr>
              <a:t>31</a:t>
            </a:fld>
            <a:endParaRPr lang="es-CO" dirty="0"/>
          </a:p>
        </p:txBody>
      </p:sp>
      <p:sp>
        <p:nvSpPr>
          <p:cNvPr id="10" name="Título 1"/>
          <p:cNvSpPr>
            <a:spLocks noGrp="1"/>
          </p:cNvSpPr>
          <p:nvPr>
            <p:ph type="title"/>
          </p:nvPr>
        </p:nvSpPr>
        <p:spPr>
          <a:xfrm>
            <a:off x="3357554" y="44624"/>
            <a:ext cx="5786446" cy="648072"/>
          </a:xfrm>
        </p:spPr>
        <p:txBody>
          <a:bodyPr/>
          <a:lstStyle/>
          <a:p>
            <a:r>
              <a:rPr lang="es-CO" dirty="0" smtClean="0"/>
              <a:t>Riesgos emergentes</a:t>
            </a:r>
            <a:endParaRPr lang="es-CO" dirty="0"/>
          </a:p>
        </p:txBody>
      </p:sp>
    </p:spTree>
    <p:extLst>
      <p:ext uri="{BB962C8B-B14F-4D97-AF65-F5344CB8AC3E}">
        <p14:creationId xmlns:p14="http://schemas.microsoft.com/office/powerpoint/2010/main" val="87887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501063" y="6519864"/>
            <a:ext cx="571500" cy="365125"/>
          </a:xfrm>
          <a:prstGeom prst="rect">
            <a:avLst/>
          </a:prstGeom>
        </p:spPr>
        <p:txBody>
          <a:bodyPr/>
          <a:lstStyle/>
          <a:p>
            <a:pPr>
              <a:defRPr/>
            </a:pPr>
            <a:fld id="{5E41FBA4-9116-410E-935A-93ACEC99CF6A}" type="slidenum">
              <a:rPr lang="es-CO" smtClean="0"/>
              <a:pPr>
                <a:defRPr/>
              </a:pPr>
              <a:t>32</a:t>
            </a:fld>
            <a:endParaRPr lang="es-CO" dirty="0"/>
          </a:p>
        </p:txBody>
      </p:sp>
      <p:sp>
        <p:nvSpPr>
          <p:cNvPr id="6" name="2 Título"/>
          <p:cNvSpPr>
            <a:spLocks noGrp="1"/>
          </p:cNvSpPr>
          <p:nvPr>
            <p:ph type="title"/>
          </p:nvPr>
        </p:nvSpPr>
        <p:spPr>
          <a:xfrm>
            <a:off x="3563888" y="0"/>
            <a:ext cx="5580112" cy="750714"/>
          </a:xfrm>
        </p:spPr>
        <p:txBody>
          <a:bodyPr>
            <a:normAutofit/>
          </a:bodyPr>
          <a:lstStyle/>
          <a:p>
            <a:r>
              <a:rPr lang="es-CO" sz="2800" dirty="0" smtClean="0"/>
              <a:t>Agenda</a:t>
            </a:r>
            <a:endParaRPr lang="es-CO" sz="2800" dirty="0"/>
          </a:p>
        </p:txBody>
      </p:sp>
      <p:sp>
        <p:nvSpPr>
          <p:cNvPr id="7" name="Rectangle 5"/>
          <p:cNvSpPr>
            <a:spLocks noChangeArrowheads="1"/>
          </p:cNvSpPr>
          <p:nvPr/>
        </p:nvSpPr>
        <p:spPr bwMode="auto">
          <a:xfrm>
            <a:off x="357188" y="2411016"/>
            <a:ext cx="8501062" cy="2246769"/>
          </a:xfrm>
          <a:prstGeom prst="rect">
            <a:avLst/>
          </a:prstGeom>
          <a:noFill/>
          <a:ln>
            <a:noFill/>
          </a:ln>
          <a:extLst/>
        </p:spPr>
        <p:txBody>
          <a:bodyPr anchor="ctr">
            <a:spAutoFit/>
          </a:bodyPr>
          <a:lstStyle/>
          <a:p>
            <a:pPr marL="457200" indent="-457200" algn="just">
              <a:buClr>
                <a:schemeClr val="bg1">
                  <a:lumMod val="75000"/>
                </a:schemeClr>
              </a:buClr>
              <a:buSzPct val="100000"/>
              <a:buFontTx/>
              <a:buAutoNum type="arabicPeriod"/>
              <a:defRPr/>
            </a:pPr>
            <a:r>
              <a:rPr lang="es-CO" sz="2800" b="1" dirty="0">
                <a:solidFill>
                  <a:schemeClr val="bg1">
                    <a:lumMod val="75000"/>
                  </a:schemeClr>
                </a:solidFill>
                <a:effectLst>
                  <a:outerShdw blurRad="38100" dist="38100" dir="2700000" algn="tl">
                    <a:srgbClr val="000000">
                      <a:alpha val="43137"/>
                    </a:srgbClr>
                  </a:outerShdw>
                </a:effectLst>
              </a:rPr>
              <a:t>Tendencias del Sistema Financiero</a:t>
            </a:r>
          </a:p>
          <a:p>
            <a:pPr marL="457200" indent="-457200" algn="just">
              <a:buClr>
                <a:schemeClr val="bg1">
                  <a:lumMod val="75000"/>
                </a:schemeClr>
              </a:buClr>
              <a:buSzPct val="100000"/>
              <a:buFontTx/>
              <a:buAutoNum type="arabicPeriod"/>
              <a:defRPr/>
            </a:pPr>
            <a:endParaRPr lang="es-CO" sz="2800" b="1" dirty="0" smtClean="0">
              <a:solidFill>
                <a:schemeClr val="bg1">
                  <a:lumMod val="75000"/>
                </a:schemeClr>
              </a:solidFill>
              <a:effectLst>
                <a:outerShdw blurRad="38100" dist="38100" dir="2700000" algn="tl">
                  <a:srgbClr val="000000">
                    <a:alpha val="43137"/>
                  </a:srgbClr>
                </a:outerShdw>
              </a:effectLst>
              <a:latin typeface="Arial" charset="0"/>
            </a:endParaRPr>
          </a:p>
          <a:p>
            <a:pPr marL="457200" indent="-457200" algn="just">
              <a:buClr>
                <a:schemeClr val="bg1">
                  <a:lumMod val="75000"/>
                </a:schemeClr>
              </a:buClr>
              <a:buSzPct val="100000"/>
              <a:buFontTx/>
              <a:buAutoNum type="arabicPeriod"/>
              <a:defRPr/>
            </a:pPr>
            <a:r>
              <a:rPr lang="es-CO" sz="2800" b="1" dirty="0">
                <a:solidFill>
                  <a:schemeClr val="bg1">
                    <a:lumMod val="75000"/>
                  </a:schemeClr>
                </a:solidFill>
                <a:effectLst>
                  <a:outerShdw blurRad="38100" dist="38100" dir="2700000" algn="tl">
                    <a:srgbClr val="000000">
                      <a:alpha val="43137"/>
                    </a:srgbClr>
                  </a:outerShdw>
                </a:effectLst>
              </a:rPr>
              <a:t>Riesgos </a:t>
            </a:r>
            <a:r>
              <a:rPr lang="es-CO" sz="2800" b="1" dirty="0" smtClean="0">
                <a:solidFill>
                  <a:schemeClr val="bg1">
                    <a:lumMod val="75000"/>
                  </a:schemeClr>
                </a:solidFill>
                <a:effectLst>
                  <a:outerShdw blurRad="38100" dist="38100" dir="2700000" algn="tl">
                    <a:srgbClr val="000000">
                      <a:alpha val="43137"/>
                    </a:srgbClr>
                  </a:outerShdw>
                </a:effectLst>
              </a:rPr>
              <a:t>emergentes</a:t>
            </a:r>
            <a:endParaRPr lang="es-CO" sz="2800" b="1" dirty="0">
              <a:solidFill>
                <a:schemeClr val="bg1">
                  <a:lumMod val="75000"/>
                </a:schemeClr>
              </a:solidFill>
              <a:effectLst>
                <a:outerShdw blurRad="38100" dist="38100" dir="2700000" algn="tl">
                  <a:srgbClr val="000000">
                    <a:alpha val="43137"/>
                  </a:srgbClr>
                </a:outerShdw>
              </a:effectLst>
            </a:endParaRPr>
          </a:p>
          <a:p>
            <a:pPr marL="457200" indent="-457200" algn="just">
              <a:buClr>
                <a:srgbClr val="990000"/>
              </a:buClr>
              <a:buSzPct val="100000"/>
              <a:buFontTx/>
              <a:buAutoNum type="arabicPeriod"/>
              <a:defRPr/>
            </a:pPr>
            <a:endParaRPr lang="es-CO" sz="2800" b="1" dirty="0">
              <a:effectLst>
                <a:outerShdw blurRad="38100" dist="38100" dir="2700000" algn="tl">
                  <a:srgbClr val="000000">
                    <a:alpha val="43137"/>
                  </a:srgbClr>
                </a:outerShdw>
              </a:effectLst>
              <a:latin typeface="Arial" charset="0"/>
            </a:endParaRPr>
          </a:p>
          <a:p>
            <a:pPr marL="457200" indent="-457200" algn="just">
              <a:buClr>
                <a:srgbClr val="990000"/>
              </a:buClr>
              <a:buSzPct val="100000"/>
              <a:buFontTx/>
              <a:buAutoNum type="arabicPeriod"/>
              <a:defRPr/>
            </a:pPr>
            <a:r>
              <a:rPr lang="es-CO" sz="2800" b="1" dirty="0">
                <a:effectLst>
                  <a:outerShdw blurRad="38100" dist="38100" dir="2700000" algn="tl">
                    <a:srgbClr val="000000">
                      <a:alpha val="43137"/>
                    </a:srgbClr>
                  </a:outerShdw>
                </a:effectLst>
              </a:rPr>
              <a:t>Perspectivas </a:t>
            </a:r>
            <a:r>
              <a:rPr lang="es-CO" sz="2800" b="1" dirty="0" smtClean="0">
                <a:effectLst>
                  <a:outerShdw blurRad="38100" dist="38100" dir="2700000" algn="tl">
                    <a:srgbClr val="000000">
                      <a:alpha val="43137"/>
                    </a:srgbClr>
                  </a:outerShdw>
                </a:effectLst>
              </a:rPr>
              <a:t>2016</a:t>
            </a:r>
            <a:endParaRPr lang="es-CO"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6675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7984" y="1340768"/>
            <a:ext cx="4464496" cy="3091259"/>
          </a:xfrm>
        </p:spPr>
        <p:txBody>
          <a:bodyPr>
            <a:noAutofit/>
          </a:bodyPr>
          <a:lstStyle/>
          <a:p>
            <a:pPr algn="just"/>
            <a:r>
              <a:rPr lang="es-CO" altLang="es-CO" sz="1700" b="1" dirty="0" smtClean="0">
                <a:solidFill>
                  <a:prstClr val="black"/>
                </a:solidFill>
              </a:rPr>
              <a:t>En un escenario de menor crecimiento económico:</a:t>
            </a:r>
          </a:p>
          <a:p>
            <a:pPr algn="just"/>
            <a:endParaRPr lang="es-CO" altLang="es-CO" sz="1000" b="1" dirty="0" smtClean="0">
              <a:solidFill>
                <a:prstClr val="black"/>
              </a:solidFill>
            </a:endParaRPr>
          </a:p>
          <a:p>
            <a:pPr marL="180975" indent="-180975" algn="just">
              <a:buFont typeface="Arial" panose="020B0604020202020204" pitchFamily="34" charset="0"/>
              <a:buChar char="•"/>
            </a:pPr>
            <a:r>
              <a:rPr lang="es-CO" altLang="es-CO" sz="1600" dirty="0" smtClean="0">
                <a:solidFill>
                  <a:prstClr val="black"/>
                </a:solidFill>
              </a:rPr>
              <a:t>Los </a:t>
            </a:r>
            <a:r>
              <a:rPr lang="es-CO" altLang="es-CO" sz="1600" dirty="0">
                <a:solidFill>
                  <a:prstClr val="black"/>
                </a:solidFill>
              </a:rPr>
              <a:t>Establecimientos de Crédito registran un desempeño positivo y una </a:t>
            </a:r>
            <a:r>
              <a:rPr lang="es-CO" altLang="es-CO" sz="1600" b="1" dirty="0">
                <a:solidFill>
                  <a:prstClr val="black"/>
                </a:solidFill>
              </a:rPr>
              <a:t>gestión responsable </a:t>
            </a:r>
            <a:r>
              <a:rPr lang="es-CO" altLang="es-CO" sz="1600" dirty="0">
                <a:solidFill>
                  <a:prstClr val="black"/>
                </a:solidFill>
              </a:rPr>
              <a:t>de los riesgos.</a:t>
            </a:r>
          </a:p>
          <a:p>
            <a:pPr marL="180975" indent="-180975" algn="just"/>
            <a:endParaRPr lang="es-ES" altLang="es-CO" sz="900" b="1" dirty="0" smtClean="0">
              <a:solidFill>
                <a:prstClr val="black"/>
              </a:solidFill>
            </a:endParaRPr>
          </a:p>
          <a:p>
            <a:pPr marL="180975" indent="-180975" algn="just">
              <a:buFont typeface="Arial" panose="020B0604020202020204" pitchFamily="34" charset="0"/>
              <a:buChar char="•"/>
            </a:pPr>
            <a:r>
              <a:rPr lang="es-ES" altLang="es-CO" sz="1600" dirty="0" smtClean="0">
                <a:solidFill>
                  <a:prstClr val="black"/>
                </a:solidFill>
              </a:rPr>
              <a:t>El </a:t>
            </a:r>
            <a:r>
              <a:rPr lang="es-ES" altLang="es-CO" sz="1600" dirty="0">
                <a:solidFill>
                  <a:prstClr val="black"/>
                </a:solidFill>
              </a:rPr>
              <a:t>crecimiento </a:t>
            </a:r>
            <a:r>
              <a:rPr lang="es-ES" altLang="es-CO" sz="1600" dirty="0" smtClean="0">
                <a:solidFill>
                  <a:prstClr val="black"/>
                </a:solidFill>
              </a:rPr>
              <a:t>de la cartera de </a:t>
            </a:r>
            <a:r>
              <a:rPr lang="es-ES" altLang="es-CO" sz="1600" b="1" dirty="0" smtClean="0">
                <a:solidFill>
                  <a:prstClr val="black"/>
                </a:solidFill>
              </a:rPr>
              <a:t>forma consistente </a:t>
            </a:r>
            <a:r>
              <a:rPr lang="es-ES" altLang="es-CO" sz="1600" dirty="0" smtClean="0">
                <a:solidFill>
                  <a:prstClr val="black"/>
                </a:solidFill>
              </a:rPr>
              <a:t>con el escenario macro, registra menores niveles de crecimiento, 4,4% a marzo de 2016.</a:t>
            </a:r>
          </a:p>
          <a:p>
            <a:pPr marL="180975" indent="-180975" algn="just">
              <a:buFont typeface="Arial" panose="020B0604020202020204" pitchFamily="34" charset="0"/>
              <a:buChar char="•"/>
            </a:pPr>
            <a:endParaRPr lang="es-ES" altLang="es-CO" sz="900" dirty="0" smtClean="0">
              <a:solidFill>
                <a:prstClr val="black"/>
              </a:solidFill>
            </a:endParaRPr>
          </a:p>
          <a:p>
            <a:pPr marL="180975" indent="-180975" algn="just">
              <a:buFont typeface="Arial" panose="020B0604020202020204" pitchFamily="34" charset="0"/>
              <a:buChar char="•"/>
            </a:pPr>
            <a:r>
              <a:rPr lang="es-ES" altLang="es-CO" sz="1600" dirty="0" smtClean="0">
                <a:solidFill>
                  <a:prstClr val="black"/>
                </a:solidFill>
              </a:rPr>
              <a:t>En línea con lo anterior y con el deterioro de deudores en </a:t>
            </a:r>
            <a:r>
              <a:rPr lang="es-ES" altLang="es-CO" sz="1600" b="1" dirty="0" smtClean="0">
                <a:solidFill>
                  <a:prstClr val="black"/>
                </a:solidFill>
              </a:rPr>
              <a:t>sectores particulares </a:t>
            </a:r>
            <a:r>
              <a:rPr lang="es-ES" altLang="es-CO" sz="1600" dirty="0" smtClean="0">
                <a:solidFill>
                  <a:prstClr val="black"/>
                </a:solidFill>
              </a:rPr>
              <a:t>se ha evidenciado un incremento moderado de la calidad de cartera; sin embargo, los niveles </a:t>
            </a:r>
            <a:r>
              <a:rPr lang="es-ES" altLang="es-CO" sz="1600" b="1" dirty="0" smtClean="0">
                <a:solidFill>
                  <a:prstClr val="black"/>
                </a:solidFill>
              </a:rPr>
              <a:t>son sostenibles </a:t>
            </a:r>
            <a:r>
              <a:rPr lang="es-ES" altLang="es-CO" sz="1600" dirty="0" smtClean="0">
                <a:solidFill>
                  <a:prstClr val="black"/>
                </a:solidFill>
              </a:rPr>
              <a:t>(3,21%)</a:t>
            </a:r>
          </a:p>
          <a:p>
            <a:pPr marL="180975" indent="-180975" algn="just">
              <a:buFont typeface="Arial" panose="020B0604020202020204" pitchFamily="34" charset="0"/>
              <a:buChar char="•"/>
            </a:pPr>
            <a:endParaRPr lang="es-ES" altLang="es-CO" sz="900" dirty="0" smtClean="0">
              <a:solidFill>
                <a:prstClr val="black"/>
              </a:solidFill>
            </a:endParaRPr>
          </a:p>
          <a:p>
            <a:pPr marL="180975" indent="-180975" algn="just">
              <a:buFont typeface="Arial" panose="020B0604020202020204" pitchFamily="34" charset="0"/>
              <a:buChar char="•"/>
            </a:pPr>
            <a:r>
              <a:rPr lang="es-ES" altLang="es-CO" sz="1600" dirty="0" smtClean="0">
                <a:solidFill>
                  <a:prstClr val="black"/>
                </a:solidFill>
              </a:rPr>
              <a:t>La cobertura de cartera se mantiene en niveles altos 142.04%.</a:t>
            </a:r>
          </a:p>
          <a:p>
            <a:pPr marL="180975" indent="-180975" algn="just">
              <a:buFont typeface="Arial" panose="020B0604020202020204" pitchFamily="34" charset="0"/>
              <a:buChar char="•"/>
            </a:pPr>
            <a:endParaRPr lang="es-ES" altLang="es-CO" sz="1400" dirty="0">
              <a:solidFill>
                <a:prstClr val="black"/>
              </a:solidFill>
            </a:endParaRPr>
          </a:p>
          <a:p>
            <a:pPr marL="180975" indent="-180975" algn="just">
              <a:buFont typeface="Arial" panose="020B0604020202020204" pitchFamily="34" charset="0"/>
              <a:buChar char="•"/>
            </a:pPr>
            <a:endParaRPr lang="es-ES" altLang="es-CO" sz="1400" dirty="0" smtClean="0">
              <a:solidFill>
                <a:prstClr val="black"/>
              </a:solidFill>
            </a:endParaRPr>
          </a:p>
          <a:p>
            <a:pPr marL="180975" indent="-180975" algn="just">
              <a:buFont typeface="Arial" panose="020B0604020202020204" pitchFamily="34" charset="0"/>
              <a:buChar char="•"/>
            </a:pPr>
            <a:endParaRPr lang="es-CO" sz="800" dirty="0" smtClean="0"/>
          </a:p>
          <a:p>
            <a:pPr marL="342900" indent="-342900" algn="just">
              <a:buFont typeface="Arial" panose="020B0604020202020204" pitchFamily="34" charset="0"/>
              <a:buChar char="•"/>
            </a:pPr>
            <a:endParaRPr lang="es-CO" sz="1400" dirty="0"/>
          </a:p>
          <a:p>
            <a:pPr marL="342900" indent="-342900" algn="just">
              <a:buFont typeface="Arial" panose="020B0604020202020204" pitchFamily="34" charset="0"/>
              <a:buChar char="•"/>
            </a:pPr>
            <a:endParaRPr lang="es-CO" sz="1400" dirty="0"/>
          </a:p>
        </p:txBody>
      </p:sp>
      <p:sp>
        <p:nvSpPr>
          <p:cNvPr id="10" name="Título 1"/>
          <p:cNvSpPr>
            <a:spLocks noGrp="1"/>
          </p:cNvSpPr>
          <p:nvPr>
            <p:ph type="title"/>
          </p:nvPr>
        </p:nvSpPr>
        <p:spPr>
          <a:xfrm>
            <a:off x="3357554" y="44624"/>
            <a:ext cx="5786446" cy="648072"/>
          </a:xfrm>
        </p:spPr>
        <p:txBody>
          <a:bodyPr/>
          <a:lstStyle/>
          <a:p>
            <a:r>
              <a:rPr lang="es-CO" dirty="0" smtClean="0"/>
              <a:t>Perspectivas 2016</a:t>
            </a:r>
            <a:endParaRPr lang="es-CO" dirty="0"/>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97528"/>
            <a:ext cx="4038352" cy="248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9 Rectángulo"/>
          <p:cNvSpPr>
            <a:spLocks noChangeArrowheads="1"/>
          </p:cNvSpPr>
          <p:nvPr/>
        </p:nvSpPr>
        <p:spPr bwMode="auto">
          <a:xfrm>
            <a:off x="189948" y="908720"/>
            <a:ext cx="4048783" cy="307975"/>
          </a:xfrm>
          <a:prstGeom prst="rect">
            <a:avLst/>
          </a:prstGeom>
          <a:noFill/>
          <a:ln>
            <a:noFill/>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buClr>
                <a:srgbClr val="990000"/>
              </a:buClr>
              <a:buSzPct val="100000"/>
              <a:defRPr/>
            </a:pPr>
            <a:r>
              <a:rPr lang="es-CO" altLang="es-CO" sz="1400" b="1" kern="0" dirty="0">
                <a:solidFill>
                  <a:prstClr val="black"/>
                </a:solidFill>
                <a:latin typeface="Arial" pitchFamily="34" charset="0"/>
                <a:cs typeface="Arial" pitchFamily="34" charset="0"/>
              </a:rPr>
              <a:t>Cartera total</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68" y="4406577"/>
            <a:ext cx="3656174" cy="236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3 CuadroTexto"/>
          <p:cNvSpPr txBox="1">
            <a:spLocks noChangeArrowheads="1"/>
          </p:cNvSpPr>
          <p:nvPr/>
        </p:nvSpPr>
        <p:spPr bwMode="auto">
          <a:xfrm>
            <a:off x="525421" y="3747307"/>
            <a:ext cx="30118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0000"/>
              </a:buClr>
              <a:buSzPct val="115000"/>
              <a:buFont typeface="Arial" pitchFamily="34" charset="0"/>
              <a:defRPr sz="2400">
                <a:solidFill>
                  <a:schemeClr val="tx1"/>
                </a:solidFill>
                <a:latin typeface="Arial" pitchFamily="34" charset="0"/>
                <a:cs typeface="Arial" pitchFamily="34" charset="0"/>
              </a:defRPr>
            </a:lvl1pPr>
            <a:lvl2pPr marL="742950" indent="-285750" eaLnBrk="0" hangingPunct="0">
              <a:spcBef>
                <a:spcPct val="20000"/>
              </a:spcBef>
              <a:buClr>
                <a:srgbClr val="990000"/>
              </a:buClr>
              <a:buSzPct val="115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990000"/>
              </a:buClr>
              <a:buSzPct val="115000"/>
              <a:buFont typeface="Wingdings" pitchFamily="2" charset="2"/>
              <a:buChar char="ü"/>
              <a:defRPr>
                <a:solidFill>
                  <a:schemeClr val="tx1"/>
                </a:solidFill>
                <a:latin typeface="Arial" pitchFamily="34" charset="0"/>
                <a:cs typeface="Arial" pitchFamily="34" charset="0"/>
              </a:defRPr>
            </a:lvl3pPr>
            <a:lvl4pPr marL="1600200" indent="-228600" eaLnBrk="0" hangingPunct="0">
              <a:spcBef>
                <a:spcPct val="20000"/>
              </a:spcBef>
              <a:buClr>
                <a:srgbClr val="990000"/>
              </a:buClr>
              <a:buSzPct val="115000"/>
              <a:buFont typeface="Wingdings" pitchFamily="2" charset="2"/>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ClrTx/>
              <a:buSzTx/>
              <a:buFontTx/>
              <a:buNone/>
            </a:pPr>
            <a:r>
              <a:rPr lang="es-CO" altLang="es-CO" sz="1400" b="1" dirty="0">
                <a:solidFill>
                  <a:srgbClr val="000000"/>
                </a:solidFill>
              </a:rPr>
              <a:t>Indicadores de calidad</a:t>
            </a:r>
          </a:p>
          <a:p>
            <a:pPr algn="ctr" eaLnBrk="1" fontAlgn="base" hangingPunct="1">
              <a:spcBef>
                <a:spcPct val="0"/>
              </a:spcBef>
              <a:spcAft>
                <a:spcPct val="0"/>
              </a:spcAft>
              <a:buClrTx/>
              <a:buSzTx/>
              <a:buFontTx/>
              <a:buNone/>
            </a:pPr>
            <a:r>
              <a:rPr lang="es-CO" altLang="es-CO" sz="1400" dirty="0">
                <a:solidFill>
                  <a:srgbClr val="000000"/>
                </a:solidFill>
              </a:rPr>
              <a:t>(Cartera vencida/Cartera total)</a:t>
            </a:r>
          </a:p>
        </p:txBody>
      </p:sp>
      <p:sp>
        <p:nvSpPr>
          <p:cNvPr id="2" name="1 Marcador de número de diapositiva"/>
          <p:cNvSpPr>
            <a:spLocks noGrp="1"/>
          </p:cNvSpPr>
          <p:nvPr>
            <p:ph type="sldNum" sz="quarter" idx="4"/>
          </p:nvPr>
        </p:nvSpPr>
        <p:spPr/>
        <p:txBody>
          <a:bodyPr/>
          <a:lstStyle/>
          <a:p>
            <a:pPr>
              <a:defRPr/>
            </a:pPr>
            <a:fld id="{EBA59A33-2EC7-4BBB-8673-CEFB896C0BD7}" type="slidenum">
              <a:rPr lang="es-CO" smtClean="0"/>
              <a:pPr>
                <a:defRPr/>
              </a:pPr>
              <a:t>33</a:t>
            </a:fld>
            <a:endParaRPr lang="es-CO" dirty="0"/>
          </a:p>
        </p:txBody>
      </p:sp>
    </p:spTree>
    <p:extLst>
      <p:ext uri="{BB962C8B-B14F-4D97-AF65-F5344CB8AC3E}">
        <p14:creationId xmlns:p14="http://schemas.microsoft.com/office/powerpoint/2010/main" val="416335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124744"/>
            <a:ext cx="8640960" cy="5328592"/>
          </a:xfrm>
        </p:spPr>
        <p:txBody>
          <a:bodyPr>
            <a:noAutofit/>
          </a:bodyPr>
          <a:lstStyle/>
          <a:p>
            <a:pPr algn="just"/>
            <a:r>
              <a:rPr lang="es-CO" altLang="es-CO" sz="1800" b="1" dirty="0" smtClean="0">
                <a:solidFill>
                  <a:prstClr val="black"/>
                </a:solidFill>
              </a:rPr>
              <a:t>Si bien las entidades han venido ajustándose a un nueva realidad económica, qué se espera para lo que resta de 2016:</a:t>
            </a:r>
          </a:p>
          <a:p>
            <a:pPr algn="just"/>
            <a:endParaRPr lang="es-CO" altLang="es-CO" sz="1100" b="1" dirty="0" smtClean="0">
              <a:solidFill>
                <a:prstClr val="black"/>
              </a:solidFill>
            </a:endParaRPr>
          </a:p>
          <a:p>
            <a:pPr marL="180975" indent="-180975" algn="just">
              <a:buFont typeface="Arial" panose="020B0604020202020204" pitchFamily="34" charset="0"/>
              <a:buChar char="•"/>
            </a:pPr>
            <a:r>
              <a:rPr lang="es-CO" altLang="es-CO" sz="1700" dirty="0" smtClean="0">
                <a:solidFill>
                  <a:prstClr val="black"/>
                </a:solidFill>
              </a:rPr>
              <a:t>Menor crecimiento de cartera de créditos en función de mayores tasas de interés derivadas en parte, por el comportamiento incremental de los costos del crédito asociados a las tasas de interés.</a:t>
            </a:r>
          </a:p>
          <a:p>
            <a:pPr marL="180975" indent="-180975" algn="just">
              <a:buFont typeface="Arial" panose="020B0604020202020204" pitchFamily="34" charset="0"/>
              <a:buChar char="•"/>
            </a:pPr>
            <a:endParaRPr lang="es-CO" altLang="es-CO" sz="1100" dirty="0">
              <a:solidFill>
                <a:prstClr val="black"/>
              </a:solidFill>
            </a:endParaRPr>
          </a:p>
          <a:p>
            <a:pPr marL="180975" indent="-180975" algn="just">
              <a:buFont typeface="Arial" panose="020B0604020202020204" pitchFamily="34" charset="0"/>
              <a:buChar char="•"/>
            </a:pPr>
            <a:r>
              <a:rPr lang="es-CO" altLang="es-CO" sz="1700" dirty="0" smtClean="0">
                <a:solidFill>
                  <a:prstClr val="black"/>
                </a:solidFill>
              </a:rPr>
              <a:t>En términos generales la oferta del crédito </a:t>
            </a:r>
            <a:r>
              <a:rPr lang="es-CO" altLang="es-CO" sz="1700" dirty="0">
                <a:solidFill>
                  <a:prstClr val="black"/>
                </a:solidFill>
              </a:rPr>
              <a:t>se mantiene; </a:t>
            </a:r>
            <a:r>
              <a:rPr lang="es-CO" altLang="es-CO" sz="1700" dirty="0" smtClean="0">
                <a:solidFill>
                  <a:prstClr val="black"/>
                </a:solidFill>
              </a:rPr>
              <a:t>sin embargo se prevé un endurecimiento de </a:t>
            </a:r>
            <a:r>
              <a:rPr lang="es-CO" altLang="es-CO" sz="1700" dirty="0">
                <a:solidFill>
                  <a:prstClr val="black"/>
                </a:solidFill>
              </a:rPr>
              <a:t>criterios en los procesos de originación de cartera, en particular en sectores que representen mayor </a:t>
            </a:r>
            <a:r>
              <a:rPr lang="es-CO" altLang="es-CO" sz="1700" dirty="0" smtClean="0">
                <a:solidFill>
                  <a:prstClr val="black"/>
                </a:solidFill>
              </a:rPr>
              <a:t>riesgo.</a:t>
            </a:r>
          </a:p>
          <a:p>
            <a:pPr marL="180975" indent="-180975" algn="just">
              <a:buFont typeface="Arial" panose="020B0604020202020204" pitchFamily="34" charset="0"/>
              <a:buChar char="•"/>
            </a:pPr>
            <a:endParaRPr lang="es-CO" altLang="es-CO" sz="1100" dirty="0">
              <a:solidFill>
                <a:prstClr val="black"/>
              </a:solidFill>
            </a:endParaRPr>
          </a:p>
          <a:p>
            <a:pPr marL="180975" indent="-180975" algn="just">
              <a:buFont typeface="Arial" panose="020B0604020202020204" pitchFamily="34" charset="0"/>
              <a:buChar char="•"/>
            </a:pPr>
            <a:r>
              <a:rPr lang="es-CO" sz="1700" dirty="0" smtClean="0"/>
              <a:t>El impulso a la dinámica </a:t>
            </a:r>
            <a:r>
              <a:rPr lang="es-CO" sz="1700" dirty="0"/>
              <a:t>de </a:t>
            </a:r>
            <a:r>
              <a:rPr lang="es-CO" sz="1700" dirty="0" smtClean="0"/>
              <a:t>crecimiento de la cartera </a:t>
            </a:r>
            <a:r>
              <a:rPr lang="es-CO" sz="1700" dirty="0"/>
              <a:t>de créditos </a:t>
            </a:r>
            <a:r>
              <a:rPr lang="es-CO" sz="1700" dirty="0" smtClean="0"/>
              <a:t>estará determinado en parte por la implementación </a:t>
            </a:r>
            <a:r>
              <a:rPr lang="es-CO" sz="1700" dirty="0"/>
              <a:t>de los programas de subsidio a la tasa de interés de 2015.</a:t>
            </a:r>
          </a:p>
          <a:p>
            <a:pPr marL="180975" indent="-180975" algn="just">
              <a:buFont typeface="Arial" panose="020B0604020202020204" pitchFamily="34" charset="0"/>
              <a:buChar char="•"/>
            </a:pPr>
            <a:endParaRPr lang="es-CO" sz="1100" dirty="0"/>
          </a:p>
          <a:p>
            <a:pPr marL="180975" indent="-180975" algn="just">
              <a:buFont typeface="Arial" panose="020B0604020202020204" pitchFamily="34" charset="0"/>
              <a:buChar char="•"/>
            </a:pPr>
            <a:r>
              <a:rPr lang="es-CO" sz="1700" dirty="0" smtClean="0"/>
              <a:t>Así mismo los </a:t>
            </a:r>
            <a:r>
              <a:rPr lang="es-CO" sz="1700" dirty="0"/>
              <a:t>desembolsos previstos para la financiación de proyectos 4G, también darán una dinámica positiva a la cartera de créditos.</a:t>
            </a:r>
          </a:p>
          <a:p>
            <a:pPr marL="180975" indent="-180975" algn="just">
              <a:buFont typeface="Arial" panose="020B0604020202020204" pitchFamily="34" charset="0"/>
              <a:buChar char="•"/>
            </a:pPr>
            <a:endParaRPr lang="es-CO" altLang="es-CO" sz="1100" dirty="0">
              <a:solidFill>
                <a:prstClr val="black"/>
              </a:solidFill>
            </a:endParaRPr>
          </a:p>
          <a:p>
            <a:pPr marL="180975" indent="-180975" algn="just">
              <a:buFont typeface="Arial" panose="020B0604020202020204" pitchFamily="34" charset="0"/>
              <a:buChar char="•"/>
            </a:pPr>
            <a:r>
              <a:rPr lang="es-ES" altLang="es-CO" sz="1700" dirty="0" smtClean="0">
                <a:solidFill>
                  <a:prstClr val="black"/>
                </a:solidFill>
              </a:rPr>
              <a:t>Mayores presiones en el costo del fondeo, sin que esto implique restricciones de liquidez en el sistema.</a:t>
            </a:r>
            <a:endParaRPr lang="es-ES" altLang="es-CO" sz="1600" dirty="0" smtClean="0">
              <a:solidFill>
                <a:prstClr val="black"/>
              </a:solidFill>
            </a:endParaRPr>
          </a:p>
        </p:txBody>
      </p:sp>
      <p:sp>
        <p:nvSpPr>
          <p:cNvPr id="10" name="Título 1"/>
          <p:cNvSpPr>
            <a:spLocks noGrp="1"/>
          </p:cNvSpPr>
          <p:nvPr>
            <p:ph type="title"/>
          </p:nvPr>
        </p:nvSpPr>
        <p:spPr>
          <a:xfrm>
            <a:off x="3357554" y="44624"/>
            <a:ext cx="5786446" cy="648072"/>
          </a:xfrm>
        </p:spPr>
        <p:txBody>
          <a:bodyPr/>
          <a:lstStyle/>
          <a:p>
            <a:r>
              <a:rPr lang="es-CO" dirty="0"/>
              <a:t>Perspectivas 2016</a:t>
            </a:r>
          </a:p>
        </p:txBody>
      </p:sp>
      <p:sp>
        <p:nvSpPr>
          <p:cNvPr id="2" name="1 Marcador de número de diapositiva"/>
          <p:cNvSpPr>
            <a:spLocks noGrp="1"/>
          </p:cNvSpPr>
          <p:nvPr>
            <p:ph type="sldNum" sz="quarter" idx="4"/>
          </p:nvPr>
        </p:nvSpPr>
        <p:spPr/>
        <p:txBody>
          <a:bodyPr/>
          <a:lstStyle/>
          <a:p>
            <a:pPr>
              <a:defRPr/>
            </a:pPr>
            <a:fld id="{EBA59A33-2EC7-4BBB-8673-CEFB896C0BD7}" type="slidenum">
              <a:rPr lang="es-CO" smtClean="0"/>
              <a:pPr>
                <a:defRPr/>
              </a:pPr>
              <a:t>34</a:t>
            </a:fld>
            <a:endParaRPr lang="es-CO" dirty="0"/>
          </a:p>
        </p:txBody>
      </p:sp>
    </p:spTree>
    <p:extLst>
      <p:ext uri="{BB962C8B-B14F-4D97-AF65-F5344CB8AC3E}">
        <p14:creationId xmlns:p14="http://schemas.microsoft.com/office/powerpoint/2010/main" val="337079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44624"/>
            <a:ext cx="5940152" cy="648072"/>
          </a:xfrm>
        </p:spPr>
        <p:txBody>
          <a:bodyPr>
            <a:noAutofit/>
          </a:bodyPr>
          <a:lstStyle/>
          <a:p>
            <a:r>
              <a:rPr lang="es-CO" sz="2200" dirty="0" smtClean="0"/>
              <a:t>Sistema Colombiano para la Prevención del Lavado de Activos y la Financiación del Terrorismo</a:t>
            </a:r>
            <a:endParaRPr lang="es-CO" sz="2200" dirty="0"/>
          </a:p>
        </p:txBody>
      </p:sp>
      <p:sp>
        <p:nvSpPr>
          <p:cNvPr id="3" name="2 Marcador de contenido"/>
          <p:cNvSpPr>
            <a:spLocks noGrp="1"/>
          </p:cNvSpPr>
          <p:nvPr>
            <p:ph idx="1"/>
          </p:nvPr>
        </p:nvSpPr>
        <p:spPr>
          <a:xfrm>
            <a:off x="251520" y="1019869"/>
            <a:ext cx="8640960" cy="5649491"/>
          </a:xfrm>
        </p:spPr>
        <p:txBody>
          <a:bodyPr>
            <a:normAutofit fontScale="92500" lnSpcReduction="10000"/>
          </a:bodyPr>
          <a:lstStyle/>
          <a:p>
            <a:r>
              <a:rPr lang="es-ES" sz="1900" b="1" dirty="0" smtClean="0">
                <a:solidFill>
                  <a:srgbClr val="990000"/>
                </a:solidFill>
              </a:rPr>
              <a:t>Visita Fondo Monetario Internacional - Junio 2017</a:t>
            </a:r>
          </a:p>
          <a:p>
            <a:endParaRPr lang="es-ES" sz="1900" b="1" dirty="0" smtClean="0">
              <a:solidFill>
                <a:srgbClr val="990000"/>
              </a:solidFill>
            </a:endParaRPr>
          </a:p>
          <a:p>
            <a:pPr algn="just"/>
            <a:endParaRPr lang="es-ES" sz="1800" dirty="0"/>
          </a:p>
          <a:p>
            <a:pPr algn="just"/>
            <a:endParaRPr lang="es-ES" sz="1800" dirty="0" smtClean="0"/>
          </a:p>
          <a:p>
            <a:pPr algn="just"/>
            <a:endParaRPr lang="es-ES" sz="1800" dirty="0"/>
          </a:p>
          <a:p>
            <a:pPr algn="just"/>
            <a:endParaRPr lang="es-ES" sz="1800" dirty="0" smtClean="0"/>
          </a:p>
          <a:p>
            <a:pPr algn="just"/>
            <a:endParaRPr lang="es-ES" sz="1800" dirty="0"/>
          </a:p>
          <a:p>
            <a:pPr algn="just"/>
            <a:endParaRPr lang="es-ES" sz="1800" dirty="0" smtClean="0"/>
          </a:p>
          <a:p>
            <a:pPr algn="just"/>
            <a:endParaRPr lang="es-ES" sz="1800" dirty="0"/>
          </a:p>
          <a:p>
            <a:pPr algn="just"/>
            <a:endParaRPr lang="es-ES" sz="1800" dirty="0" smtClean="0"/>
          </a:p>
          <a:p>
            <a:pPr algn="just"/>
            <a:endParaRPr lang="es-ES" sz="1800" dirty="0"/>
          </a:p>
          <a:p>
            <a:pPr algn="just"/>
            <a:endParaRPr lang="es-ES" sz="1800" dirty="0" smtClean="0"/>
          </a:p>
          <a:p>
            <a:pPr algn="just"/>
            <a:endParaRPr lang="es-ES" sz="1800" dirty="0"/>
          </a:p>
          <a:p>
            <a:pPr algn="just"/>
            <a:endParaRPr lang="es-ES" sz="800" dirty="0" smtClean="0"/>
          </a:p>
          <a:p>
            <a:pPr algn="just"/>
            <a:r>
              <a:rPr lang="es-ES" sz="1700" dirty="0" smtClean="0"/>
              <a:t>El éxito de esta evaluación no solo depende de un marco regulatorio sólido, es fundamental la </a:t>
            </a:r>
            <a:r>
              <a:rPr lang="es-ES" sz="1700" b="1" dirty="0" smtClean="0"/>
              <a:t>participación activa </a:t>
            </a:r>
            <a:r>
              <a:rPr lang="es-ES" sz="1700" dirty="0" smtClean="0"/>
              <a:t>de la industria con el fin de garantizar la aplicación </a:t>
            </a:r>
            <a:r>
              <a:rPr lang="es-ES" sz="1700" dirty="0"/>
              <a:t>efectiva </a:t>
            </a:r>
            <a:r>
              <a:rPr lang="es-ES" sz="1700" dirty="0" smtClean="0"/>
              <a:t>de los lineamientos establecidos en la materia.</a:t>
            </a:r>
          </a:p>
          <a:p>
            <a:pPr algn="just"/>
            <a:endParaRPr lang="es-ES" sz="1700" dirty="0"/>
          </a:p>
          <a:p>
            <a:pPr algn="just"/>
            <a:r>
              <a:rPr lang="es-ES" sz="1700" dirty="0" smtClean="0"/>
              <a:t>La </a:t>
            </a:r>
            <a:r>
              <a:rPr lang="es-ES" sz="1700" b="1" dirty="0" smtClean="0"/>
              <a:t>coordinación interinstitucional </a:t>
            </a:r>
            <a:r>
              <a:rPr lang="es-ES" sz="1700" dirty="0" smtClean="0"/>
              <a:t>es también un elemento relevante para lograr el cumplimiento de los principios establecidos.</a:t>
            </a:r>
          </a:p>
          <a:p>
            <a:pPr algn="just"/>
            <a:endParaRPr lang="es-ES" sz="1700" dirty="0"/>
          </a:p>
          <a:p>
            <a:pPr algn="just"/>
            <a:endParaRPr lang="es-ES" sz="1800" dirty="0"/>
          </a:p>
        </p:txBody>
      </p:sp>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35</a:t>
            </a:fld>
            <a:endParaRPr lang="es-CO" dirty="0"/>
          </a:p>
        </p:txBody>
      </p:sp>
      <p:graphicFrame>
        <p:nvGraphicFramePr>
          <p:cNvPr id="5" name="4 Diagrama"/>
          <p:cNvGraphicFramePr/>
          <p:nvPr>
            <p:extLst>
              <p:ext uri="{D42A27DB-BD31-4B8C-83A1-F6EECF244321}">
                <p14:modId xmlns:p14="http://schemas.microsoft.com/office/powerpoint/2010/main" val="1375552629"/>
              </p:ext>
            </p:extLst>
          </p:nvPr>
        </p:nvGraphicFramePr>
        <p:xfrm>
          <a:off x="755576" y="1556792"/>
          <a:ext cx="7704856"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3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171450"/>
            <a:ext cx="9144000" cy="7029450"/>
          </a:xfrm>
          <a:prstGeom prst="rect">
            <a:avLst/>
          </a:prstGeom>
          <a:solidFill>
            <a:schemeClr val="bg1"/>
          </a:solidFill>
          <a:ln w="9525" algn="ctr">
            <a:noFill/>
            <a:miter lim="800000"/>
            <a:headEnd/>
            <a:tailEnd/>
          </a:ln>
        </p:spPr>
        <p:txBody>
          <a:bodyPr wrap="none" anchor="ctr"/>
          <a:lstStyle/>
          <a:p>
            <a:endParaRPr lang="es-CO" altLang="es-CO">
              <a:solidFill>
                <a:srgbClr val="000000"/>
              </a:solidFill>
            </a:endParaRPr>
          </a:p>
        </p:txBody>
      </p:sp>
      <p:pic>
        <p:nvPicPr>
          <p:cNvPr id="138243" name="Picture 3" descr="logo_superfinanciera"/>
          <p:cNvPicPr>
            <a:picLocks noChangeAspect="1" noChangeArrowheads="1"/>
          </p:cNvPicPr>
          <p:nvPr/>
        </p:nvPicPr>
        <p:blipFill>
          <a:blip r:embed="rId3" cstate="print">
            <a:lum bright="70000" contrast="-70000"/>
          </a:blip>
          <a:srcRect/>
          <a:stretch>
            <a:fillRect/>
          </a:stretch>
        </p:blipFill>
        <p:spPr bwMode="auto">
          <a:xfrm>
            <a:off x="2008188" y="2035175"/>
            <a:ext cx="5111750" cy="2617788"/>
          </a:xfrm>
          <a:prstGeom prst="rect">
            <a:avLst/>
          </a:prstGeom>
          <a:noFill/>
          <a:ln w="9525">
            <a:noFill/>
            <a:miter lim="800000"/>
            <a:headEnd/>
            <a:tailEnd/>
          </a:ln>
        </p:spPr>
      </p:pic>
      <p:sp>
        <p:nvSpPr>
          <p:cNvPr id="7" name="Rectangle 4"/>
          <p:cNvSpPr>
            <a:spLocks noChangeArrowheads="1"/>
          </p:cNvSpPr>
          <p:nvPr/>
        </p:nvSpPr>
        <p:spPr bwMode="auto">
          <a:xfrm>
            <a:off x="47625" y="2781300"/>
            <a:ext cx="9036050" cy="708025"/>
          </a:xfrm>
          <a:prstGeom prst="rect">
            <a:avLst/>
          </a:prstGeom>
          <a:noFill/>
          <a:ln w="9525" algn="ctr">
            <a:noFill/>
            <a:miter lim="800000"/>
            <a:headEnd/>
            <a:tailEnd/>
          </a:ln>
        </p:spPr>
        <p:txBody>
          <a:bodyPr>
            <a:spAutoFit/>
          </a:bodyPr>
          <a:lstStyle/>
          <a:p>
            <a:pPr algn="ctr">
              <a:defRPr/>
            </a:pPr>
            <a:r>
              <a:rPr lang="es-CO" sz="4000" b="1" dirty="0">
                <a:solidFill>
                  <a:srgbClr val="990000"/>
                </a:solidFill>
                <a:effectLst>
                  <a:outerShdw blurRad="38100" dist="38100" dir="2700000" algn="tl">
                    <a:srgbClr val="000000">
                      <a:alpha val="43137"/>
                    </a:srgbClr>
                  </a:outerShdw>
                </a:effectLst>
                <a:latin typeface="Arial" charset="0"/>
              </a:rPr>
              <a:t>Gracias</a:t>
            </a:r>
            <a:endParaRPr lang="es-ES" sz="4000" b="1" dirty="0">
              <a:solidFill>
                <a:srgbClr val="99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832512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501063" y="6519864"/>
            <a:ext cx="571500" cy="365125"/>
          </a:xfrm>
          <a:prstGeom prst="rect">
            <a:avLst/>
          </a:prstGeom>
        </p:spPr>
        <p:txBody>
          <a:bodyPr/>
          <a:lstStyle/>
          <a:p>
            <a:pPr>
              <a:defRPr/>
            </a:pPr>
            <a:fld id="{5E41FBA4-9116-410E-935A-93ACEC99CF6A}" type="slidenum">
              <a:rPr lang="es-CO" smtClean="0"/>
              <a:pPr>
                <a:defRPr/>
              </a:pPr>
              <a:t>4</a:t>
            </a:fld>
            <a:endParaRPr lang="es-CO" dirty="0"/>
          </a:p>
        </p:txBody>
      </p:sp>
      <p:sp>
        <p:nvSpPr>
          <p:cNvPr id="6" name="2 Título"/>
          <p:cNvSpPr>
            <a:spLocks noGrp="1"/>
          </p:cNvSpPr>
          <p:nvPr>
            <p:ph type="title"/>
          </p:nvPr>
        </p:nvSpPr>
        <p:spPr>
          <a:xfrm>
            <a:off x="3563888" y="0"/>
            <a:ext cx="5580112" cy="750714"/>
          </a:xfrm>
        </p:spPr>
        <p:txBody>
          <a:bodyPr>
            <a:normAutofit/>
          </a:bodyPr>
          <a:lstStyle/>
          <a:p>
            <a:r>
              <a:rPr lang="es-CO" sz="2800" dirty="0" smtClean="0"/>
              <a:t>Agenda</a:t>
            </a:r>
            <a:endParaRPr lang="es-CO" sz="2800" dirty="0"/>
          </a:p>
        </p:txBody>
      </p:sp>
      <p:sp>
        <p:nvSpPr>
          <p:cNvPr id="7" name="Rectangle 5"/>
          <p:cNvSpPr>
            <a:spLocks noChangeArrowheads="1"/>
          </p:cNvSpPr>
          <p:nvPr/>
        </p:nvSpPr>
        <p:spPr bwMode="auto">
          <a:xfrm>
            <a:off x="357188" y="2411016"/>
            <a:ext cx="8501062" cy="2246769"/>
          </a:xfrm>
          <a:prstGeom prst="rect">
            <a:avLst/>
          </a:prstGeom>
          <a:noFill/>
          <a:ln>
            <a:noFill/>
          </a:ln>
          <a:extLst/>
        </p:spPr>
        <p:txBody>
          <a:bodyPr anchor="ctr">
            <a:spAutoFit/>
          </a:bodyPr>
          <a:lstStyle/>
          <a:p>
            <a:pPr marL="457200" indent="-457200" algn="just">
              <a:buClr>
                <a:srgbClr val="990000"/>
              </a:buClr>
              <a:buSzPct val="100000"/>
              <a:buFontTx/>
              <a:buAutoNum type="arabicPeriod"/>
              <a:defRPr/>
            </a:pPr>
            <a:r>
              <a:rPr lang="es-CO" sz="2800" b="1" dirty="0">
                <a:effectLst>
                  <a:outerShdw blurRad="38100" dist="38100" dir="2700000" algn="tl">
                    <a:srgbClr val="000000">
                      <a:alpha val="43137"/>
                    </a:srgbClr>
                  </a:outerShdw>
                </a:effectLst>
              </a:rPr>
              <a:t>Tendencias del Sistema Financiero</a:t>
            </a:r>
          </a:p>
          <a:p>
            <a:pPr marL="457200" indent="-457200" algn="just">
              <a:buClr>
                <a:srgbClr val="990000"/>
              </a:buClr>
              <a:buSzPct val="100000"/>
              <a:buFontTx/>
              <a:buAutoNum type="arabicPeriod"/>
              <a:defRPr/>
            </a:pPr>
            <a:endParaRPr lang="es-CO" sz="2800" b="1" dirty="0" smtClean="0">
              <a:effectLst>
                <a:outerShdw blurRad="38100" dist="38100" dir="2700000" algn="tl">
                  <a:srgbClr val="000000">
                    <a:alpha val="43137"/>
                  </a:srgbClr>
                </a:outerShdw>
              </a:effectLst>
              <a:latin typeface="Arial" charset="0"/>
            </a:endParaRPr>
          </a:p>
          <a:p>
            <a:pPr marL="457200" indent="-457200" algn="just">
              <a:buClr>
                <a:srgbClr val="990000"/>
              </a:buClr>
              <a:buSzPct val="100000"/>
              <a:buFontTx/>
              <a:buAutoNum type="arabicPeriod"/>
              <a:defRPr/>
            </a:pPr>
            <a:r>
              <a:rPr lang="es-CO" sz="2800" b="1" dirty="0">
                <a:effectLst>
                  <a:outerShdw blurRad="38100" dist="38100" dir="2700000" algn="tl">
                    <a:srgbClr val="000000">
                      <a:alpha val="43137"/>
                    </a:srgbClr>
                  </a:outerShdw>
                </a:effectLst>
              </a:rPr>
              <a:t>Riesgos </a:t>
            </a:r>
            <a:r>
              <a:rPr lang="es-CO" sz="2800" b="1" dirty="0" smtClean="0">
                <a:effectLst>
                  <a:outerShdw blurRad="38100" dist="38100" dir="2700000" algn="tl">
                    <a:srgbClr val="000000">
                      <a:alpha val="43137"/>
                    </a:srgbClr>
                  </a:outerShdw>
                </a:effectLst>
              </a:rPr>
              <a:t>emergentes</a:t>
            </a:r>
            <a:endParaRPr lang="es-CO" sz="2800" b="1" dirty="0">
              <a:effectLst>
                <a:outerShdw blurRad="38100" dist="38100" dir="2700000" algn="tl">
                  <a:srgbClr val="000000">
                    <a:alpha val="43137"/>
                  </a:srgbClr>
                </a:outerShdw>
              </a:effectLst>
            </a:endParaRPr>
          </a:p>
          <a:p>
            <a:pPr marL="457200" indent="-457200" algn="just">
              <a:buClr>
                <a:srgbClr val="990000"/>
              </a:buClr>
              <a:buSzPct val="100000"/>
              <a:buFontTx/>
              <a:buAutoNum type="arabicPeriod"/>
              <a:defRPr/>
            </a:pPr>
            <a:endParaRPr lang="es-CO" sz="2800" b="1" dirty="0">
              <a:effectLst>
                <a:outerShdw blurRad="38100" dist="38100" dir="2700000" algn="tl">
                  <a:srgbClr val="000000">
                    <a:alpha val="43137"/>
                  </a:srgbClr>
                </a:outerShdw>
              </a:effectLst>
              <a:latin typeface="Arial" charset="0"/>
            </a:endParaRPr>
          </a:p>
          <a:p>
            <a:pPr marL="457200" indent="-457200" algn="just">
              <a:buClr>
                <a:srgbClr val="990000"/>
              </a:buClr>
              <a:buSzPct val="100000"/>
              <a:buFontTx/>
              <a:buAutoNum type="arabicPeriod"/>
              <a:defRPr/>
            </a:pPr>
            <a:r>
              <a:rPr lang="es-CO" sz="2800" b="1" dirty="0" smtClean="0">
                <a:effectLst>
                  <a:outerShdw blurRad="38100" dist="38100" dir="2700000" algn="tl">
                    <a:srgbClr val="000000">
                      <a:alpha val="43137"/>
                    </a:srgbClr>
                  </a:outerShdw>
                </a:effectLst>
              </a:rPr>
              <a:t>Perspectivas 2016</a:t>
            </a:r>
            <a:endParaRPr lang="es-CO"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0372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501063" y="6519864"/>
            <a:ext cx="571500" cy="365125"/>
          </a:xfrm>
          <a:prstGeom prst="rect">
            <a:avLst/>
          </a:prstGeom>
        </p:spPr>
        <p:txBody>
          <a:bodyPr/>
          <a:lstStyle/>
          <a:p>
            <a:pPr>
              <a:defRPr/>
            </a:pPr>
            <a:fld id="{5E41FBA4-9116-410E-935A-93ACEC99CF6A}" type="slidenum">
              <a:rPr lang="es-CO" smtClean="0"/>
              <a:pPr>
                <a:defRPr/>
              </a:pPr>
              <a:t>5</a:t>
            </a:fld>
            <a:endParaRPr lang="es-CO" dirty="0"/>
          </a:p>
        </p:txBody>
      </p:sp>
      <p:sp>
        <p:nvSpPr>
          <p:cNvPr id="6" name="2 Título"/>
          <p:cNvSpPr>
            <a:spLocks noGrp="1"/>
          </p:cNvSpPr>
          <p:nvPr>
            <p:ph type="title"/>
          </p:nvPr>
        </p:nvSpPr>
        <p:spPr>
          <a:xfrm>
            <a:off x="3563888" y="0"/>
            <a:ext cx="5580112" cy="750714"/>
          </a:xfrm>
        </p:spPr>
        <p:txBody>
          <a:bodyPr>
            <a:normAutofit/>
          </a:bodyPr>
          <a:lstStyle/>
          <a:p>
            <a:r>
              <a:rPr lang="es-CO" sz="2800" dirty="0" smtClean="0"/>
              <a:t>Agenda</a:t>
            </a:r>
            <a:endParaRPr lang="es-CO" sz="2800" dirty="0"/>
          </a:p>
        </p:txBody>
      </p:sp>
      <p:sp>
        <p:nvSpPr>
          <p:cNvPr id="7" name="Rectangle 5"/>
          <p:cNvSpPr>
            <a:spLocks noChangeArrowheads="1"/>
          </p:cNvSpPr>
          <p:nvPr/>
        </p:nvSpPr>
        <p:spPr bwMode="auto">
          <a:xfrm>
            <a:off x="357188" y="2411016"/>
            <a:ext cx="8501062" cy="2246769"/>
          </a:xfrm>
          <a:prstGeom prst="rect">
            <a:avLst/>
          </a:prstGeom>
          <a:noFill/>
          <a:ln>
            <a:noFill/>
          </a:ln>
          <a:extLst/>
        </p:spPr>
        <p:txBody>
          <a:bodyPr anchor="ctr">
            <a:spAutoFit/>
          </a:bodyPr>
          <a:lstStyle/>
          <a:p>
            <a:pPr marL="457200" indent="-457200" algn="just">
              <a:buClr>
                <a:srgbClr val="990000"/>
              </a:buClr>
              <a:buSzPct val="100000"/>
              <a:buFontTx/>
              <a:buAutoNum type="arabicPeriod"/>
              <a:defRPr/>
            </a:pPr>
            <a:r>
              <a:rPr lang="es-CO" sz="2800" b="1" dirty="0">
                <a:effectLst>
                  <a:outerShdw blurRad="38100" dist="38100" dir="2700000" algn="tl">
                    <a:srgbClr val="000000">
                      <a:alpha val="43137"/>
                    </a:srgbClr>
                  </a:outerShdw>
                </a:effectLst>
              </a:rPr>
              <a:t>Tendencias del Sistema Financiero</a:t>
            </a:r>
          </a:p>
          <a:p>
            <a:pPr marL="457200" indent="-457200" algn="just">
              <a:buClr>
                <a:srgbClr val="990000"/>
              </a:buClr>
              <a:buSzPct val="100000"/>
              <a:buFontTx/>
              <a:buAutoNum type="arabicPeriod"/>
              <a:defRPr/>
            </a:pPr>
            <a:endParaRPr lang="es-CO" sz="2800" b="1" dirty="0" smtClean="0">
              <a:effectLst>
                <a:outerShdw blurRad="38100" dist="38100" dir="2700000" algn="tl">
                  <a:srgbClr val="000000">
                    <a:alpha val="43137"/>
                  </a:srgbClr>
                </a:outerShdw>
              </a:effectLst>
              <a:latin typeface="Arial" charset="0"/>
            </a:endParaRPr>
          </a:p>
          <a:p>
            <a:pPr marL="457200" indent="-457200" algn="just">
              <a:buClr>
                <a:schemeClr val="bg1">
                  <a:lumMod val="75000"/>
                </a:schemeClr>
              </a:buClr>
              <a:buSzPct val="100000"/>
              <a:buFontTx/>
              <a:buAutoNum type="arabicPeriod"/>
              <a:defRPr/>
            </a:pPr>
            <a:r>
              <a:rPr lang="es-CO" sz="2800" b="1" dirty="0">
                <a:solidFill>
                  <a:schemeClr val="bg1">
                    <a:lumMod val="75000"/>
                  </a:schemeClr>
                </a:solidFill>
                <a:effectLst>
                  <a:outerShdw blurRad="38100" dist="38100" dir="2700000" algn="tl">
                    <a:srgbClr val="000000">
                      <a:alpha val="43137"/>
                    </a:srgbClr>
                  </a:outerShdw>
                </a:effectLst>
              </a:rPr>
              <a:t>Riesgos </a:t>
            </a:r>
            <a:r>
              <a:rPr lang="es-CO" sz="2800" b="1" dirty="0" smtClean="0">
                <a:solidFill>
                  <a:schemeClr val="bg1">
                    <a:lumMod val="75000"/>
                  </a:schemeClr>
                </a:solidFill>
                <a:effectLst>
                  <a:outerShdw blurRad="38100" dist="38100" dir="2700000" algn="tl">
                    <a:srgbClr val="000000">
                      <a:alpha val="43137"/>
                    </a:srgbClr>
                  </a:outerShdw>
                </a:effectLst>
              </a:rPr>
              <a:t>emergentes</a:t>
            </a:r>
            <a:endParaRPr lang="es-CO" sz="2800" b="1" dirty="0">
              <a:solidFill>
                <a:schemeClr val="bg1">
                  <a:lumMod val="75000"/>
                </a:schemeClr>
              </a:solidFill>
              <a:effectLst>
                <a:outerShdw blurRad="38100" dist="38100" dir="2700000" algn="tl">
                  <a:srgbClr val="000000">
                    <a:alpha val="43137"/>
                  </a:srgbClr>
                </a:outerShdw>
              </a:effectLst>
            </a:endParaRPr>
          </a:p>
          <a:p>
            <a:pPr marL="457200" indent="-457200" algn="just">
              <a:buClr>
                <a:schemeClr val="bg1">
                  <a:lumMod val="75000"/>
                </a:schemeClr>
              </a:buClr>
              <a:buSzPct val="100000"/>
              <a:buFontTx/>
              <a:buAutoNum type="arabicPeriod"/>
              <a:defRPr/>
            </a:pPr>
            <a:endParaRPr lang="es-CO" sz="2800" b="1" dirty="0">
              <a:solidFill>
                <a:schemeClr val="bg1">
                  <a:lumMod val="75000"/>
                </a:schemeClr>
              </a:solidFill>
              <a:effectLst>
                <a:outerShdw blurRad="38100" dist="38100" dir="2700000" algn="tl">
                  <a:srgbClr val="000000">
                    <a:alpha val="43137"/>
                  </a:srgbClr>
                </a:outerShdw>
              </a:effectLst>
              <a:latin typeface="Arial" charset="0"/>
            </a:endParaRPr>
          </a:p>
          <a:p>
            <a:pPr marL="457200" indent="-457200" algn="just">
              <a:buClr>
                <a:schemeClr val="bg1">
                  <a:lumMod val="75000"/>
                </a:schemeClr>
              </a:buClr>
              <a:buSzPct val="100000"/>
              <a:buFontTx/>
              <a:buAutoNum type="arabicPeriod"/>
              <a:defRPr/>
            </a:pPr>
            <a:r>
              <a:rPr lang="es-CO" sz="2800" b="1" dirty="0" smtClean="0">
                <a:solidFill>
                  <a:schemeClr val="bg1">
                    <a:lumMod val="75000"/>
                  </a:schemeClr>
                </a:solidFill>
                <a:effectLst>
                  <a:outerShdw blurRad="38100" dist="38100" dir="2700000" algn="tl">
                    <a:srgbClr val="000000">
                      <a:alpha val="43137"/>
                    </a:srgbClr>
                  </a:outerShdw>
                </a:effectLst>
              </a:rPr>
              <a:t>Perspectivas 2016</a:t>
            </a:r>
            <a:endParaRPr lang="es-CO" sz="2800" b="1" dirty="0">
              <a:solidFill>
                <a:schemeClr val="bg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848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27981"/>
            <a:ext cx="8229600" cy="4785395"/>
          </a:xfrm>
        </p:spPr>
        <p:txBody>
          <a:bodyPr/>
          <a:lstStyle/>
          <a:p>
            <a:pPr>
              <a:lnSpc>
                <a:spcPct val="150000"/>
              </a:lnSpc>
            </a:pPr>
            <a:r>
              <a:rPr lang="es-CO" dirty="0" smtClean="0"/>
              <a:t>     </a:t>
            </a:r>
            <a:r>
              <a:rPr lang="es-CO" sz="1400" dirty="0" smtClean="0"/>
              <a:t>Cambios Tecnológicos			       Modelo de Negocio</a:t>
            </a:r>
          </a:p>
          <a:p>
            <a:pPr>
              <a:lnSpc>
                <a:spcPct val="150000"/>
              </a:lnSpc>
            </a:pPr>
            <a:r>
              <a:rPr lang="es-CO" sz="1400" dirty="0"/>
              <a:t> </a:t>
            </a:r>
            <a:r>
              <a:rPr lang="es-CO" sz="1400" dirty="0" smtClean="0"/>
              <a:t>       Cambios demográficos y comportamentales	       Cambios Regulatorios</a:t>
            </a:r>
          </a:p>
          <a:p>
            <a:pPr>
              <a:lnSpc>
                <a:spcPct val="150000"/>
              </a:lnSpc>
            </a:pPr>
            <a:r>
              <a:rPr lang="es-CO" sz="1400" dirty="0"/>
              <a:t> </a:t>
            </a:r>
            <a:r>
              <a:rPr lang="es-CO" sz="1400" dirty="0" smtClean="0"/>
              <a:t>        Talento global y competencias		       Cambios en la inversión, 						fuentes de capital y retornos</a:t>
            </a:r>
          </a:p>
          <a:p>
            <a:endParaRPr lang="es-CO" sz="1600" dirty="0"/>
          </a:p>
          <a:p>
            <a:r>
              <a:rPr lang="es-CO" sz="1400" dirty="0" smtClean="0"/>
              <a:t>      América		Europa; Oriente Medio y África		Asia y Pacífico</a:t>
            </a:r>
          </a:p>
          <a:p>
            <a:endParaRPr lang="es-CO" sz="1400" dirty="0"/>
          </a:p>
          <a:p>
            <a:endParaRPr lang="es-CO" sz="1400" dirty="0" smtClean="0"/>
          </a:p>
          <a:p>
            <a:endParaRPr lang="es-CO" sz="1400" dirty="0"/>
          </a:p>
          <a:p>
            <a:endParaRPr lang="es-CO" sz="1400" dirty="0" smtClean="0"/>
          </a:p>
          <a:p>
            <a:endParaRPr lang="es-CO" sz="1400" dirty="0"/>
          </a:p>
          <a:p>
            <a:endParaRPr lang="es-CO" sz="1400" dirty="0" smtClean="0"/>
          </a:p>
          <a:p>
            <a:endParaRPr lang="es-CO" sz="1400" dirty="0"/>
          </a:p>
          <a:p>
            <a:endParaRPr lang="es-CO" sz="1400" dirty="0" smtClean="0"/>
          </a:p>
          <a:p>
            <a:r>
              <a:rPr lang="es-CO" sz="1000" dirty="0" smtClean="0"/>
              <a:t>Fuente: “</a:t>
            </a:r>
            <a:r>
              <a:rPr lang="es-CO" sz="1000" i="1" dirty="0" err="1" smtClean="0"/>
              <a:t>The</a:t>
            </a:r>
            <a:r>
              <a:rPr lang="es-CO" sz="1000" i="1" dirty="0" smtClean="0"/>
              <a:t> 6 </a:t>
            </a:r>
            <a:r>
              <a:rPr lang="es-CO" sz="1000" i="1" dirty="0" err="1" smtClean="0"/>
              <a:t>megatrends</a:t>
            </a:r>
            <a:r>
              <a:rPr lang="es-CO" sz="1000" i="1" dirty="0" smtClean="0"/>
              <a:t>: </a:t>
            </a:r>
            <a:r>
              <a:rPr lang="es-CO" sz="1000" i="1" dirty="0" err="1" smtClean="0"/>
              <a:t>What</a:t>
            </a:r>
            <a:r>
              <a:rPr lang="es-CO" sz="1000" i="1" dirty="0" smtClean="0"/>
              <a:t> </a:t>
            </a:r>
            <a:r>
              <a:rPr lang="es-CO" sz="1000" i="1" dirty="0" err="1" smtClean="0"/>
              <a:t>concerns</a:t>
            </a:r>
            <a:r>
              <a:rPr lang="es-CO" sz="1000" i="1" dirty="0" smtClean="0"/>
              <a:t> </a:t>
            </a:r>
            <a:r>
              <a:rPr lang="es-CO" sz="1000" i="1" dirty="0" err="1" smtClean="0"/>
              <a:t>unite</a:t>
            </a:r>
            <a:r>
              <a:rPr lang="es-CO" sz="1000" i="1" dirty="0" smtClean="0"/>
              <a:t> </a:t>
            </a:r>
            <a:r>
              <a:rPr lang="es-CO" sz="1000" i="1" dirty="0" err="1" smtClean="0"/>
              <a:t>our</a:t>
            </a:r>
            <a:r>
              <a:rPr lang="es-CO" sz="1000" i="1" dirty="0" smtClean="0"/>
              <a:t> global </a:t>
            </a:r>
            <a:r>
              <a:rPr lang="es-CO" sz="1000" i="1" dirty="0" err="1" smtClean="0"/>
              <a:t>executives</a:t>
            </a:r>
            <a:r>
              <a:rPr lang="es-CO" sz="1000" i="1" dirty="0" smtClean="0"/>
              <a:t>?</a:t>
            </a:r>
            <a:r>
              <a:rPr lang="es-CO" sz="1000" dirty="0" smtClean="0"/>
              <a:t>”. Willis Tower Watson. 2016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5" y="4293096"/>
            <a:ext cx="846635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40" y="2084934"/>
            <a:ext cx="428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330"/>
          <a:stretch/>
        </p:blipFill>
        <p:spPr bwMode="auto">
          <a:xfrm>
            <a:off x="4978896" y="2132856"/>
            <a:ext cx="446544"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993502"/>
            <a:ext cx="8653880" cy="923330"/>
          </a:xfrm>
          <a:prstGeom prst="rect">
            <a:avLst/>
          </a:prstGeom>
          <a:noFill/>
        </p:spPr>
        <p:txBody>
          <a:bodyPr wrap="square" rtlCol="0">
            <a:spAutoFit/>
          </a:bodyPr>
          <a:lstStyle/>
          <a:p>
            <a:pPr algn="just"/>
            <a:r>
              <a:rPr lang="es-CO" dirty="0" smtClean="0"/>
              <a:t>Según la opinión de los ejecutivos de las principales entidades financieras así como de sus reguladores y supervisores, para el 2025 los principales retos estarán asociados a 6 grandes tendencias: </a:t>
            </a:r>
            <a:endParaRPr lang="es-ES" dirty="0"/>
          </a:p>
        </p:txBody>
      </p:sp>
      <p:sp>
        <p:nvSpPr>
          <p:cNvPr id="6" name="5 Marcador de número de diapositiva"/>
          <p:cNvSpPr>
            <a:spLocks noGrp="1"/>
          </p:cNvSpPr>
          <p:nvPr>
            <p:ph type="sldNum" sz="quarter" idx="4"/>
          </p:nvPr>
        </p:nvSpPr>
        <p:spPr/>
        <p:txBody>
          <a:bodyPr/>
          <a:lstStyle/>
          <a:p>
            <a:pPr>
              <a:defRPr/>
            </a:pPr>
            <a:fld id="{EBA59A33-2EC7-4BBB-8673-CEFB896C0BD7}" type="slidenum">
              <a:rPr lang="es-CO" smtClean="0"/>
              <a:pPr>
                <a:defRPr/>
              </a:pPr>
              <a:t>6</a:t>
            </a:fld>
            <a:endParaRPr lang="es-CO" dirty="0"/>
          </a:p>
        </p:txBody>
      </p:sp>
      <p:sp>
        <p:nvSpPr>
          <p:cNvPr id="10" name="3 Rectángulo"/>
          <p:cNvSpPr>
            <a:spLocks noChangeArrowheads="1"/>
          </p:cNvSpPr>
          <p:nvPr/>
        </p:nvSpPr>
        <p:spPr bwMode="auto">
          <a:xfrm>
            <a:off x="3347864" y="9673"/>
            <a:ext cx="5796135" cy="720197"/>
          </a:xfrm>
          <a:prstGeom prst="rect">
            <a:avLst/>
          </a:prstGeom>
          <a:noFill/>
          <a:ln w="9525">
            <a:noFill/>
            <a:miter lim="800000"/>
            <a:headEnd/>
            <a:tailEnd/>
          </a:ln>
        </p:spPr>
        <p:txBody>
          <a:bodyPr anchor="ctr"/>
          <a:lstStyle/>
          <a:p>
            <a:pPr algn="r" eaLnBrk="0" hangingPunct="0">
              <a:lnSpc>
                <a:spcPct val="85000"/>
              </a:lnSpc>
              <a:spcBef>
                <a:spcPct val="20000"/>
              </a:spcBef>
            </a:pPr>
            <a:r>
              <a:rPr lang="es-CO" sz="2800" b="1" dirty="0" smtClean="0">
                <a:solidFill>
                  <a:srgbClr val="990000"/>
                </a:solidFill>
                <a:effectLst>
                  <a:outerShdw blurRad="38100" dist="38100" dir="2700000" algn="tl">
                    <a:srgbClr val="000000">
                      <a:alpha val="43137"/>
                    </a:srgbClr>
                  </a:outerShdw>
                </a:effectLst>
                <a:latin typeface="Arial Narrow" pitchFamily="34" charset="0"/>
              </a:rPr>
              <a:t>Mega tendencias </a:t>
            </a:r>
            <a:r>
              <a:rPr lang="es-CO" sz="2800" b="1" dirty="0">
                <a:solidFill>
                  <a:srgbClr val="990000"/>
                </a:solidFill>
                <a:effectLst>
                  <a:outerShdw blurRad="38100" dist="38100" dir="2700000" algn="tl">
                    <a:srgbClr val="000000">
                      <a:alpha val="43137"/>
                    </a:srgbClr>
                  </a:outerShdw>
                </a:effectLst>
                <a:latin typeface="Arial Narrow" pitchFamily="34" charset="0"/>
              </a:rPr>
              <a:t>del Sistema Financiero</a:t>
            </a:r>
            <a:br>
              <a:rPr lang="es-CO" sz="2800" b="1" dirty="0">
                <a:solidFill>
                  <a:srgbClr val="990000"/>
                </a:solidFill>
                <a:effectLst>
                  <a:outerShdw blurRad="38100" dist="38100" dir="2700000" algn="tl">
                    <a:srgbClr val="000000">
                      <a:alpha val="43137"/>
                    </a:srgbClr>
                  </a:outerShdw>
                </a:effectLst>
                <a:latin typeface="Arial Narrow" pitchFamily="34" charset="0"/>
              </a:rPr>
            </a:br>
            <a:r>
              <a:rPr lang="es-CO" sz="2400" b="1" dirty="0" smtClean="0">
                <a:solidFill>
                  <a:srgbClr val="990000"/>
                </a:solidFill>
                <a:effectLst>
                  <a:outerShdw blurRad="38100" dist="38100" dir="2700000" algn="tl">
                    <a:srgbClr val="000000">
                      <a:alpha val="43137"/>
                    </a:srgbClr>
                  </a:outerShdw>
                </a:effectLst>
                <a:latin typeface="Arial Narrow" pitchFamily="34" charset="0"/>
              </a:rPr>
              <a:t>Análisis regional</a:t>
            </a:r>
            <a:endParaRPr lang="es-CO" sz="2000" b="1" dirty="0">
              <a:solidFill>
                <a:srgbClr val="99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16897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CO" dirty="0" smtClean="0"/>
              <a:t>Temas de debate en la supervisión</a:t>
            </a:r>
            <a:endParaRPr lang="es-ES" dirty="0"/>
          </a:p>
        </p:txBody>
      </p:sp>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7</a:t>
            </a:fld>
            <a:endParaRPr lang="es-CO" dirty="0"/>
          </a:p>
        </p:txBody>
      </p:sp>
      <p:pic>
        <p:nvPicPr>
          <p:cNvPr id="10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645024"/>
            <a:ext cx="8356600" cy="28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9512" y="6567155"/>
            <a:ext cx="8375650" cy="246221"/>
          </a:xfrm>
          <a:prstGeom prst="rect">
            <a:avLst/>
          </a:prstGeom>
        </p:spPr>
        <p:txBody>
          <a:bodyPr wrap="square">
            <a:spAutoFit/>
          </a:bodyPr>
          <a:lstStyle/>
          <a:p>
            <a:pPr algn="just"/>
            <a:r>
              <a:rPr lang="es-CO" sz="1000" dirty="0" smtClean="0"/>
              <a:t>Fuente: </a:t>
            </a:r>
            <a:r>
              <a:rPr lang="es-CO" sz="1000" dirty="0"/>
              <a:t>ASBA. Resultado encuesta sobre eventos de mayor impacto </a:t>
            </a:r>
            <a:r>
              <a:rPr lang="es-CO" sz="1000" dirty="0" smtClean="0"/>
              <a:t>en </a:t>
            </a:r>
            <a:r>
              <a:rPr lang="es-CO" sz="1000" dirty="0"/>
              <a:t>la región. 2015</a:t>
            </a:r>
            <a:endParaRPr lang="es-ES" sz="1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889695"/>
            <a:ext cx="7529463"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93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CO" dirty="0" smtClean="0"/>
              <a:t>Tendencias del Sistema Financiero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51021219"/>
              </p:ext>
            </p:extLst>
          </p:nvPr>
        </p:nvGraphicFramePr>
        <p:xfrm>
          <a:off x="467544" y="1772816"/>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8</a:t>
            </a:fld>
            <a:endParaRPr lang="es-CO" dirty="0"/>
          </a:p>
        </p:txBody>
      </p:sp>
      <p:sp>
        <p:nvSpPr>
          <p:cNvPr id="3" name="Rectángulo 2"/>
          <p:cNvSpPr/>
          <p:nvPr/>
        </p:nvSpPr>
        <p:spPr>
          <a:xfrm>
            <a:off x="323527" y="993502"/>
            <a:ext cx="8568953" cy="923330"/>
          </a:xfrm>
          <a:prstGeom prst="rect">
            <a:avLst/>
          </a:prstGeom>
        </p:spPr>
        <p:txBody>
          <a:bodyPr wrap="square">
            <a:spAutoFit/>
          </a:bodyPr>
          <a:lstStyle/>
          <a:p>
            <a:pPr algn="just"/>
            <a:r>
              <a:rPr lang="es-CO" dirty="0" smtClean="0"/>
              <a:t>En la próxima década muchos de los esfuerzos de las autoridades y la industria financiera colombiana estarán enfocados en por lo menos estos 3 frentes de trabajo:</a:t>
            </a:r>
            <a:endParaRPr lang="es-CO" dirty="0"/>
          </a:p>
        </p:txBody>
      </p:sp>
    </p:spTree>
    <p:extLst>
      <p:ext uri="{BB962C8B-B14F-4D97-AF65-F5344CB8AC3E}">
        <p14:creationId xmlns:p14="http://schemas.microsoft.com/office/powerpoint/2010/main" val="111443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44624"/>
            <a:ext cx="5786446" cy="648072"/>
          </a:xfrm>
        </p:spPr>
        <p:txBody>
          <a:bodyPr/>
          <a:lstStyle/>
          <a:p>
            <a:r>
              <a:rPr lang="es-CO" dirty="0" smtClean="0"/>
              <a:t>Tendencias del Sistema Financiero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06508431"/>
              </p:ext>
            </p:extLst>
          </p:nvPr>
        </p:nvGraphicFramePr>
        <p:xfrm>
          <a:off x="539552" y="1268760"/>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4"/>
          </p:nvPr>
        </p:nvSpPr>
        <p:spPr/>
        <p:txBody>
          <a:bodyPr/>
          <a:lstStyle/>
          <a:p>
            <a:pPr>
              <a:defRPr/>
            </a:pPr>
            <a:fld id="{EBA59A33-2EC7-4BBB-8673-CEFB896C0BD7}" type="slidenum">
              <a:rPr lang="es-CO" smtClean="0"/>
              <a:pPr>
                <a:defRPr/>
              </a:pPr>
              <a:t>9</a:t>
            </a:fld>
            <a:endParaRPr lang="es-CO" dirty="0"/>
          </a:p>
        </p:txBody>
      </p:sp>
    </p:spTree>
    <p:extLst>
      <p:ext uri="{BB962C8B-B14F-4D97-AF65-F5344CB8AC3E}">
        <p14:creationId xmlns:p14="http://schemas.microsoft.com/office/powerpoint/2010/main" val="140805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9_Tema de Office">
  <a:themeElements>
    <a:clrScheme name="Plantilla">
      <a:dk1>
        <a:sysClr val="windowText" lastClr="000000"/>
      </a:dk1>
      <a:lt1>
        <a:sysClr val="window" lastClr="FFFFFF"/>
      </a:lt1>
      <a:dk2>
        <a:srgbClr val="1F497D"/>
      </a:dk2>
      <a:lt2>
        <a:srgbClr val="EEECE1"/>
      </a:lt2>
      <a:accent1>
        <a:srgbClr val="006666"/>
      </a:accent1>
      <a:accent2>
        <a:srgbClr val="990000"/>
      </a:accent2>
      <a:accent3>
        <a:srgbClr val="CC6600"/>
      </a:accent3>
      <a:accent4>
        <a:srgbClr val="663300"/>
      </a:accent4>
      <a:accent5>
        <a:srgbClr val="66A3A3"/>
      </a:accent5>
      <a:accent6>
        <a:srgbClr val="7474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48748</TotalTime>
  <Words>2794</Words>
  <Application>Microsoft Office PowerPoint</Application>
  <PresentationFormat>Presentación en pantalla (4:3)</PresentationFormat>
  <Paragraphs>460</Paragraphs>
  <Slides>36</Slides>
  <Notes>20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9_Tema de Office</vt:lpstr>
      <vt:lpstr>Presentación de PowerPoint</vt:lpstr>
      <vt:lpstr>Presentación de PowerPoint</vt:lpstr>
      <vt:lpstr>Presentación de PowerPoint</vt:lpstr>
      <vt:lpstr>Agenda</vt:lpstr>
      <vt:lpstr>Agenda</vt:lpstr>
      <vt:lpstr>Presentación de PowerPoint</vt:lpstr>
      <vt:lpstr>Temas de debate en la supervisión</vt:lpstr>
      <vt:lpstr>Tendencias del Sistema Financiero</vt:lpstr>
      <vt:lpstr>Tendencias del Sistema Financiero</vt:lpstr>
      <vt:lpstr>Presentación de PowerPoint</vt:lpstr>
      <vt:lpstr>Presentación de PowerPoint</vt:lpstr>
      <vt:lpstr>Presentación de PowerPoint</vt:lpstr>
      <vt:lpstr>Implementación diferencial</vt:lpstr>
      <vt:lpstr>Implementación diferencial</vt:lpstr>
      <vt:lpstr>Implementación Colombia</vt:lpstr>
      <vt:lpstr> Implementación Colombia</vt:lpstr>
      <vt:lpstr>Presentación de PowerPoint</vt:lpstr>
      <vt:lpstr>Tendencias del Sistema Financiero</vt:lpstr>
      <vt:lpstr>Presentación de PowerPoint</vt:lpstr>
      <vt:lpstr>Presentación de PowerPoint</vt:lpstr>
      <vt:lpstr>Presentación de PowerPoint</vt:lpstr>
      <vt:lpstr>Presentación de PowerPoint</vt:lpstr>
      <vt:lpstr>Presentación de PowerPoint</vt:lpstr>
      <vt:lpstr>Tendencias del Sistema Financiero</vt:lpstr>
      <vt:lpstr>Presentación de PowerPoint</vt:lpstr>
      <vt:lpstr>Agenda</vt:lpstr>
      <vt:lpstr>Eventos relevantes en la Región</vt:lpstr>
      <vt:lpstr>Perspectiva de riesgo en la Región</vt:lpstr>
      <vt:lpstr>Riesgos emergentes</vt:lpstr>
      <vt:lpstr>Riesgos emergentes</vt:lpstr>
      <vt:lpstr>Riesgos emergentes</vt:lpstr>
      <vt:lpstr>Agenda</vt:lpstr>
      <vt:lpstr>Perspectivas 2016</vt:lpstr>
      <vt:lpstr>Perspectivas 2016</vt:lpstr>
      <vt:lpstr>Sistema Colombiano para la Prevención del Lavado de Activos y la Financiación del Terrorismo</vt:lpstr>
      <vt:lpstr>Presentación de PowerPoint</vt:lpstr>
    </vt:vector>
  </TitlesOfParts>
  <Company>superfinanciera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dapineda</dc:creator>
  <cp:lastModifiedBy>Salma Hoyos Villamil</cp:lastModifiedBy>
  <cp:revision>1325</cp:revision>
  <cp:lastPrinted>2016-05-27T22:00:44Z</cp:lastPrinted>
  <dcterms:created xsi:type="dcterms:W3CDTF">2012-01-06T14:14:15Z</dcterms:created>
  <dcterms:modified xsi:type="dcterms:W3CDTF">2016-06-08T19:29:52Z</dcterms:modified>
</cp:coreProperties>
</file>