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5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6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504" r:id="rId5"/>
    <p:sldMasterId id="2147493542" r:id="rId6"/>
    <p:sldMasterId id="2147493579" r:id="rId7"/>
    <p:sldMasterId id="2147493589" r:id="rId8"/>
    <p:sldMasterId id="2147493596" r:id="rId9"/>
    <p:sldMasterId id="2147493617" r:id="rId10"/>
  </p:sldMasterIdLst>
  <p:notesMasterIdLst>
    <p:notesMasterId r:id="rId31"/>
  </p:notesMasterIdLst>
  <p:sldIdLst>
    <p:sldId id="256" r:id="rId11"/>
    <p:sldId id="260" r:id="rId12"/>
    <p:sldId id="261" r:id="rId13"/>
    <p:sldId id="259" r:id="rId14"/>
    <p:sldId id="267" r:id="rId15"/>
    <p:sldId id="266" r:id="rId16"/>
    <p:sldId id="265" r:id="rId17"/>
    <p:sldId id="277" r:id="rId18"/>
    <p:sldId id="273" r:id="rId19"/>
    <p:sldId id="274" r:id="rId20"/>
    <p:sldId id="275" r:id="rId21"/>
    <p:sldId id="276" r:id="rId22"/>
    <p:sldId id="264" r:id="rId23"/>
    <p:sldId id="278" r:id="rId24"/>
    <p:sldId id="279" r:id="rId25"/>
    <p:sldId id="268" r:id="rId26"/>
    <p:sldId id="269" r:id="rId27"/>
    <p:sldId id="270" r:id="rId28"/>
    <p:sldId id="271" r:id="rId29"/>
    <p:sldId id="262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631"/>
  </p:normalViewPr>
  <p:slideViewPr>
    <p:cSldViewPr snapToGrid="0" snapToObjects="1">
      <p:cViewPr varScale="1">
        <p:scale>
          <a:sx n="62" d="100"/>
          <a:sy n="62" d="100"/>
        </p:scale>
        <p:origin x="192" y="1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0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78FAB-58CE-C440-9522-141DD7E305B8}" type="datetimeFigureOut">
              <a:rPr lang="es-ES_tradnl" smtClean="0"/>
              <a:t>25/7/18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D64D-583E-1D4F-B755-D066F12AF74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925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D64D-583E-1D4F-B755-D066F12AF740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68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02FFD-07D4-5C4F-BD77-9210081773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2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02FFD-07D4-5C4F-BD77-9210081773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7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Blockchain was first Inspired by the Legacy of crypto currencies, this space has flourished into its own entity all based on the tenants of trust.</a:t>
            </a:r>
            <a:b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private sector is really capitalizing on Crypto growing up. We have the tenants on accountability. Member are known to the network. 4 main characteristics: Accountability, Privacy, scalability,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2FFD-07D4-5C4F-BD77-92100817734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Content Placeholder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73152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31520" indent="0" algn="l" defTabSz="731520" rtl="0" eaLnBrk="1" latinLnBrk="0" hangingPunct="1">
              <a:spcBef>
                <a:spcPct val="20000"/>
              </a:spcBef>
              <a:buFont typeface="Arial"/>
              <a:buNone/>
              <a:defRPr sz="4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463040" indent="0" algn="l" defTabSz="731520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194560" indent="0" algn="l" defTabSz="73152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926080" indent="0" algn="l" defTabSz="73152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5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E39F7-555F-4E49-87AD-0EBF9F90242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4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s-ES_tradnl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97280">
              <a:defRPr/>
            </a:pPr>
            <a:fld id="{698D0594-4E60-8F4B-8226-C705B94694A4}" type="slidenum">
              <a:rPr lang="en-US" smtClean="0">
                <a:solidFill>
                  <a:prstClr val="black"/>
                </a:solidFill>
                <a:latin typeface="Arial Regular" charset="0"/>
              </a:rPr>
              <a:pPr defTabSz="1097280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s-ES_tradnl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97280">
              <a:defRPr/>
            </a:pPr>
            <a:fld id="{698D0594-4E60-8F4B-8226-C705B94694A4}" type="slidenum">
              <a:rPr lang="en-US" smtClean="0">
                <a:solidFill>
                  <a:prstClr val="black"/>
                </a:solidFill>
                <a:latin typeface="Arial Regular" charset="0"/>
              </a:rPr>
              <a:pPr defTabSz="1097280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3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emf"/><Relationship Id="rId3" Type="http://schemas.openxmlformats.org/officeDocument/2006/relationships/image" Target="../media/image20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emf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jpe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1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2.png"/><Relationship Id="rId3" Type="http://schemas.openxmlformats.org/officeDocument/2006/relationships/image" Target="../media/image23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5.jpe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0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2.png"/><Relationship Id="rId3" Type="http://schemas.openxmlformats.org/officeDocument/2006/relationships/image" Target="../media/image23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146" y="216481"/>
            <a:ext cx="1297868" cy="179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7608" cy="52609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(1/4) + content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3736"/>
            <a:ext cx="2103120" cy="434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17" y="173736"/>
            <a:ext cx="6376911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A0E99EEC-E697-1D4F-91F9-0960174B1D85}" type="datetime1">
              <a:rPr lang="en-US" sz="1350" smtClean="0">
                <a:solidFill>
                  <a:srgbClr val="000000"/>
                </a:solidFill>
              </a:rPr>
              <a:pPr defTabSz="685800"/>
              <a:t>7/25/18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World of Watson2016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OCKCHAIN4_MARK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626" y="3860800"/>
            <a:ext cx="1548470" cy="1136689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25731" y="4891497"/>
            <a:ext cx="4809015" cy="93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prstClr val="black">
                    <a:lumMod val="50000"/>
                    <a:lumOff val="50000"/>
                  </a:prstClr>
                </a:solidFill>
                <a:latin typeface="IBM Plex Sans" charset="0"/>
                <a:ea typeface="IBM Plex Sans" charset="0"/>
                <a:cs typeface="IBM Plex Sans" charset="0"/>
              </a:rPr>
              <a:t>© 2018 IBM Corporation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8BF69C1-739F-1B47-B5E3-FA651BCAB10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1" y="144464"/>
            <a:ext cx="7138422" cy="571500"/>
          </a:xfrm>
        </p:spPr>
        <p:txBody>
          <a:bodyPr/>
          <a:lstStyle>
            <a:lvl1pPr marL="0" indent="0">
              <a:buNone/>
              <a:defRPr sz="2400" b="1">
                <a:ln>
                  <a:noFill/>
                </a:ln>
                <a:solidFill>
                  <a:srgbClr val="0164FF"/>
                </a:solidFill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 (IBM </a:t>
            </a:r>
            <a:r>
              <a:rPr lang="en-US" dirty="0" err="1"/>
              <a:t>Plex</a:t>
            </a:r>
            <a:r>
              <a:rPr lang="en-US" dirty="0"/>
              <a:t> Sans 24)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25413" y="812800"/>
            <a:ext cx="7138987" cy="938213"/>
          </a:xfrm>
        </p:spPr>
        <p:txBody>
          <a:bodyPr>
            <a:noAutofit/>
          </a:bodyPr>
          <a:lstStyle>
            <a:lvl1pPr marL="165100" indent="-165100">
              <a:tabLst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Bulleted list (IBM </a:t>
            </a:r>
            <a:r>
              <a:rPr lang="en-US" dirty="0" err="1"/>
              <a:t>Plex</a:t>
            </a:r>
            <a:r>
              <a:rPr lang="en-US" dirty="0"/>
              <a:t> Sans no smaller than 14)</a:t>
            </a:r>
          </a:p>
          <a:p>
            <a:pPr lvl="0"/>
            <a:r>
              <a:rPr lang="en-US" dirty="0"/>
              <a:t>Text goes here lorem ipsum dolor</a:t>
            </a:r>
          </a:p>
          <a:p>
            <a:pPr lvl="0"/>
            <a:r>
              <a:rPr lang="en-US" dirty="0"/>
              <a:t>Text goes here lorem ipsum dolor</a:t>
            </a:r>
          </a:p>
        </p:txBody>
      </p:sp>
    </p:spTree>
    <p:extLst/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OCKCHAIN4_MARK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626" y="3860800"/>
            <a:ext cx="1548470" cy="11366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700" y="4767263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8BF69C1-739F-1B47-B5E3-FA651BCAB10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1" y="144464"/>
            <a:ext cx="7138422" cy="571500"/>
          </a:xfrm>
        </p:spPr>
        <p:txBody>
          <a:bodyPr/>
          <a:lstStyle>
            <a:lvl1pPr marL="0" indent="0">
              <a:buNone/>
              <a:defRPr sz="2400" b="1">
                <a:ln>
                  <a:noFill/>
                </a:ln>
                <a:solidFill>
                  <a:srgbClr val="0164FF"/>
                </a:solidFill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Title Goes Here</a:t>
            </a: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25731" y="4891497"/>
            <a:ext cx="4809015" cy="93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prstClr val="black">
                    <a:lumMod val="50000"/>
                    <a:lumOff val="50000"/>
                  </a:prstClr>
                </a:solidFill>
                <a:latin typeface="IBM Plex Sans" charset="0"/>
                <a:ea typeface="IBM Plex Sans" charset="0"/>
                <a:cs typeface="IBM Plex Sans" charset="0"/>
              </a:rPr>
              <a:t>© 2018 IBM Corporation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/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text (1/4), content (3/4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731" y="144464"/>
            <a:ext cx="7138422" cy="571500"/>
          </a:xfrm>
        </p:spPr>
        <p:txBody>
          <a:bodyPr/>
          <a:lstStyle>
            <a:lvl1pPr marL="0" indent="0">
              <a:buNone/>
              <a:defRPr sz="2400">
                <a:ln>
                  <a:noFill/>
                </a:ln>
                <a:solidFill>
                  <a:srgbClr val="0164FF"/>
                </a:solidFill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26480"/>
            <a:ext cx="2057400" cy="137160"/>
          </a:xfrm>
        </p:spPr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01168"/>
            <a:ext cx="4371975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997700" y="4767263"/>
            <a:ext cx="2133600" cy="273844"/>
          </a:xfr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8BF69C1-739F-1B47-B5E3-FA651BCAB10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YCO-Full Pag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 (1/4), content (3/4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BLOCKCHAIN4_MARK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626" y="3860800"/>
            <a:ext cx="1548470" cy="1136689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731" y="144464"/>
            <a:ext cx="7138422" cy="571500"/>
          </a:xfrm>
        </p:spPr>
        <p:txBody>
          <a:bodyPr/>
          <a:lstStyle>
            <a:lvl1pPr marL="0" indent="0">
              <a:buNone/>
              <a:defRPr sz="2400" b="1">
                <a:ln>
                  <a:noFill/>
                </a:ln>
                <a:solidFill>
                  <a:srgbClr val="0164FF"/>
                </a:solidFill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30" y="177038"/>
            <a:ext cx="1211580" cy="194310"/>
          </a:xfrm>
          <a:prstGeom prst="rect">
            <a:avLst/>
          </a:prstGeom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125731" y="4891497"/>
            <a:ext cx="4809015" cy="93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prstClr val="black">
                    <a:lumMod val="50000"/>
                    <a:lumOff val="50000"/>
                  </a:prstClr>
                </a:solidFill>
                <a:latin typeface="IBM Plex Sans" charset="0"/>
                <a:ea typeface="IBM Plex Sans" charset="0"/>
                <a:cs typeface="IBM Plex Sans" charset="0"/>
              </a:rPr>
              <a:t>© 2017 IBM Corporation</a:t>
            </a:r>
            <a:endParaRPr lang="en-US" sz="800" dirty="0">
              <a:solidFill>
                <a:prstClr val="black">
                  <a:lumMod val="50000"/>
                  <a:lumOff val="50000"/>
                </a:prstClr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6997700" y="4767263"/>
            <a:ext cx="2133600" cy="273844"/>
          </a:xfr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8BF69C1-739F-1B47-B5E3-FA651BCAB105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Cop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" y="144464"/>
            <a:ext cx="7768590" cy="1011698"/>
          </a:xfrm>
        </p:spPr>
        <p:txBody>
          <a:bodyPr/>
          <a:lstStyle>
            <a:lvl1pPr marL="0" indent="0">
              <a:buNone/>
              <a:defRPr sz="2400" b="0">
                <a:ln>
                  <a:noFill/>
                </a:ln>
                <a:solidFill>
                  <a:srgbClr val="0064FF"/>
                </a:solidFill>
                <a:latin typeface="Arial"/>
                <a:cs typeface="Arial"/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5730" y="1269882"/>
            <a:ext cx="8897424" cy="296621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/>
            </a:lvl1pPr>
          </a:lstStyle>
          <a:p>
            <a:pPr lvl="0"/>
            <a:r>
              <a:rPr lang="en-US" dirty="0"/>
              <a:t>Content</a:t>
            </a:r>
          </a:p>
        </p:txBody>
      </p:sp>
      <p:pic>
        <p:nvPicPr>
          <p:cNvPr id="2" name="Picture 1" descr="BlockchainLogo_DarkGra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" y="4764534"/>
            <a:ext cx="1348087" cy="146304"/>
          </a:xfrm>
          <a:prstGeom prst="rect">
            <a:avLst/>
          </a:prstGeom>
        </p:spPr>
      </p:pic>
      <p:pic>
        <p:nvPicPr>
          <p:cNvPr id="4" name="Picture 3" descr="IBMLogo_DarkGra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554" y="4764534"/>
            <a:ext cx="392600" cy="146304"/>
          </a:xfrm>
          <a:prstGeom prst="rect">
            <a:avLst/>
          </a:prstGeom>
        </p:spPr>
      </p:pic>
      <p:pic>
        <p:nvPicPr>
          <p:cNvPr id="7" name="Picture 6" descr="BLOCKCHAIN4_MARK_BLU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67499" y="260345"/>
            <a:ext cx="871537" cy="639771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62694" y="4920492"/>
            <a:ext cx="528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3620BF-9500-5846-90F5-A7283DB76046}" type="slidenum">
              <a:rPr lang="en-US" sz="900" smtClean="0">
                <a:solidFill>
                  <a:srgbClr val="C6C6C6"/>
                </a:solidFill>
                <a:latin typeface="Arial"/>
              </a:rPr>
              <a:pPr algn="r"/>
              <a:t>‹#›</a:t>
            </a:fld>
            <a:endParaRPr lang="en-US" sz="900" dirty="0">
              <a:solidFill>
                <a:srgbClr val="C6C6C6"/>
              </a:solidFill>
              <a:latin typeface="Arial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–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5730" y="139700"/>
            <a:ext cx="6083300" cy="4953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730" y="2530534"/>
            <a:ext cx="3048000" cy="75543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 i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information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" y="750463"/>
            <a:ext cx="6097269" cy="801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2" name="Picture 11" descr="IBM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249" y="4764534"/>
            <a:ext cx="392601" cy="14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5976" y="952432"/>
            <a:ext cx="3759201" cy="375920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bg>
      <p:bgPr>
        <a:solidFill>
          <a:srgbClr val="003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524240" y="4523739"/>
            <a:ext cx="619760" cy="619760"/>
          </a:xfrm>
          <a:prstGeom prst="rect">
            <a:avLst/>
          </a:prstGeom>
          <a:solidFill>
            <a:srgbClr val="003BC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1" y="997370"/>
            <a:ext cx="7138422" cy="1807745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Divider title</a:t>
            </a:r>
          </a:p>
        </p:txBody>
      </p:sp>
      <p:pic>
        <p:nvPicPr>
          <p:cNvPr id="3" name="Picture 2" descr="IBMLogo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249" y="4764534"/>
            <a:ext cx="392601" cy="146304"/>
          </a:xfrm>
          <a:prstGeom prst="rect">
            <a:avLst/>
          </a:prstGeom>
        </p:spPr>
      </p:pic>
      <p:pic>
        <p:nvPicPr>
          <p:cNvPr id="8" name="Picture 7" descr="BLOCKCHAIN5_MARK_BLU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478" y="965200"/>
            <a:ext cx="3746505" cy="3746505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44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8600" y="362538"/>
            <a:ext cx="8686800" cy="428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32435" y="995422"/>
            <a:ext cx="8183563" cy="3669175"/>
          </a:xfrm>
        </p:spPr>
        <p:txBody>
          <a:bodyPr/>
          <a:lstStyle>
            <a:lvl1pPr marL="285750" indent="-285750">
              <a:buFont typeface="Arial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803275" indent="-173038">
              <a:buFont typeface="Arial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28600" y="362538"/>
            <a:ext cx="8686800" cy="428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6200" y="4933130"/>
            <a:ext cx="2705585" cy="1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lnSpc>
                <a:spcPct val="100000"/>
              </a:lnSpc>
              <a:defRPr sz="700" b="0" i="0">
                <a:solidFill>
                  <a:schemeClr val="tx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2EDDE8C-FCD3-47EF-B8D4-5308179AEE2C}" type="slidenum">
              <a:rPr lang="en-US" smtClean="0">
                <a:solidFill>
                  <a:srgbClr val="B2B2B2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B2B2B2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542" y="2209848"/>
            <a:ext cx="1932916" cy="72380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191919"/>
              </a:solidFill>
              <a:latin typeface="HelvNeue Light for IBM" pitchFamily="34" charset="0"/>
            </a:endParaRPr>
          </a:p>
        </p:txBody>
      </p:sp>
    </p:spTree>
    <p:extLst/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F972002-2BD6-704A-BBF0-5E86B4DC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0ADDB04-3857-8645-93B1-890A3FFE7A84}" type="datetimeFigureOut">
              <a:rPr lang="en-US" sz="2000" smtClean="0">
                <a:solidFill>
                  <a:srgbClr val="191919"/>
                </a:solidFill>
                <a:latin typeface="HelvNeue Light for IBM" pitchFamily="34" charset="0"/>
              </a:rPr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7/25/18</a:t>
            </a:fld>
            <a:endParaRPr lang="en-US" sz="2000">
              <a:solidFill>
                <a:srgbClr val="191919"/>
              </a:solidFill>
              <a:latin typeface="HelvNeue Light for IBM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A1D7A1-2FA3-7242-90AD-B2ABC408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191919"/>
              </a:solidFill>
              <a:latin typeface="HelvNeue Light for IBM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264B1F4-FD51-1149-9FCB-F77F7818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5047720-55BE-4449-9E65-40C578E5EF3D}" type="slidenum">
              <a:rPr lang="en-US" sz="2000" smtClean="0">
                <a:solidFill>
                  <a:srgbClr val="191919"/>
                </a:solidFill>
                <a:latin typeface="HelvNeue Light for IBM" pitchFamily="34" charset="0"/>
              </a:rPr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000">
              <a:solidFill>
                <a:srgbClr val="191919"/>
              </a:solidFill>
              <a:latin typeface="HelvNeue Light for IBM" pitchFamily="34" charset="0"/>
            </a:endParaRPr>
          </a:p>
        </p:txBody>
      </p:sp>
    </p:spTree>
    <p:extLst/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463"/>
          <p:cNvGrpSpPr/>
          <p:nvPr userDrawn="1"/>
        </p:nvGrpSpPr>
        <p:grpSpPr>
          <a:xfrm>
            <a:off x="1588" y="-1589"/>
            <a:ext cx="9144000" cy="5143500"/>
            <a:chOff x="0" y="0"/>
            <a:chExt cx="14630400" cy="8229600"/>
          </a:xfrm>
        </p:grpSpPr>
        <p:cxnSp>
          <p:nvCxnSpPr>
            <p:cNvPr id="465" name="Straight Connector 464"/>
            <p:cNvCxnSpPr/>
            <p:nvPr userDrawn="1"/>
          </p:nvCxnSpPr>
          <p:spPr>
            <a:xfrm>
              <a:off x="457200" y="457200"/>
              <a:ext cx="137160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 userDrawn="1"/>
          </p:nvCxnSpPr>
          <p:spPr>
            <a:xfrm flipV="1">
              <a:off x="457200" y="457200"/>
              <a:ext cx="0" cy="73152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 userDrawn="1"/>
          </p:nvCxnSpPr>
          <p:spPr>
            <a:xfrm flipV="1">
              <a:off x="14173200" y="457200"/>
              <a:ext cx="0" cy="73152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 userDrawn="1"/>
          </p:nvCxnSpPr>
          <p:spPr>
            <a:xfrm>
              <a:off x="457200" y="7772400"/>
              <a:ext cx="137160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 userDrawn="1"/>
          </p:nvCxnSpPr>
          <p:spPr>
            <a:xfrm>
              <a:off x="0" y="4114800"/>
              <a:ext cx="14630400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 userDrawn="1"/>
          </p:nvCxnSpPr>
          <p:spPr>
            <a:xfrm>
              <a:off x="0" y="2057400"/>
              <a:ext cx="14630400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 userDrawn="1"/>
          </p:nvCxnSpPr>
          <p:spPr>
            <a:xfrm>
              <a:off x="0" y="6172200"/>
              <a:ext cx="14630400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 userDrawn="1"/>
          </p:nvCxnSpPr>
          <p:spPr>
            <a:xfrm flipV="1">
              <a:off x="7315200" y="0"/>
              <a:ext cx="0" cy="822960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 userDrawn="1"/>
          </p:nvCxnSpPr>
          <p:spPr>
            <a:xfrm flipV="1">
              <a:off x="3657600" y="0"/>
              <a:ext cx="0" cy="8229295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 userDrawn="1"/>
          </p:nvCxnSpPr>
          <p:spPr>
            <a:xfrm flipV="1">
              <a:off x="10972800" y="0"/>
              <a:ext cx="0" cy="822960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 userDrawn="1"/>
        </p:nvSpPr>
        <p:spPr>
          <a:xfrm>
            <a:off x="4571968" y="575612"/>
            <a:ext cx="65" cy="134652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>
            <a:spAutoFit/>
          </a:bodyPr>
          <a:lstStyle/>
          <a:p>
            <a:pPr algn="ctr" defTabSz="685800"/>
            <a:endParaRPr lang="en-US" sz="875" dirty="0">
              <a:solidFill>
                <a:srgbClr val="FFFFFF"/>
              </a:solidFill>
              <a:latin typeface="Arial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428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42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00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57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14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28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85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742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00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914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71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028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085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71500" y="-2"/>
            <a:ext cx="0" cy="51435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57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43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1714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000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1200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1257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314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1371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1485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1543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600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1657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1771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1828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885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1943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2057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V="1">
            <a:off x="2114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2171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2228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V="1">
            <a:off x="2343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V="1">
            <a:off x="2400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2457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V="1">
            <a:off x="2514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V="1">
            <a:off x="2571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V="1">
            <a:off x="2628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V="1">
            <a:off x="2686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V="1">
            <a:off x="2743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V="1">
            <a:off x="2800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V="1">
            <a:off x="2857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V="1">
            <a:off x="2914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V="1">
            <a:off x="2971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3028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3086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V="1">
            <a:off x="3143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V="1">
            <a:off x="3200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V="1">
            <a:off x="3257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flipV="1">
            <a:off x="3314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V="1">
            <a:off x="3371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 flipV="1">
            <a:off x="3429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flipV="1">
            <a:off x="3486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flipV="1">
            <a:off x="3543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flipV="1">
            <a:off x="3600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flipV="1">
            <a:off x="3657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 flipV="1">
            <a:off x="3714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flipV="1">
            <a:off x="3771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flipV="1">
            <a:off x="3829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flipV="1">
            <a:off x="3886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V="1">
            <a:off x="3943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V="1">
            <a:off x="4000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 flipV="1">
            <a:off x="4057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V="1">
            <a:off x="4114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 flipV="1">
            <a:off x="4171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 flipV="1">
            <a:off x="4229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 userDrawn="1"/>
        </p:nvCxnSpPr>
        <p:spPr>
          <a:xfrm flipV="1">
            <a:off x="4286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V="1">
            <a:off x="4343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flipV="1">
            <a:off x="4400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 flipV="1">
            <a:off x="4457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 flipV="1">
            <a:off x="4514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 flipV="1">
            <a:off x="4629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 flipV="1">
            <a:off x="4686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 flipV="1">
            <a:off x="4743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 flipV="1">
            <a:off x="4800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 flipV="1">
            <a:off x="4857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 flipV="1">
            <a:off x="4914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 flipV="1">
            <a:off x="4972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 userDrawn="1"/>
        </p:nvCxnSpPr>
        <p:spPr>
          <a:xfrm flipV="1">
            <a:off x="5029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 userDrawn="1"/>
        </p:nvCxnSpPr>
        <p:spPr>
          <a:xfrm flipV="1">
            <a:off x="5086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 flipV="1">
            <a:off x="5143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V="1">
            <a:off x="5200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 userDrawn="1"/>
        </p:nvCxnSpPr>
        <p:spPr>
          <a:xfrm flipV="1">
            <a:off x="5257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 userDrawn="1"/>
        </p:nvCxnSpPr>
        <p:spPr>
          <a:xfrm flipV="1">
            <a:off x="5314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flipV="1">
            <a:off x="5372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flipV="1">
            <a:off x="5429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 userDrawn="1"/>
        </p:nvCxnSpPr>
        <p:spPr>
          <a:xfrm flipV="1">
            <a:off x="5486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 userDrawn="1"/>
        </p:nvCxnSpPr>
        <p:spPr>
          <a:xfrm flipV="1">
            <a:off x="5543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 flipV="1">
            <a:off x="5600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 flipV="1">
            <a:off x="5657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 flipV="1">
            <a:off x="5715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 userDrawn="1"/>
        </p:nvCxnSpPr>
        <p:spPr>
          <a:xfrm flipV="1">
            <a:off x="5772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 userDrawn="1"/>
        </p:nvCxnSpPr>
        <p:spPr>
          <a:xfrm flipV="1">
            <a:off x="5829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 userDrawn="1"/>
        </p:nvCxnSpPr>
        <p:spPr>
          <a:xfrm flipV="1">
            <a:off x="5886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 userDrawn="1"/>
        </p:nvCxnSpPr>
        <p:spPr>
          <a:xfrm flipV="1">
            <a:off x="5943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 userDrawn="1"/>
        </p:nvCxnSpPr>
        <p:spPr>
          <a:xfrm flipV="1">
            <a:off x="6000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 userDrawn="1"/>
        </p:nvCxnSpPr>
        <p:spPr>
          <a:xfrm flipV="1">
            <a:off x="6057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 userDrawn="1"/>
        </p:nvCxnSpPr>
        <p:spPr>
          <a:xfrm flipV="1">
            <a:off x="6115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 userDrawn="1"/>
        </p:nvCxnSpPr>
        <p:spPr>
          <a:xfrm flipV="1">
            <a:off x="6172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 userDrawn="1"/>
        </p:nvCxnSpPr>
        <p:spPr>
          <a:xfrm flipV="1">
            <a:off x="6229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 flipV="1">
            <a:off x="6286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 userDrawn="1"/>
        </p:nvCxnSpPr>
        <p:spPr>
          <a:xfrm flipV="1">
            <a:off x="6343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 flipV="1">
            <a:off x="6400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 userDrawn="1"/>
        </p:nvCxnSpPr>
        <p:spPr>
          <a:xfrm flipV="1">
            <a:off x="6457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 userDrawn="1"/>
        </p:nvCxnSpPr>
        <p:spPr>
          <a:xfrm flipV="1">
            <a:off x="6515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 userDrawn="1"/>
        </p:nvCxnSpPr>
        <p:spPr>
          <a:xfrm flipV="1">
            <a:off x="6572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 userDrawn="1"/>
        </p:nvCxnSpPr>
        <p:spPr>
          <a:xfrm flipV="1">
            <a:off x="6629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 userDrawn="1"/>
        </p:nvCxnSpPr>
        <p:spPr>
          <a:xfrm flipV="1">
            <a:off x="6686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 flipV="1">
            <a:off x="6743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 flipV="1">
            <a:off x="6800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>
          <a:xfrm flipV="1">
            <a:off x="6915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 userDrawn="1"/>
        </p:nvCxnSpPr>
        <p:spPr>
          <a:xfrm flipV="1">
            <a:off x="6972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 userDrawn="1"/>
        </p:nvCxnSpPr>
        <p:spPr>
          <a:xfrm flipV="1">
            <a:off x="7029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 flipV="1">
            <a:off x="7086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 userDrawn="1"/>
        </p:nvCxnSpPr>
        <p:spPr>
          <a:xfrm flipV="1">
            <a:off x="7143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 userDrawn="1"/>
        </p:nvCxnSpPr>
        <p:spPr>
          <a:xfrm flipV="1">
            <a:off x="7200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 userDrawn="1"/>
        </p:nvCxnSpPr>
        <p:spPr>
          <a:xfrm flipV="1">
            <a:off x="7258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 userDrawn="1"/>
        </p:nvCxnSpPr>
        <p:spPr>
          <a:xfrm flipV="1">
            <a:off x="7315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 userDrawn="1"/>
        </p:nvCxnSpPr>
        <p:spPr>
          <a:xfrm flipV="1">
            <a:off x="7372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 userDrawn="1"/>
        </p:nvCxnSpPr>
        <p:spPr>
          <a:xfrm flipV="1">
            <a:off x="7429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 userDrawn="1"/>
        </p:nvCxnSpPr>
        <p:spPr>
          <a:xfrm flipV="1">
            <a:off x="7486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 userDrawn="1"/>
        </p:nvCxnSpPr>
        <p:spPr>
          <a:xfrm flipV="1">
            <a:off x="7543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 userDrawn="1"/>
        </p:nvCxnSpPr>
        <p:spPr>
          <a:xfrm flipV="1">
            <a:off x="7600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 userDrawn="1"/>
        </p:nvCxnSpPr>
        <p:spPr>
          <a:xfrm flipV="1">
            <a:off x="7658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 userDrawn="1"/>
        </p:nvCxnSpPr>
        <p:spPr>
          <a:xfrm flipV="1">
            <a:off x="7715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 userDrawn="1"/>
        </p:nvCxnSpPr>
        <p:spPr>
          <a:xfrm flipV="1">
            <a:off x="7772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 userDrawn="1"/>
        </p:nvCxnSpPr>
        <p:spPr>
          <a:xfrm flipV="1">
            <a:off x="7829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 userDrawn="1"/>
        </p:nvCxnSpPr>
        <p:spPr>
          <a:xfrm flipV="1">
            <a:off x="7886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 userDrawn="1"/>
        </p:nvCxnSpPr>
        <p:spPr>
          <a:xfrm flipV="1">
            <a:off x="7943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 userDrawn="1"/>
        </p:nvCxnSpPr>
        <p:spPr>
          <a:xfrm flipV="1">
            <a:off x="8001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 userDrawn="1"/>
        </p:nvCxnSpPr>
        <p:spPr>
          <a:xfrm flipV="1">
            <a:off x="8058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 userDrawn="1"/>
        </p:nvCxnSpPr>
        <p:spPr>
          <a:xfrm flipV="1">
            <a:off x="8115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 userDrawn="1"/>
        </p:nvCxnSpPr>
        <p:spPr>
          <a:xfrm flipV="1">
            <a:off x="8172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 flipV="1">
            <a:off x="8229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V="1">
            <a:off x="8286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 userDrawn="1"/>
        </p:nvCxnSpPr>
        <p:spPr>
          <a:xfrm flipV="1">
            <a:off x="8343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 userDrawn="1"/>
        </p:nvCxnSpPr>
        <p:spPr>
          <a:xfrm flipV="1">
            <a:off x="8401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 userDrawn="1"/>
        </p:nvCxnSpPr>
        <p:spPr>
          <a:xfrm flipV="1">
            <a:off x="8458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 userDrawn="1"/>
        </p:nvCxnSpPr>
        <p:spPr>
          <a:xfrm flipV="1">
            <a:off x="8515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 userDrawn="1"/>
        </p:nvCxnSpPr>
        <p:spPr>
          <a:xfrm flipV="1">
            <a:off x="8572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 userDrawn="1"/>
        </p:nvCxnSpPr>
        <p:spPr>
          <a:xfrm flipV="1">
            <a:off x="8629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 userDrawn="1"/>
        </p:nvCxnSpPr>
        <p:spPr>
          <a:xfrm flipV="1">
            <a:off x="8686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 userDrawn="1"/>
        </p:nvCxnSpPr>
        <p:spPr>
          <a:xfrm flipV="1">
            <a:off x="8743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V="1">
            <a:off x="8801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 userDrawn="1"/>
        </p:nvCxnSpPr>
        <p:spPr>
          <a:xfrm>
            <a:off x="0" y="571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 userDrawn="1"/>
        </p:nvCxnSpPr>
        <p:spPr>
          <a:xfrm>
            <a:off x="285750" y="342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285750" y="400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>
            <a:off x="285750" y="457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 userDrawn="1"/>
        </p:nvCxnSpPr>
        <p:spPr>
          <a:xfrm>
            <a:off x="285750" y="514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 userDrawn="1"/>
        </p:nvCxnSpPr>
        <p:spPr>
          <a:xfrm>
            <a:off x="0" y="857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 userDrawn="1"/>
        </p:nvCxnSpPr>
        <p:spPr>
          <a:xfrm>
            <a:off x="285750" y="628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 userDrawn="1"/>
        </p:nvCxnSpPr>
        <p:spPr>
          <a:xfrm>
            <a:off x="285750" y="685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 userDrawn="1"/>
        </p:nvCxnSpPr>
        <p:spPr>
          <a:xfrm>
            <a:off x="285750" y="742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 userDrawn="1"/>
        </p:nvCxnSpPr>
        <p:spPr>
          <a:xfrm>
            <a:off x="285750" y="800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 userDrawn="1"/>
        </p:nvCxnSpPr>
        <p:spPr>
          <a:xfrm>
            <a:off x="285750" y="914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 userDrawn="1"/>
        </p:nvCxnSpPr>
        <p:spPr>
          <a:xfrm>
            <a:off x="285750" y="971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 userDrawn="1"/>
        </p:nvCxnSpPr>
        <p:spPr>
          <a:xfrm>
            <a:off x="285750" y="1028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 userDrawn="1"/>
        </p:nvCxnSpPr>
        <p:spPr>
          <a:xfrm>
            <a:off x="285750" y="1085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 userDrawn="1"/>
        </p:nvCxnSpPr>
        <p:spPr>
          <a:xfrm>
            <a:off x="0" y="14287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 userDrawn="1"/>
        </p:nvCxnSpPr>
        <p:spPr>
          <a:xfrm>
            <a:off x="285750" y="1200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285750" y="1257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285750" y="1314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 userDrawn="1"/>
        </p:nvCxnSpPr>
        <p:spPr>
          <a:xfrm>
            <a:off x="285750" y="1371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 userDrawn="1"/>
        </p:nvCxnSpPr>
        <p:spPr>
          <a:xfrm>
            <a:off x="0" y="1714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 userDrawn="1"/>
        </p:nvCxnSpPr>
        <p:spPr>
          <a:xfrm>
            <a:off x="285750" y="1485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 userDrawn="1"/>
        </p:nvCxnSpPr>
        <p:spPr>
          <a:xfrm>
            <a:off x="285750" y="1543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>
            <a:off x="285750" y="1600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 userDrawn="1"/>
        </p:nvCxnSpPr>
        <p:spPr>
          <a:xfrm>
            <a:off x="285750" y="1657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 userDrawn="1"/>
        </p:nvCxnSpPr>
        <p:spPr>
          <a:xfrm>
            <a:off x="0" y="2000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 userDrawn="1"/>
        </p:nvCxnSpPr>
        <p:spPr>
          <a:xfrm>
            <a:off x="285750" y="1771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 userDrawn="1"/>
        </p:nvCxnSpPr>
        <p:spPr>
          <a:xfrm>
            <a:off x="285750" y="1828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 userDrawn="1"/>
        </p:nvCxnSpPr>
        <p:spPr>
          <a:xfrm>
            <a:off x="285750" y="1885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 userDrawn="1"/>
        </p:nvCxnSpPr>
        <p:spPr>
          <a:xfrm>
            <a:off x="285750" y="1943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 userDrawn="1"/>
        </p:nvCxnSpPr>
        <p:spPr>
          <a:xfrm>
            <a:off x="285750" y="2057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>
            <a:off x="285750" y="2114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 userDrawn="1"/>
        </p:nvCxnSpPr>
        <p:spPr>
          <a:xfrm>
            <a:off x="285750" y="2171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 userDrawn="1"/>
        </p:nvCxnSpPr>
        <p:spPr>
          <a:xfrm>
            <a:off x="285750" y="2228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 userDrawn="1"/>
        </p:nvCxnSpPr>
        <p:spPr>
          <a:xfrm>
            <a:off x="285750" y="2343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 userDrawn="1"/>
        </p:nvCxnSpPr>
        <p:spPr>
          <a:xfrm>
            <a:off x="285750" y="2400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 userDrawn="1"/>
        </p:nvCxnSpPr>
        <p:spPr>
          <a:xfrm>
            <a:off x="285750" y="2457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 userDrawn="1"/>
        </p:nvCxnSpPr>
        <p:spPr>
          <a:xfrm>
            <a:off x="285750" y="2514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 userDrawn="1"/>
        </p:nvCxnSpPr>
        <p:spPr>
          <a:xfrm>
            <a:off x="0" y="2857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 userDrawn="1"/>
        </p:nvCxnSpPr>
        <p:spPr>
          <a:xfrm>
            <a:off x="285750" y="2628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 userDrawn="1"/>
        </p:nvCxnSpPr>
        <p:spPr>
          <a:xfrm>
            <a:off x="285750" y="2686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 userDrawn="1"/>
        </p:nvCxnSpPr>
        <p:spPr>
          <a:xfrm>
            <a:off x="285750" y="2743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 userDrawn="1"/>
        </p:nvCxnSpPr>
        <p:spPr>
          <a:xfrm>
            <a:off x="285750" y="2800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 userDrawn="1"/>
        </p:nvCxnSpPr>
        <p:spPr>
          <a:xfrm>
            <a:off x="0" y="3143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285750" y="2914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>
            <a:off x="285750" y="2971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>
            <a:off x="285750" y="3028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 userDrawn="1"/>
        </p:nvCxnSpPr>
        <p:spPr>
          <a:xfrm>
            <a:off x="285750" y="3086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 userDrawn="1"/>
        </p:nvCxnSpPr>
        <p:spPr>
          <a:xfrm>
            <a:off x="285750" y="3200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 userDrawn="1"/>
        </p:nvCxnSpPr>
        <p:spPr>
          <a:xfrm>
            <a:off x="285750" y="3257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>
            <a:off x="285750" y="3314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 userDrawn="1"/>
        </p:nvCxnSpPr>
        <p:spPr>
          <a:xfrm>
            <a:off x="285750" y="3371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 userDrawn="1"/>
        </p:nvCxnSpPr>
        <p:spPr>
          <a:xfrm>
            <a:off x="0" y="37147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 userDrawn="1"/>
        </p:nvCxnSpPr>
        <p:spPr>
          <a:xfrm>
            <a:off x="285750" y="3486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 userDrawn="1"/>
        </p:nvCxnSpPr>
        <p:spPr>
          <a:xfrm>
            <a:off x="285750" y="3543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 userDrawn="1"/>
        </p:nvCxnSpPr>
        <p:spPr>
          <a:xfrm>
            <a:off x="285750" y="3600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 userDrawn="1"/>
        </p:nvCxnSpPr>
        <p:spPr>
          <a:xfrm>
            <a:off x="285750" y="3657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 userDrawn="1"/>
        </p:nvCxnSpPr>
        <p:spPr>
          <a:xfrm>
            <a:off x="0" y="4000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 userDrawn="1"/>
        </p:nvCxnSpPr>
        <p:spPr>
          <a:xfrm>
            <a:off x="285750" y="3771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 userDrawn="1"/>
        </p:nvCxnSpPr>
        <p:spPr>
          <a:xfrm>
            <a:off x="285750" y="3829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 userDrawn="1"/>
        </p:nvCxnSpPr>
        <p:spPr>
          <a:xfrm>
            <a:off x="285750" y="3886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 userDrawn="1"/>
        </p:nvCxnSpPr>
        <p:spPr>
          <a:xfrm>
            <a:off x="285750" y="3943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 userDrawn="1"/>
        </p:nvCxnSpPr>
        <p:spPr>
          <a:xfrm>
            <a:off x="0" y="4286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 userDrawn="1"/>
        </p:nvCxnSpPr>
        <p:spPr>
          <a:xfrm>
            <a:off x="285750" y="4057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 userDrawn="1"/>
        </p:nvCxnSpPr>
        <p:spPr>
          <a:xfrm>
            <a:off x="285750" y="4114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>
            <a:off x="285750" y="4171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>
            <a:off x="285750" y="4229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 userDrawn="1"/>
        </p:nvCxnSpPr>
        <p:spPr>
          <a:xfrm>
            <a:off x="0" y="4572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 userDrawn="1"/>
        </p:nvCxnSpPr>
        <p:spPr>
          <a:xfrm>
            <a:off x="285750" y="4343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 userDrawn="1"/>
        </p:nvCxnSpPr>
        <p:spPr>
          <a:xfrm>
            <a:off x="285750" y="4400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 userDrawn="1"/>
        </p:nvCxnSpPr>
        <p:spPr>
          <a:xfrm>
            <a:off x="285750" y="4457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 userDrawn="1"/>
        </p:nvCxnSpPr>
        <p:spPr>
          <a:xfrm>
            <a:off x="285750" y="4514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 userDrawn="1"/>
        </p:nvCxnSpPr>
        <p:spPr>
          <a:xfrm>
            <a:off x="285750" y="4629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 userDrawn="1"/>
        </p:nvCxnSpPr>
        <p:spPr>
          <a:xfrm>
            <a:off x="285750" y="4686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 userDrawn="1"/>
        </p:nvCxnSpPr>
        <p:spPr>
          <a:xfrm>
            <a:off x="285750" y="4743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 userDrawn="1"/>
        </p:nvCxnSpPr>
        <p:spPr>
          <a:xfrm>
            <a:off x="285750" y="4800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 userDrawn="1"/>
        </p:nvCxnSpPr>
        <p:spPr>
          <a:xfrm>
            <a:off x="285750" y="5029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 userDrawn="1"/>
        </p:nvCxnSpPr>
        <p:spPr>
          <a:xfrm flipV="1">
            <a:off x="314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 userDrawn="1"/>
        </p:nvCxnSpPr>
        <p:spPr>
          <a:xfrm flipV="1">
            <a:off x="371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 userDrawn="1"/>
        </p:nvCxnSpPr>
        <p:spPr>
          <a:xfrm flipV="1">
            <a:off x="428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 userDrawn="1"/>
        </p:nvCxnSpPr>
        <p:spPr>
          <a:xfrm flipV="1">
            <a:off x="485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 userDrawn="1"/>
        </p:nvCxnSpPr>
        <p:spPr>
          <a:xfrm flipV="1">
            <a:off x="542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 userDrawn="1"/>
        </p:nvCxnSpPr>
        <p:spPr>
          <a:xfrm flipV="1">
            <a:off x="600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 userDrawn="1"/>
        </p:nvCxnSpPr>
        <p:spPr>
          <a:xfrm flipV="1">
            <a:off x="657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 userDrawn="1"/>
        </p:nvCxnSpPr>
        <p:spPr>
          <a:xfrm flipV="1">
            <a:off x="714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 userDrawn="1"/>
        </p:nvCxnSpPr>
        <p:spPr>
          <a:xfrm flipV="1">
            <a:off x="771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 userDrawn="1"/>
        </p:nvCxnSpPr>
        <p:spPr>
          <a:xfrm flipV="1">
            <a:off x="828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 userDrawn="1"/>
        </p:nvCxnSpPr>
        <p:spPr>
          <a:xfrm flipV="1">
            <a:off x="885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 userDrawn="1"/>
        </p:nvCxnSpPr>
        <p:spPr>
          <a:xfrm flipV="1">
            <a:off x="942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 userDrawn="1"/>
        </p:nvCxnSpPr>
        <p:spPr>
          <a:xfrm flipV="1">
            <a:off x="1000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 userDrawn="1"/>
        </p:nvCxnSpPr>
        <p:spPr>
          <a:xfrm flipV="1">
            <a:off x="1057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 userDrawn="1"/>
        </p:nvCxnSpPr>
        <p:spPr>
          <a:xfrm flipV="1">
            <a:off x="1114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 userDrawn="1"/>
        </p:nvCxnSpPr>
        <p:spPr>
          <a:xfrm flipV="1">
            <a:off x="1171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 userDrawn="1"/>
        </p:nvCxnSpPr>
        <p:spPr>
          <a:xfrm flipV="1">
            <a:off x="1228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 userDrawn="1"/>
        </p:nvCxnSpPr>
        <p:spPr>
          <a:xfrm flipV="1">
            <a:off x="1285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 userDrawn="1"/>
        </p:nvCxnSpPr>
        <p:spPr>
          <a:xfrm flipV="1">
            <a:off x="1343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 userDrawn="1"/>
        </p:nvCxnSpPr>
        <p:spPr>
          <a:xfrm flipV="1">
            <a:off x="1400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 userDrawn="1"/>
        </p:nvCxnSpPr>
        <p:spPr>
          <a:xfrm flipV="1">
            <a:off x="1457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 userDrawn="1"/>
        </p:nvCxnSpPr>
        <p:spPr>
          <a:xfrm flipV="1">
            <a:off x="1514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 userDrawn="1"/>
        </p:nvCxnSpPr>
        <p:spPr>
          <a:xfrm flipV="1">
            <a:off x="1571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 userDrawn="1"/>
        </p:nvCxnSpPr>
        <p:spPr>
          <a:xfrm flipV="1">
            <a:off x="1628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 userDrawn="1"/>
        </p:nvCxnSpPr>
        <p:spPr>
          <a:xfrm flipV="1">
            <a:off x="1685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V="1">
            <a:off x="1743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V="1">
            <a:off x="1800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V="1">
            <a:off x="1857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V="1">
            <a:off x="1914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 userDrawn="1"/>
        </p:nvCxnSpPr>
        <p:spPr>
          <a:xfrm flipV="1">
            <a:off x="1971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 userDrawn="1"/>
        </p:nvCxnSpPr>
        <p:spPr>
          <a:xfrm flipV="1">
            <a:off x="2028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 userDrawn="1"/>
        </p:nvCxnSpPr>
        <p:spPr>
          <a:xfrm flipV="1">
            <a:off x="2085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 userDrawn="1"/>
        </p:nvCxnSpPr>
        <p:spPr>
          <a:xfrm flipV="1">
            <a:off x="2143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 userDrawn="1"/>
        </p:nvCxnSpPr>
        <p:spPr>
          <a:xfrm flipV="1">
            <a:off x="2200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 userDrawn="1"/>
        </p:nvCxnSpPr>
        <p:spPr>
          <a:xfrm flipV="1">
            <a:off x="2257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 userDrawn="1"/>
        </p:nvCxnSpPr>
        <p:spPr>
          <a:xfrm flipV="1">
            <a:off x="2314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 userDrawn="1"/>
        </p:nvCxnSpPr>
        <p:spPr>
          <a:xfrm flipV="1">
            <a:off x="2371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 userDrawn="1"/>
        </p:nvCxnSpPr>
        <p:spPr>
          <a:xfrm flipV="1">
            <a:off x="2428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 userDrawn="1"/>
        </p:nvCxnSpPr>
        <p:spPr>
          <a:xfrm flipV="1">
            <a:off x="2486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 userDrawn="1"/>
        </p:nvCxnSpPr>
        <p:spPr>
          <a:xfrm flipV="1">
            <a:off x="2543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 userDrawn="1"/>
        </p:nvCxnSpPr>
        <p:spPr>
          <a:xfrm flipV="1">
            <a:off x="2600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 userDrawn="1"/>
        </p:nvCxnSpPr>
        <p:spPr>
          <a:xfrm flipV="1">
            <a:off x="2657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 userDrawn="1"/>
        </p:nvCxnSpPr>
        <p:spPr>
          <a:xfrm flipV="1">
            <a:off x="2714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 userDrawn="1"/>
        </p:nvCxnSpPr>
        <p:spPr>
          <a:xfrm flipV="1">
            <a:off x="2771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 flipV="1">
            <a:off x="2828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 userDrawn="1"/>
        </p:nvCxnSpPr>
        <p:spPr>
          <a:xfrm flipV="1">
            <a:off x="2886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 userDrawn="1"/>
        </p:nvCxnSpPr>
        <p:spPr>
          <a:xfrm flipV="1">
            <a:off x="2943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 userDrawn="1"/>
        </p:nvCxnSpPr>
        <p:spPr>
          <a:xfrm flipV="1">
            <a:off x="3000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 userDrawn="1"/>
        </p:nvCxnSpPr>
        <p:spPr>
          <a:xfrm flipV="1">
            <a:off x="3057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 userDrawn="1"/>
        </p:nvCxnSpPr>
        <p:spPr>
          <a:xfrm flipV="1">
            <a:off x="3114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 userDrawn="1"/>
        </p:nvCxnSpPr>
        <p:spPr>
          <a:xfrm flipV="1">
            <a:off x="3171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 userDrawn="1"/>
        </p:nvCxnSpPr>
        <p:spPr>
          <a:xfrm flipV="1">
            <a:off x="3228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 userDrawn="1"/>
        </p:nvCxnSpPr>
        <p:spPr>
          <a:xfrm flipV="1">
            <a:off x="3286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 userDrawn="1"/>
        </p:nvCxnSpPr>
        <p:spPr>
          <a:xfrm flipV="1">
            <a:off x="3343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 userDrawn="1"/>
        </p:nvCxnSpPr>
        <p:spPr>
          <a:xfrm flipV="1">
            <a:off x="3400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 userDrawn="1"/>
        </p:nvCxnSpPr>
        <p:spPr>
          <a:xfrm flipV="1">
            <a:off x="3457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 userDrawn="1"/>
        </p:nvCxnSpPr>
        <p:spPr>
          <a:xfrm flipV="1">
            <a:off x="3514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 userDrawn="1"/>
        </p:nvCxnSpPr>
        <p:spPr>
          <a:xfrm flipV="1">
            <a:off x="3571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 userDrawn="1"/>
        </p:nvCxnSpPr>
        <p:spPr>
          <a:xfrm flipV="1">
            <a:off x="3629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 userDrawn="1"/>
        </p:nvCxnSpPr>
        <p:spPr>
          <a:xfrm flipV="1">
            <a:off x="3686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 userDrawn="1"/>
        </p:nvCxnSpPr>
        <p:spPr>
          <a:xfrm flipV="1">
            <a:off x="3743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 userDrawn="1"/>
        </p:nvCxnSpPr>
        <p:spPr>
          <a:xfrm flipV="1">
            <a:off x="3800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 userDrawn="1"/>
        </p:nvCxnSpPr>
        <p:spPr>
          <a:xfrm flipV="1">
            <a:off x="3857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 userDrawn="1"/>
        </p:nvCxnSpPr>
        <p:spPr>
          <a:xfrm flipV="1">
            <a:off x="3914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 userDrawn="1"/>
        </p:nvCxnSpPr>
        <p:spPr>
          <a:xfrm flipV="1">
            <a:off x="3971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 userDrawn="1"/>
        </p:nvCxnSpPr>
        <p:spPr>
          <a:xfrm flipV="1">
            <a:off x="4029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 userDrawn="1"/>
        </p:nvCxnSpPr>
        <p:spPr>
          <a:xfrm flipV="1">
            <a:off x="4086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 userDrawn="1"/>
        </p:nvCxnSpPr>
        <p:spPr>
          <a:xfrm flipV="1">
            <a:off x="4143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 userDrawn="1"/>
        </p:nvCxnSpPr>
        <p:spPr>
          <a:xfrm flipV="1">
            <a:off x="4200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 userDrawn="1"/>
        </p:nvCxnSpPr>
        <p:spPr>
          <a:xfrm flipV="1">
            <a:off x="4257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 userDrawn="1"/>
        </p:nvCxnSpPr>
        <p:spPr>
          <a:xfrm flipV="1">
            <a:off x="4314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 userDrawn="1"/>
        </p:nvCxnSpPr>
        <p:spPr>
          <a:xfrm flipV="1">
            <a:off x="4371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 userDrawn="1"/>
        </p:nvCxnSpPr>
        <p:spPr>
          <a:xfrm flipV="1">
            <a:off x="4429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 userDrawn="1"/>
        </p:nvCxnSpPr>
        <p:spPr>
          <a:xfrm flipV="1">
            <a:off x="4486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 userDrawn="1"/>
        </p:nvCxnSpPr>
        <p:spPr>
          <a:xfrm flipV="1">
            <a:off x="4543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 userDrawn="1"/>
        </p:nvCxnSpPr>
        <p:spPr>
          <a:xfrm flipV="1">
            <a:off x="4600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 userDrawn="1"/>
        </p:nvCxnSpPr>
        <p:spPr>
          <a:xfrm flipV="1">
            <a:off x="4657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 userDrawn="1"/>
        </p:nvCxnSpPr>
        <p:spPr>
          <a:xfrm flipV="1">
            <a:off x="4714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 userDrawn="1"/>
        </p:nvCxnSpPr>
        <p:spPr>
          <a:xfrm flipV="1">
            <a:off x="4772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 userDrawn="1"/>
        </p:nvCxnSpPr>
        <p:spPr>
          <a:xfrm flipV="1">
            <a:off x="4829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 userDrawn="1"/>
        </p:nvCxnSpPr>
        <p:spPr>
          <a:xfrm flipV="1">
            <a:off x="4886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 userDrawn="1"/>
        </p:nvCxnSpPr>
        <p:spPr>
          <a:xfrm flipV="1">
            <a:off x="4943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 userDrawn="1"/>
        </p:nvCxnSpPr>
        <p:spPr>
          <a:xfrm flipV="1">
            <a:off x="5000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 userDrawn="1"/>
        </p:nvCxnSpPr>
        <p:spPr>
          <a:xfrm flipV="1">
            <a:off x="5057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 userDrawn="1"/>
        </p:nvCxnSpPr>
        <p:spPr>
          <a:xfrm flipV="1">
            <a:off x="5114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 userDrawn="1"/>
        </p:nvCxnSpPr>
        <p:spPr>
          <a:xfrm flipV="1">
            <a:off x="5172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 userDrawn="1"/>
        </p:nvCxnSpPr>
        <p:spPr>
          <a:xfrm flipV="1">
            <a:off x="5229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 userDrawn="1"/>
        </p:nvCxnSpPr>
        <p:spPr>
          <a:xfrm flipV="1">
            <a:off x="5286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 userDrawn="1"/>
        </p:nvCxnSpPr>
        <p:spPr>
          <a:xfrm flipV="1">
            <a:off x="5343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 userDrawn="1"/>
        </p:nvCxnSpPr>
        <p:spPr>
          <a:xfrm flipV="1">
            <a:off x="5400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 userDrawn="1"/>
        </p:nvCxnSpPr>
        <p:spPr>
          <a:xfrm flipV="1">
            <a:off x="5457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 userDrawn="1"/>
        </p:nvCxnSpPr>
        <p:spPr>
          <a:xfrm flipV="1">
            <a:off x="5514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 userDrawn="1"/>
        </p:nvCxnSpPr>
        <p:spPr>
          <a:xfrm flipV="1">
            <a:off x="5572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 userDrawn="1"/>
        </p:nvCxnSpPr>
        <p:spPr>
          <a:xfrm flipV="1">
            <a:off x="5629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 userDrawn="1"/>
        </p:nvCxnSpPr>
        <p:spPr>
          <a:xfrm flipV="1">
            <a:off x="5686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 userDrawn="1"/>
        </p:nvCxnSpPr>
        <p:spPr>
          <a:xfrm flipV="1">
            <a:off x="5743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 userDrawn="1"/>
        </p:nvCxnSpPr>
        <p:spPr>
          <a:xfrm flipV="1">
            <a:off x="5800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 userDrawn="1"/>
        </p:nvCxnSpPr>
        <p:spPr>
          <a:xfrm flipV="1">
            <a:off x="5857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 userDrawn="1"/>
        </p:nvCxnSpPr>
        <p:spPr>
          <a:xfrm flipV="1">
            <a:off x="5915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 flipV="1">
            <a:off x="5972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 userDrawn="1"/>
        </p:nvCxnSpPr>
        <p:spPr>
          <a:xfrm flipV="1">
            <a:off x="6029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 userDrawn="1"/>
        </p:nvCxnSpPr>
        <p:spPr>
          <a:xfrm flipV="1">
            <a:off x="6086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 userDrawn="1"/>
        </p:nvCxnSpPr>
        <p:spPr>
          <a:xfrm flipV="1">
            <a:off x="6143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V="1">
            <a:off x="6200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 userDrawn="1"/>
        </p:nvCxnSpPr>
        <p:spPr>
          <a:xfrm flipV="1">
            <a:off x="6257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 userDrawn="1"/>
        </p:nvCxnSpPr>
        <p:spPr>
          <a:xfrm flipV="1">
            <a:off x="6315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 userDrawn="1"/>
        </p:nvCxnSpPr>
        <p:spPr>
          <a:xfrm flipV="1">
            <a:off x="6372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 userDrawn="1"/>
        </p:nvCxnSpPr>
        <p:spPr>
          <a:xfrm flipV="1">
            <a:off x="6429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 userDrawn="1"/>
        </p:nvCxnSpPr>
        <p:spPr>
          <a:xfrm flipV="1">
            <a:off x="6486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 userDrawn="1"/>
        </p:nvCxnSpPr>
        <p:spPr>
          <a:xfrm flipV="1">
            <a:off x="6543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 userDrawn="1"/>
        </p:nvCxnSpPr>
        <p:spPr>
          <a:xfrm flipV="1">
            <a:off x="6600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 userDrawn="1"/>
        </p:nvCxnSpPr>
        <p:spPr>
          <a:xfrm flipV="1">
            <a:off x="6657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 userDrawn="1"/>
        </p:nvCxnSpPr>
        <p:spPr>
          <a:xfrm flipV="1">
            <a:off x="6715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 userDrawn="1"/>
        </p:nvCxnSpPr>
        <p:spPr>
          <a:xfrm flipV="1">
            <a:off x="6772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 userDrawn="1"/>
        </p:nvCxnSpPr>
        <p:spPr>
          <a:xfrm flipV="1">
            <a:off x="6829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 userDrawn="1"/>
        </p:nvCxnSpPr>
        <p:spPr>
          <a:xfrm flipV="1">
            <a:off x="6886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 userDrawn="1"/>
        </p:nvCxnSpPr>
        <p:spPr>
          <a:xfrm flipV="1">
            <a:off x="6943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 userDrawn="1"/>
        </p:nvCxnSpPr>
        <p:spPr>
          <a:xfrm flipV="1">
            <a:off x="7000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 userDrawn="1"/>
        </p:nvCxnSpPr>
        <p:spPr>
          <a:xfrm flipV="1">
            <a:off x="7058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 userDrawn="1"/>
        </p:nvCxnSpPr>
        <p:spPr>
          <a:xfrm flipV="1">
            <a:off x="7115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 userDrawn="1"/>
        </p:nvCxnSpPr>
        <p:spPr>
          <a:xfrm flipV="1">
            <a:off x="7172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 userDrawn="1"/>
        </p:nvCxnSpPr>
        <p:spPr>
          <a:xfrm flipV="1">
            <a:off x="7229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 userDrawn="1"/>
        </p:nvCxnSpPr>
        <p:spPr>
          <a:xfrm flipV="1">
            <a:off x="7286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 userDrawn="1"/>
        </p:nvCxnSpPr>
        <p:spPr>
          <a:xfrm flipV="1">
            <a:off x="7343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 userDrawn="1"/>
        </p:nvCxnSpPr>
        <p:spPr>
          <a:xfrm flipV="1">
            <a:off x="7400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 userDrawn="1"/>
        </p:nvCxnSpPr>
        <p:spPr>
          <a:xfrm flipV="1">
            <a:off x="7458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 userDrawn="1"/>
        </p:nvCxnSpPr>
        <p:spPr>
          <a:xfrm flipV="1">
            <a:off x="7515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 userDrawn="1"/>
        </p:nvCxnSpPr>
        <p:spPr>
          <a:xfrm flipV="1">
            <a:off x="7572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 userDrawn="1"/>
        </p:nvCxnSpPr>
        <p:spPr>
          <a:xfrm flipV="1">
            <a:off x="7629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 userDrawn="1"/>
        </p:nvCxnSpPr>
        <p:spPr>
          <a:xfrm flipV="1">
            <a:off x="7686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 userDrawn="1"/>
        </p:nvCxnSpPr>
        <p:spPr>
          <a:xfrm flipV="1">
            <a:off x="7743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 userDrawn="1"/>
        </p:nvCxnSpPr>
        <p:spPr>
          <a:xfrm flipV="1">
            <a:off x="7800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 userDrawn="1"/>
        </p:nvCxnSpPr>
        <p:spPr>
          <a:xfrm flipV="1">
            <a:off x="7858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 userDrawn="1"/>
        </p:nvCxnSpPr>
        <p:spPr>
          <a:xfrm flipV="1">
            <a:off x="7915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 userDrawn="1"/>
        </p:nvCxnSpPr>
        <p:spPr>
          <a:xfrm flipV="1">
            <a:off x="7972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 userDrawn="1"/>
        </p:nvCxnSpPr>
        <p:spPr>
          <a:xfrm flipV="1">
            <a:off x="8029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 userDrawn="1"/>
        </p:nvCxnSpPr>
        <p:spPr>
          <a:xfrm flipV="1">
            <a:off x="8086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 userDrawn="1"/>
        </p:nvCxnSpPr>
        <p:spPr>
          <a:xfrm flipV="1">
            <a:off x="8143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 userDrawn="1"/>
        </p:nvCxnSpPr>
        <p:spPr>
          <a:xfrm flipV="1">
            <a:off x="8201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 userDrawn="1"/>
        </p:nvCxnSpPr>
        <p:spPr>
          <a:xfrm flipV="1">
            <a:off x="8258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 userDrawn="1"/>
        </p:nvCxnSpPr>
        <p:spPr>
          <a:xfrm flipV="1">
            <a:off x="8315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 userDrawn="1"/>
        </p:nvCxnSpPr>
        <p:spPr>
          <a:xfrm flipV="1">
            <a:off x="8372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 userDrawn="1"/>
        </p:nvCxnSpPr>
        <p:spPr>
          <a:xfrm flipV="1">
            <a:off x="8429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 userDrawn="1"/>
        </p:nvCxnSpPr>
        <p:spPr>
          <a:xfrm flipV="1">
            <a:off x="8486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 userDrawn="1"/>
        </p:nvCxnSpPr>
        <p:spPr>
          <a:xfrm flipV="1">
            <a:off x="8543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" name="Group 377"/>
          <p:cNvGrpSpPr/>
          <p:nvPr userDrawn="1"/>
        </p:nvGrpSpPr>
        <p:grpSpPr>
          <a:xfrm>
            <a:off x="8601075" y="285750"/>
            <a:ext cx="228600" cy="4572000"/>
            <a:chOff x="12999720" y="609600"/>
            <a:chExt cx="365760" cy="7315200"/>
          </a:xfrm>
        </p:grpSpPr>
        <p:cxnSp>
          <p:nvCxnSpPr>
            <p:cNvPr id="379" name="Straight Connector 378"/>
            <p:cNvCxnSpPr/>
            <p:nvPr userDrawn="1"/>
          </p:nvCxnSpPr>
          <p:spPr>
            <a:xfrm flipV="1">
              <a:off x="1299972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 flipV="1">
              <a:off x="1309116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 flipV="1">
              <a:off x="1318260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 flipV="1">
              <a:off x="1327404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 flipV="1">
              <a:off x="1336548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4" name="Straight Connector 383"/>
          <p:cNvCxnSpPr/>
          <p:nvPr userDrawn="1"/>
        </p:nvCxnSpPr>
        <p:spPr>
          <a:xfrm>
            <a:off x="285750" y="314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 userDrawn="1"/>
        </p:nvCxnSpPr>
        <p:spPr>
          <a:xfrm>
            <a:off x="285750" y="371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 userDrawn="1"/>
        </p:nvCxnSpPr>
        <p:spPr>
          <a:xfrm>
            <a:off x="285750" y="4286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 userDrawn="1"/>
        </p:nvCxnSpPr>
        <p:spPr>
          <a:xfrm>
            <a:off x="285750" y="485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 userDrawn="1"/>
        </p:nvCxnSpPr>
        <p:spPr>
          <a:xfrm>
            <a:off x="285750" y="600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 userDrawn="1"/>
        </p:nvCxnSpPr>
        <p:spPr>
          <a:xfrm>
            <a:off x="285750" y="657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 userDrawn="1"/>
        </p:nvCxnSpPr>
        <p:spPr>
          <a:xfrm>
            <a:off x="285750" y="714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 userDrawn="1"/>
        </p:nvCxnSpPr>
        <p:spPr>
          <a:xfrm>
            <a:off x="285750" y="771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 userDrawn="1"/>
        </p:nvCxnSpPr>
        <p:spPr>
          <a:xfrm>
            <a:off x="285750" y="542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 userDrawn="1"/>
        </p:nvCxnSpPr>
        <p:spPr>
          <a:xfrm>
            <a:off x="285750" y="828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 userDrawn="1"/>
        </p:nvCxnSpPr>
        <p:spPr>
          <a:xfrm>
            <a:off x="285750" y="885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 userDrawn="1"/>
        </p:nvCxnSpPr>
        <p:spPr>
          <a:xfrm>
            <a:off x="285750" y="942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 userDrawn="1"/>
        </p:nvCxnSpPr>
        <p:spPr>
          <a:xfrm>
            <a:off x="285750" y="1000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 userDrawn="1"/>
        </p:nvCxnSpPr>
        <p:spPr>
          <a:xfrm>
            <a:off x="285750" y="1057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 userDrawn="1"/>
        </p:nvCxnSpPr>
        <p:spPr>
          <a:xfrm>
            <a:off x="285750" y="1171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 userDrawn="1"/>
        </p:nvCxnSpPr>
        <p:spPr>
          <a:xfrm>
            <a:off x="285750" y="1228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 userDrawn="1"/>
        </p:nvCxnSpPr>
        <p:spPr>
          <a:xfrm>
            <a:off x="285750" y="1343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 userDrawn="1"/>
        </p:nvCxnSpPr>
        <p:spPr>
          <a:xfrm>
            <a:off x="285750" y="1114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 userDrawn="1"/>
        </p:nvCxnSpPr>
        <p:spPr>
          <a:xfrm>
            <a:off x="285750" y="1400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 userDrawn="1"/>
        </p:nvCxnSpPr>
        <p:spPr>
          <a:xfrm>
            <a:off x="285750" y="1457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 userDrawn="1"/>
        </p:nvCxnSpPr>
        <p:spPr>
          <a:xfrm>
            <a:off x="285750" y="1514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 userDrawn="1"/>
        </p:nvCxnSpPr>
        <p:spPr>
          <a:xfrm>
            <a:off x="285750" y="15716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 userDrawn="1"/>
        </p:nvCxnSpPr>
        <p:spPr>
          <a:xfrm>
            <a:off x="285750" y="1628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 userDrawn="1"/>
        </p:nvCxnSpPr>
        <p:spPr>
          <a:xfrm>
            <a:off x="285750" y="1743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 userDrawn="1"/>
        </p:nvCxnSpPr>
        <p:spPr>
          <a:xfrm>
            <a:off x="285750" y="1800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 userDrawn="1"/>
        </p:nvCxnSpPr>
        <p:spPr>
          <a:xfrm>
            <a:off x="285750" y="1857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 userDrawn="1"/>
        </p:nvCxnSpPr>
        <p:spPr>
          <a:xfrm>
            <a:off x="285750" y="1914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 userDrawn="1"/>
        </p:nvCxnSpPr>
        <p:spPr>
          <a:xfrm>
            <a:off x="285750" y="1685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 userDrawn="1"/>
        </p:nvCxnSpPr>
        <p:spPr>
          <a:xfrm>
            <a:off x="285750" y="1971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 userDrawn="1"/>
        </p:nvCxnSpPr>
        <p:spPr>
          <a:xfrm>
            <a:off x="285750" y="2028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 userDrawn="1"/>
        </p:nvCxnSpPr>
        <p:spPr>
          <a:xfrm>
            <a:off x="285750" y="2085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 userDrawn="1"/>
        </p:nvCxnSpPr>
        <p:spPr>
          <a:xfrm>
            <a:off x="285750" y="2143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 userDrawn="1"/>
        </p:nvCxnSpPr>
        <p:spPr>
          <a:xfrm>
            <a:off x="285750" y="2200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 userDrawn="1"/>
        </p:nvCxnSpPr>
        <p:spPr>
          <a:xfrm>
            <a:off x="285750" y="2314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 userDrawn="1"/>
        </p:nvCxnSpPr>
        <p:spPr>
          <a:xfrm>
            <a:off x="285750" y="2371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 userDrawn="1"/>
        </p:nvCxnSpPr>
        <p:spPr>
          <a:xfrm>
            <a:off x="285750" y="24288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 userDrawn="1"/>
        </p:nvCxnSpPr>
        <p:spPr>
          <a:xfrm>
            <a:off x="285750" y="2486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 userDrawn="1"/>
        </p:nvCxnSpPr>
        <p:spPr>
          <a:xfrm>
            <a:off x="285750" y="2257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 userDrawn="1"/>
        </p:nvCxnSpPr>
        <p:spPr>
          <a:xfrm>
            <a:off x="285750" y="2543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 userDrawn="1"/>
        </p:nvCxnSpPr>
        <p:spPr>
          <a:xfrm>
            <a:off x="285750" y="2600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 userDrawn="1"/>
        </p:nvCxnSpPr>
        <p:spPr>
          <a:xfrm>
            <a:off x="285750" y="2657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 userDrawn="1"/>
        </p:nvCxnSpPr>
        <p:spPr>
          <a:xfrm>
            <a:off x="285750" y="27146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 userDrawn="1"/>
        </p:nvCxnSpPr>
        <p:spPr>
          <a:xfrm>
            <a:off x="285750" y="2771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 userDrawn="1"/>
        </p:nvCxnSpPr>
        <p:spPr>
          <a:xfrm>
            <a:off x="285750" y="2886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 userDrawn="1"/>
        </p:nvCxnSpPr>
        <p:spPr>
          <a:xfrm>
            <a:off x="285750" y="2943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 userDrawn="1"/>
        </p:nvCxnSpPr>
        <p:spPr>
          <a:xfrm>
            <a:off x="285750" y="3000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 userDrawn="1"/>
        </p:nvCxnSpPr>
        <p:spPr>
          <a:xfrm>
            <a:off x="285750" y="3057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 userDrawn="1"/>
        </p:nvCxnSpPr>
        <p:spPr>
          <a:xfrm>
            <a:off x="285750" y="2828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 userDrawn="1"/>
        </p:nvCxnSpPr>
        <p:spPr>
          <a:xfrm>
            <a:off x="285750" y="3114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 userDrawn="1"/>
        </p:nvCxnSpPr>
        <p:spPr>
          <a:xfrm>
            <a:off x="285750" y="3171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 userDrawn="1"/>
        </p:nvCxnSpPr>
        <p:spPr>
          <a:xfrm>
            <a:off x="285750" y="3228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 userDrawn="1"/>
        </p:nvCxnSpPr>
        <p:spPr>
          <a:xfrm>
            <a:off x="285750" y="3286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 userDrawn="1"/>
        </p:nvCxnSpPr>
        <p:spPr>
          <a:xfrm>
            <a:off x="285750" y="3343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 userDrawn="1"/>
        </p:nvCxnSpPr>
        <p:spPr>
          <a:xfrm>
            <a:off x="285750" y="3457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 userDrawn="1"/>
        </p:nvCxnSpPr>
        <p:spPr>
          <a:xfrm>
            <a:off x="285750" y="3514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 userDrawn="1"/>
        </p:nvCxnSpPr>
        <p:spPr>
          <a:xfrm>
            <a:off x="285750" y="35718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 userDrawn="1"/>
        </p:nvCxnSpPr>
        <p:spPr>
          <a:xfrm>
            <a:off x="285750" y="3629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 userDrawn="1"/>
        </p:nvCxnSpPr>
        <p:spPr>
          <a:xfrm>
            <a:off x="285750" y="3400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 userDrawn="1"/>
        </p:nvCxnSpPr>
        <p:spPr>
          <a:xfrm>
            <a:off x="285750" y="3686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 userDrawn="1"/>
        </p:nvCxnSpPr>
        <p:spPr>
          <a:xfrm>
            <a:off x="285750" y="3743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 userDrawn="1"/>
        </p:nvCxnSpPr>
        <p:spPr>
          <a:xfrm>
            <a:off x="285750" y="3800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 userDrawn="1"/>
        </p:nvCxnSpPr>
        <p:spPr>
          <a:xfrm>
            <a:off x="285750" y="3914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 userDrawn="1"/>
        </p:nvCxnSpPr>
        <p:spPr>
          <a:xfrm>
            <a:off x="285750" y="4029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 userDrawn="1"/>
        </p:nvCxnSpPr>
        <p:spPr>
          <a:xfrm>
            <a:off x="285750" y="4086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 userDrawn="1"/>
        </p:nvCxnSpPr>
        <p:spPr>
          <a:xfrm>
            <a:off x="285750" y="4143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 userDrawn="1"/>
        </p:nvCxnSpPr>
        <p:spPr>
          <a:xfrm>
            <a:off x="285750" y="4200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 userDrawn="1"/>
        </p:nvCxnSpPr>
        <p:spPr>
          <a:xfrm>
            <a:off x="285750" y="3971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 userDrawn="1"/>
        </p:nvCxnSpPr>
        <p:spPr>
          <a:xfrm>
            <a:off x="285750" y="4257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 userDrawn="1"/>
        </p:nvCxnSpPr>
        <p:spPr>
          <a:xfrm>
            <a:off x="285750" y="4314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 userDrawn="1"/>
        </p:nvCxnSpPr>
        <p:spPr>
          <a:xfrm>
            <a:off x="285750" y="4371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 userDrawn="1"/>
        </p:nvCxnSpPr>
        <p:spPr>
          <a:xfrm>
            <a:off x="285750" y="4429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 userDrawn="1"/>
        </p:nvCxnSpPr>
        <p:spPr>
          <a:xfrm>
            <a:off x="285750" y="4486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 userDrawn="1"/>
        </p:nvCxnSpPr>
        <p:spPr>
          <a:xfrm>
            <a:off x="285750" y="4600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 userDrawn="1"/>
        </p:nvCxnSpPr>
        <p:spPr>
          <a:xfrm>
            <a:off x="285750" y="4657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 userDrawn="1"/>
        </p:nvCxnSpPr>
        <p:spPr>
          <a:xfrm>
            <a:off x="285750" y="47148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 userDrawn="1"/>
        </p:nvCxnSpPr>
        <p:spPr>
          <a:xfrm>
            <a:off x="285750" y="4772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 userDrawn="1"/>
        </p:nvCxnSpPr>
        <p:spPr>
          <a:xfrm>
            <a:off x="285750" y="4543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 userDrawn="1"/>
        </p:nvCxnSpPr>
        <p:spPr>
          <a:xfrm>
            <a:off x="285750" y="4829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Slide Number Placeholder 2"/>
          <p:cNvSpPr txBox="1">
            <a:spLocks/>
          </p:cNvSpPr>
          <p:nvPr userDrawn="1"/>
        </p:nvSpPr>
        <p:spPr>
          <a:xfrm>
            <a:off x="285751" y="4933620"/>
            <a:ext cx="337568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99" dirty="0">
              <a:solidFill>
                <a:srgbClr val="FFFFFF"/>
              </a:solidFill>
              <a:latin typeface="Arial Regular" charset="0"/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0" y="2504425"/>
            <a:ext cx="9144000" cy="13465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685800"/>
            <a:endParaRPr lang="en-US" sz="875" dirty="0">
              <a:solidFill>
                <a:srgbClr val="FFFFFF"/>
              </a:solidFill>
              <a:latin typeface="Arial Regular" charset="0"/>
            </a:endParaRPr>
          </a:p>
        </p:txBody>
      </p:sp>
      <p:grpSp>
        <p:nvGrpSpPr>
          <p:cNvPr id="475" name="Group 474"/>
          <p:cNvGrpSpPr/>
          <p:nvPr userDrawn="1"/>
        </p:nvGrpSpPr>
        <p:grpSpPr>
          <a:xfrm>
            <a:off x="571500" y="4937285"/>
            <a:ext cx="1695844" cy="137857"/>
            <a:chOff x="914400" y="7899655"/>
            <a:chExt cx="2713350" cy="220571"/>
          </a:xfrm>
        </p:grpSpPr>
        <p:sp>
          <p:nvSpPr>
            <p:cNvPr id="476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</a:rPr>
                <a:t>©</a:t>
              </a:r>
              <a:r>
                <a:rPr lang="en-US" sz="25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</a:rPr>
                <a:t> </a:t>
              </a: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</a:rPr>
                <a:t>2018 IBM Corporation               </a:t>
              </a:r>
            </a:p>
          </p:txBody>
        </p:sp>
        <p:sp>
          <p:nvSpPr>
            <p:cNvPr id="477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500" smtClean="0">
                  <a:solidFill>
                    <a:srgbClr val="FFFFFF">
                      <a:alpha val="60000"/>
                    </a:srgbClr>
                  </a:solidFill>
                  <a:latin typeface="Arial Regular" charset="0"/>
                  <a:cs typeface="Arial Regular" charset="0"/>
                </a:rPr>
                <a:pPr>
                  <a:defRPr/>
                </a:pPr>
                <a:t>25 July 2018</a:t>
              </a:fld>
              <a:endParaRPr lang="en-US" sz="500" dirty="0">
                <a:solidFill>
                  <a:srgbClr val="FFFFFF">
                    <a:alpha val="60000"/>
                  </a:srgb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479" name="Footer Placeholder 3"/>
          <p:cNvSpPr txBox="1">
            <a:spLocks/>
          </p:cNvSpPr>
          <p:nvPr userDrawn="1"/>
        </p:nvSpPr>
        <p:spPr>
          <a:xfrm>
            <a:off x="2428875" y="4937761"/>
            <a:ext cx="1427760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FFFFFF">
                    <a:alpha val="60000"/>
                  </a:srgbClr>
                </a:solidFill>
                <a:latin typeface="Arial Regular" charset="0"/>
              </a:rPr>
              <a:t>IBM Services</a:t>
            </a:r>
          </a:p>
        </p:txBody>
      </p:sp>
      <p:sp>
        <p:nvSpPr>
          <p:cNvPr id="480" name="Slide Number Placeholder 2"/>
          <p:cNvSpPr txBox="1">
            <a:spLocks/>
          </p:cNvSpPr>
          <p:nvPr userDrawn="1"/>
        </p:nvSpPr>
        <p:spPr>
          <a:xfrm>
            <a:off x="284286" y="4933620"/>
            <a:ext cx="204925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999D4-B456-9943-89B7-30D56181CE18}" type="slidenum">
              <a:rPr lang="en-US" sz="500" smtClean="0">
                <a:solidFill>
                  <a:srgbClr val="FFFFFF"/>
                </a:solidFill>
                <a:latin typeface="Arial Regular" charset="0"/>
              </a:rPr>
              <a:pPr/>
              <a:t>‹#›</a:t>
            </a:fld>
            <a:endParaRPr lang="en-US" sz="500" dirty="0">
              <a:solidFill>
                <a:srgbClr val="FFFFFF"/>
              </a:solidFill>
              <a:latin typeface="Arial Regular" charset="0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1" y="4715161"/>
            <a:ext cx="356858" cy="1441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1" y="4715161"/>
            <a:ext cx="356858" cy="14410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71750" y="257175"/>
            <a:ext cx="6286500" cy="3600450"/>
          </a:xfrm>
        </p:spPr>
        <p:txBody>
          <a:bodyPr>
            <a:noAutofit/>
          </a:bodyPr>
          <a:lstStyle>
            <a:lvl1pPr>
              <a:defRPr sz="3375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1" y="4726733"/>
            <a:ext cx="2277836" cy="1714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arge ty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1" y="4726733"/>
            <a:ext cx="2277836" cy="1714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2860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1" y="4715161"/>
            <a:ext cx="356858" cy="14410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71750" y="301625"/>
            <a:ext cx="4286250" cy="742950"/>
          </a:xfrm>
        </p:spPr>
        <p:txBody>
          <a:bodyPr>
            <a:noAutofit/>
          </a:bodyPr>
          <a:lstStyle>
            <a:lvl1pPr marL="0" indent="0">
              <a:tabLst/>
              <a:defRPr sz="225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430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71475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57225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2286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09" y="4765784"/>
            <a:ext cx="356858" cy="1446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6600" y="1144632"/>
            <a:ext cx="1828800" cy="3498034"/>
          </a:xfrm>
        </p:spPr>
        <p:txBody>
          <a:bodyPr/>
          <a:lstStyle>
            <a:lvl1pPr>
              <a:lnSpc>
                <a:spcPct val="9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11234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66504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8492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28600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469907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3646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589" y="33202"/>
            <a:ext cx="1331890" cy="53035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09" y="4766355"/>
            <a:ext cx="356858" cy="144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589" y="33202"/>
            <a:ext cx="1331890" cy="53035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6600" y="1144632"/>
            <a:ext cx="1828800" cy="349758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11234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866504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48492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8600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469907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853646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4143375" cy="3286125"/>
          </a:xfrm>
        </p:spPr>
        <p:txBody>
          <a:bodyPr>
            <a:noAutofit/>
          </a:bodyPr>
          <a:lstStyle>
            <a:lvl1pPr>
              <a:defRPr sz="3375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5" y="4886335"/>
            <a:ext cx="353824" cy="14287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571500" y="4937285"/>
            <a:ext cx="1695844" cy="137857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25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2018 IBM Corporation              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500" smtClean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pPr>
                  <a:defRPr/>
                </a:pPr>
                <a:t>25 July 2018</a:t>
              </a:fld>
              <a:endParaRPr lang="en-US" sz="500" dirty="0">
                <a:solidFill>
                  <a:srgbClr val="FFFFFF">
                    <a:alpha val="60000"/>
                  </a:srgb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2428875" y="4937761"/>
            <a:ext cx="1427760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FFFFFF">
                    <a:alpha val="60000"/>
                  </a:srgbClr>
                </a:solidFill>
                <a:latin typeface="IBM Plex Sans" charset="0"/>
                <a:ea typeface="IBM Plex Sans" charset="0"/>
                <a:cs typeface="IBM Plex Sans" charset="0"/>
              </a:rPr>
              <a:t>IBM Institute for Business Value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284286" y="4933620"/>
            <a:ext cx="204925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999D4-B456-9943-89B7-30D56181CE18}" type="slidenum">
              <a:rPr lang="en-US" sz="500" smtClean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rPr>
              <a:pPr/>
              <a:t>‹#›</a:t>
            </a:fld>
            <a:endParaRPr lang="en-US" sz="500" dirty="0">
              <a:solidFill>
                <a:srgbClr val="FFFFFF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/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385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4143375" cy="3286125"/>
          </a:xfrm>
        </p:spPr>
        <p:txBody>
          <a:bodyPr>
            <a:noAutofit/>
          </a:bodyPr>
          <a:lstStyle>
            <a:lvl1pPr>
              <a:defRPr sz="4125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2000" y="3857625"/>
            <a:ext cx="4572000" cy="1285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3857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5" y="428625"/>
            <a:ext cx="4143375" cy="3286125"/>
          </a:xfrm>
        </p:spPr>
        <p:txBody>
          <a:bodyPr>
            <a:noAutofit/>
          </a:bodyPr>
          <a:lstStyle>
            <a:lvl1pPr>
              <a:defRPr sz="41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2000" y="3857625"/>
            <a:ext cx="4572000" cy="1285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205" y="2188845"/>
            <a:ext cx="1414463" cy="5257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681" y="2188845"/>
            <a:ext cx="1413510" cy="5257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125" dirty="0">
              <a:solidFill>
                <a:srgbClr val="051243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4114800" cy="3286125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4875" y="1285875"/>
            <a:ext cx="4114800" cy="32861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5" y="4886335"/>
            <a:ext cx="353824" cy="14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6" y="4886335"/>
            <a:ext cx="353822" cy="142875"/>
          </a:xfrm>
          <a:prstGeom prst="rect">
            <a:avLst/>
          </a:prstGeom>
        </p:spPr>
      </p:pic>
      <p:sp>
        <p:nvSpPr>
          <p:cNvPr id="1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4589145"/>
            <a:ext cx="4171950" cy="285750"/>
          </a:xfrm>
          <a:prstGeom prst="rect">
            <a:avLst/>
          </a:prstGeom>
        </p:spPr>
        <p:txBody>
          <a:bodyPr tIns="0" anchor="b"/>
          <a:lstStyle>
            <a:lvl1pPr>
              <a:defRPr sz="500" b="0">
                <a:solidFill>
                  <a:schemeClr val="tx1">
                    <a:alpha val="70000"/>
                  </a:schemeClr>
                </a:solidFill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5750" y="165735"/>
            <a:ext cx="4114800" cy="171450"/>
          </a:xfrm>
        </p:spPr>
        <p:txBody>
          <a:bodyPr tIns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  <a:lvl2pPr>
              <a:defRPr sz="1000">
                <a:solidFill>
                  <a:schemeClr val="accent1"/>
                </a:solidFill>
              </a:defRPr>
            </a:lvl2pPr>
            <a:lvl3pPr>
              <a:defRPr sz="1000">
                <a:solidFill>
                  <a:schemeClr val="accent1"/>
                </a:solidFill>
              </a:defRPr>
            </a:lvl3pPr>
            <a:lvl4pPr>
              <a:defRPr sz="10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0" y="0"/>
            <a:ext cx="6858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125" dirty="0">
              <a:solidFill>
                <a:srgbClr val="051243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285875"/>
            <a:ext cx="1857375" cy="2286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5750" y="165735"/>
            <a:ext cx="1857375" cy="514350"/>
          </a:xfrm>
        </p:spPr>
        <p:txBody>
          <a:bodyPr tIns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  <a:lvl2pPr>
              <a:defRPr sz="1000">
                <a:solidFill>
                  <a:schemeClr val="accent1"/>
                </a:solidFill>
              </a:defRPr>
            </a:lvl2pPr>
            <a:lvl3pPr>
              <a:defRPr sz="1000">
                <a:solidFill>
                  <a:schemeClr val="accent1"/>
                </a:solidFill>
              </a:defRPr>
            </a:lvl3pPr>
            <a:lvl4pPr>
              <a:defRPr sz="10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5" y="4886335"/>
            <a:ext cx="353824" cy="1428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72000" y="1285875"/>
            <a:ext cx="2143125" cy="3286125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2428875" y="1285875"/>
            <a:ext cx="2000250" cy="3286125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58000" y="1285875"/>
            <a:ext cx="2143125" cy="3286125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85750" y="4572000"/>
            <a:ext cx="1885951" cy="302895"/>
          </a:xfrm>
        </p:spPr>
        <p:txBody>
          <a:bodyPr tIns="0" anchor="b"/>
          <a:lstStyle>
            <a:lvl1pPr>
              <a:defRPr sz="500" b="0">
                <a:solidFill>
                  <a:schemeClr val="tx1">
                    <a:alpha val="70000"/>
                  </a:schemeClr>
                </a:solidFill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2428875" y="4937761"/>
            <a:ext cx="1427760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000000">
                    <a:alpha val="60000"/>
                  </a:srgbClr>
                </a:solidFill>
                <a:latin typeface="Arial Regular" charset="0"/>
              </a:rPr>
              <a:t>IBM Institute for Business Value</a:t>
            </a:r>
          </a:p>
        </p:txBody>
      </p:sp>
    </p:spTree>
    <p:extLst/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roup 463"/>
          <p:cNvGrpSpPr/>
          <p:nvPr userDrawn="1"/>
        </p:nvGrpSpPr>
        <p:grpSpPr>
          <a:xfrm>
            <a:off x="1588" y="-1589"/>
            <a:ext cx="9144000" cy="5143500"/>
            <a:chOff x="0" y="0"/>
            <a:chExt cx="14630400" cy="8229600"/>
          </a:xfrm>
        </p:grpSpPr>
        <p:cxnSp>
          <p:nvCxnSpPr>
            <p:cNvPr id="465" name="Straight Connector 464"/>
            <p:cNvCxnSpPr/>
            <p:nvPr userDrawn="1"/>
          </p:nvCxnSpPr>
          <p:spPr>
            <a:xfrm>
              <a:off x="457200" y="457200"/>
              <a:ext cx="137160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 userDrawn="1"/>
          </p:nvCxnSpPr>
          <p:spPr>
            <a:xfrm flipV="1">
              <a:off x="457200" y="457200"/>
              <a:ext cx="0" cy="73152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 userDrawn="1"/>
          </p:nvCxnSpPr>
          <p:spPr>
            <a:xfrm flipV="1">
              <a:off x="14173200" y="457200"/>
              <a:ext cx="0" cy="73152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 userDrawn="1"/>
          </p:nvCxnSpPr>
          <p:spPr>
            <a:xfrm>
              <a:off x="457200" y="7772400"/>
              <a:ext cx="13716000" cy="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 userDrawn="1"/>
          </p:nvCxnSpPr>
          <p:spPr>
            <a:xfrm>
              <a:off x="0" y="4114800"/>
              <a:ext cx="14630400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 userDrawn="1"/>
          </p:nvCxnSpPr>
          <p:spPr>
            <a:xfrm>
              <a:off x="0" y="2057400"/>
              <a:ext cx="14630400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 userDrawn="1"/>
          </p:nvCxnSpPr>
          <p:spPr>
            <a:xfrm>
              <a:off x="0" y="6172200"/>
              <a:ext cx="14630400" cy="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 userDrawn="1"/>
          </p:nvCxnSpPr>
          <p:spPr>
            <a:xfrm flipV="1">
              <a:off x="7315200" y="0"/>
              <a:ext cx="0" cy="822960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 userDrawn="1"/>
          </p:nvCxnSpPr>
          <p:spPr>
            <a:xfrm flipV="1">
              <a:off x="3657600" y="0"/>
              <a:ext cx="0" cy="8229295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 userDrawn="1"/>
          </p:nvCxnSpPr>
          <p:spPr>
            <a:xfrm flipV="1">
              <a:off x="10972800" y="0"/>
              <a:ext cx="0" cy="8229600"/>
            </a:xfrm>
            <a:prstGeom prst="line">
              <a:avLst/>
            </a:prstGeom>
            <a:ln w="6350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 userDrawn="1"/>
        </p:nvSpPr>
        <p:spPr>
          <a:xfrm>
            <a:off x="4571968" y="575612"/>
            <a:ext cx="65" cy="134652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>
            <a:spAutoFit/>
          </a:bodyPr>
          <a:lstStyle/>
          <a:p>
            <a:pPr algn="ctr" defTabSz="685800"/>
            <a:endParaRPr lang="en-US" sz="875" dirty="0">
              <a:solidFill>
                <a:srgbClr val="FFFFFF"/>
              </a:solidFill>
              <a:latin typeface="Arial Regular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428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42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400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457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514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28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85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742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00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914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71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028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1085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571500" y="-2"/>
            <a:ext cx="0" cy="51435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57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143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1714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2000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1200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1257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314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1371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1485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1543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600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1657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1771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1828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V="1">
            <a:off x="1885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V="1">
            <a:off x="1943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2057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V="1">
            <a:off x="2114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2171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2228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flipV="1">
            <a:off x="2343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V="1">
            <a:off x="2400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2457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V="1">
            <a:off x="2514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V="1">
            <a:off x="2571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V="1">
            <a:off x="2628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V="1">
            <a:off x="2686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V="1">
            <a:off x="2743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V="1">
            <a:off x="2800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flipV="1">
            <a:off x="2857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V="1">
            <a:off x="2914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V="1">
            <a:off x="2971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3028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3086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V="1">
            <a:off x="3143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V="1">
            <a:off x="3200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V="1">
            <a:off x="3257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flipV="1">
            <a:off x="3314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V="1">
            <a:off x="3371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 userDrawn="1"/>
        </p:nvCxnSpPr>
        <p:spPr>
          <a:xfrm flipV="1">
            <a:off x="3429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flipV="1">
            <a:off x="3486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flipV="1">
            <a:off x="3543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flipV="1">
            <a:off x="3600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flipV="1">
            <a:off x="3657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 flipV="1">
            <a:off x="3714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flipV="1">
            <a:off x="3771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flipV="1">
            <a:off x="3829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flipV="1">
            <a:off x="3886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V="1">
            <a:off x="3943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V="1">
            <a:off x="4000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 flipV="1">
            <a:off x="4057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V="1">
            <a:off x="4114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 flipV="1">
            <a:off x="4171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 userDrawn="1"/>
        </p:nvCxnSpPr>
        <p:spPr>
          <a:xfrm flipV="1">
            <a:off x="4229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 userDrawn="1"/>
        </p:nvCxnSpPr>
        <p:spPr>
          <a:xfrm flipV="1">
            <a:off x="4286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V="1">
            <a:off x="4343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flipV="1">
            <a:off x="4400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 flipV="1">
            <a:off x="4457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 flipV="1">
            <a:off x="4514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 userDrawn="1"/>
        </p:nvCxnSpPr>
        <p:spPr>
          <a:xfrm flipV="1">
            <a:off x="4629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 userDrawn="1"/>
        </p:nvCxnSpPr>
        <p:spPr>
          <a:xfrm flipV="1">
            <a:off x="4686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 userDrawn="1"/>
        </p:nvCxnSpPr>
        <p:spPr>
          <a:xfrm flipV="1">
            <a:off x="4743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 userDrawn="1"/>
        </p:nvCxnSpPr>
        <p:spPr>
          <a:xfrm flipV="1">
            <a:off x="4800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 flipV="1">
            <a:off x="4857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 userDrawn="1"/>
        </p:nvCxnSpPr>
        <p:spPr>
          <a:xfrm flipV="1">
            <a:off x="4914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 userDrawn="1"/>
        </p:nvCxnSpPr>
        <p:spPr>
          <a:xfrm flipV="1">
            <a:off x="4972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 userDrawn="1"/>
        </p:nvCxnSpPr>
        <p:spPr>
          <a:xfrm flipV="1">
            <a:off x="5029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 userDrawn="1"/>
        </p:nvCxnSpPr>
        <p:spPr>
          <a:xfrm flipV="1">
            <a:off x="5086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 userDrawn="1"/>
        </p:nvCxnSpPr>
        <p:spPr>
          <a:xfrm flipV="1">
            <a:off x="5143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 userDrawn="1"/>
        </p:nvCxnSpPr>
        <p:spPr>
          <a:xfrm flipV="1">
            <a:off x="5200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 userDrawn="1"/>
        </p:nvCxnSpPr>
        <p:spPr>
          <a:xfrm flipV="1">
            <a:off x="5257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 userDrawn="1"/>
        </p:nvCxnSpPr>
        <p:spPr>
          <a:xfrm flipV="1">
            <a:off x="5314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flipV="1">
            <a:off x="5372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flipV="1">
            <a:off x="5429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 userDrawn="1"/>
        </p:nvCxnSpPr>
        <p:spPr>
          <a:xfrm flipV="1">
            <a:off x="5486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 userDrawn="1"/>
        </p:nvCxnSpPr>
        <p:spPr>
          <a:xfrm flipV="1">
            <a:off x="5543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 flipV="1">
            <a:off x="5600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 flipV="1">
            <a:off x="5657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 userDrawn="1"/>
        </p:nvCxnSpPr>
        <p:spPr>
          <a:xfrm flipV="1">
            <a:off x="5715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 userDrawn="1"/>
        </p:nvCxnSpPr>
        <p:spPr>
          <a:xfrm flipV="1">
            <a:off x="5772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 userDrawn="1"/>
        </p:nvCxnSpPr>
        <p:spPr>
          <a:xfrm flipV="1">
            <a:off x="5829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 userDrawn="1"/>
        </p:nvCxnSpPr>
        <p:spPr>
          <a:xfrm flipV="1">
            <a:off x="5886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 userDrawn="1"/>
        </p:nvCxnSpPr>
        <p:spPr>
          <a:xfrm flipV="1">
            <a:off x="5943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 userDrawn="1"/>
        </p:nvCxnSpPr>
        <p:spPr>
          <a:xfrm flipV="1">
            <a:off x="6000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 userDrawn="1"/>
        </p:nvCxnSpPr>
        <p:spPr>
          <a:xfrm flipV="1">
            <a:off x="6057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 userDrawn="1"/>
        </p:nvCxnSpPr>
        <p:spPr>
          <a:xfrm flipV="1">
            <a:off x="6115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 userDrawn="1"/>
        </p:nvCxnSpPr>
        <p:spPr>
          <a:xfrm flipV="1">
            <a:off x="6172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 userDrawn="1"/>
        </p:nvCxnSpPr>
        <p:spPr>
          <a:xfrm flipV="1">
            <a:off x="6229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 flipV="1">
            <a:off x="6286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 userDrawn="1"/>
        </p:nvCxnSpPr>
        <p:spPr>
          <a:xfrm flipV="1">
            <a:off x="6343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 userDrawn="1"/>
        </p:nvCxnSpPr>
        <p:spPr>
          <a:xfrm flipV="1">
            <a:off x="6400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 userDrawn="1"/>
        </p:nvCxnSpPr>
        <p:spPr>
          <a:xfrm flipV="1">
            <a:off x="6457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 userDrawn="1"/>
        </p:nvCxnSpPr>
        <p:spPr>
          <a:xfrm flipV="1">
            <a:off x="6515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 userDrawn="1"/>
        </p:nvCxnSpPr>
        <p:spPr>
          <a:xfrm flipV="1">
            <a:off x="6572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 userDrawn="1"/>
        </p:nvCxnSpPr>
        <p:spPr>
          <a:xfrm flipV="1">
            <a:off x="6629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 userDrawn="1"/>
        </p:nvCxnSpPr>
        <p:spPr>
          <a:xfrm flipV="1">
            <a:off x="6686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 flipV="1">
            <a:off x="6743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 flipV="1">
            <a:off x="6800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 userDrawn="1"/>
        </p:nvCxnSpPr>
        <p:spPr>
          <a:xfrm flipV="1">
            <a:off x="6915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 userDrawn="1"/>
        </p:nvCxnSpPr>
        <p:spPr>
          <a:xfrm flipV="1">
            <a:off x="6972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 userDrawn="1"/>
        </p:nvCxnSpPr>
        <p:spPr>
          <a:xfrm flipV="1">
            <a:off x="7029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 userDrawn="1"/>
        </p:nvCxnSpPr>
        <p:spPr>
          <a:xfrm flipV="1">
            <a:off x="7086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 userDrawn="1"/>
        </p:nvCxnSpPr>
        <p:spPr>
          <a:xfrm flipV="1">
            <a:off x="7143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 userDrawn="1"/>
        </p:nvCxnSpPr>
        <p:spPr>
          <a:xfrm flipV="1">
            <a:off x="7200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 userDrawn="1"/>
        </p:nvCxnSpPr>
        <p:spPr>
          <a:xfrm flipV="1">
            <a:off x="7258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 userDrawn="1"/>
        </p:nvCxnSpPr>
        <p:spPr>
          <a:xfrm flipV="1">
            <a:off x="7315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 userDrawn="1"/>
        </p:nvCxnSpPr>
        <p:spPr>
          <a:xfrm flipV="1">
            <a:off x="7372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 userDrawn="1"/>
        </p:nvCxnSpPr>
        <p:spPr>
          <a:xfrm flipV="1">
            <a:off x="7429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 userDrawn="1"/>
        </p:nvCxnSpPr>
        <p:spPr>
          <a:xfrm flipV="1">
            <a:off x="7486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 userDrawn="1"/>
        </p:nvCxnSpPr>
        <p:spPr>
          <a:xfrm flipV="1">
            <a:off x="7543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 userDrawn="1"/>
        </p:nvCxnSpPr>
        <p:spPr>
          <a:xfrm flipV="1">
            <a:off x="7600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 userDrawn="1"/>
        </p:nvCxnSpPr>
        <p:spPr>
          <a:xfrm flipV="1">
            <a:off x="7658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 userDrawn="1"/>
        </p:nvCxnSpPr>
        <p:spPr>
          <a:xfrm flipV="1">
            <a:off x="77152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 userDrawn="1"/>
        </p:nvCxnSpPr>
        <p:spPr>
          <a:xfrm flipV="1">
            <a:off x="77724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 userDrawn="1"/>
        </p:nvCxnSpPr>
        <p:spPr>
          <a:xfrm flipV="1">
            <a:off x="78295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 userDrawn="1"/>
        </p:nvCxnSpPr>
        <p:spPr>
          <a:xfrm flipV="1">
            <a:off x="78867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 userDrawn="1"/>
        </p:nvCxnSpPr>
        <p:spPr>
          <a:xfrm flipV="1">
            <a:off x="79438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 userDrawn="1"/>
        </p:nvCxnSpPr>
        <p:spPr>
          <a:xfrm flipV="1">
            <a:off x="80010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 userDrawn="1"/>
        </p:nvCxnSpPr>
        <p:spPr>
          <a:xfrm flipV="1">
            <a:off x="80581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 userDrawn="1"/>
        </p:nvCxnSpPr>
        <p:spPr>
          <a:xfrm flipV="1">
            <a:off x="81153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 userDrawn="1"/>
        </p:nvCxnSpPr>
        <p:spPr>
          <a:xfrm flipV="1">
            <a:off x="81724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 flipV="1">
            <a:off x="82296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V="1">
            <a:off x="828675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 userDrawn="1"/>
        </p:nvCxnSpPr>
        <p:spPr>
          <a:xfrm flipV="1">
            <a:off x="83439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 userDrawn="1"/>
        </p:nvCxnSpPr>
        <p:spPr>
          <a:xfrm flipV="1">
            <a:off x="84010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 userDrawn="1"/>
        </p:nvCxnSpPr>
        <p:spPr>
          <a:xfrm flipV="1">
            <a:off x="84582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 userDrawn="1"/>
        </p:nvCxnSpPr>
        <p:spPr>
          <a:xfrm flipV="1">
            <a:off x="85153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 userDrawn="1"/>
        </p:nvCxnSpPr>
        <p:spPr>
          <a:xfrm flipV="1">
            <a:off x="8572500" y="0"/>
            <a:ext cx="0" cy="5143500"/>
          </a:xfrm>
          <a:prstGeom prst="line">
            <a:avLst/>
          </a:prstGeom>
          <a:ln w="3175">
            <a:solidFill>
              <a:schemeClr val="bg2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 userDrawn="1"/>
        </p:nvCxnSpPr>
        <p:spPr>
          <a:xfrm flipV="1">
            <a:off x="86296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 userDrawn="1"/>
        </p:nvCxnSpPr>
        <p:spPr>
          <a:xfrm flipV="1">
            <a:off x="86868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 userDrawn="1"/>
        </p:nvCxnSpPr>
        <p:spPr>
          <a:xfrm flipV="1">
            <a:off x="874395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V="1">
            <a:off x="8801100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 userDrawn="1"/>
        </p:nvCxnSpPr>
        <p:spPr>
          <a:xfrm>
            <a:off x="0" y="571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 userDrawn="1"/>
        </p:nvCxnSpPr>
        <p:spPr>
          <a:xfrm>
            <a:off x="285750" y="342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285750" y="400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>
            <a:off x="285750" y="457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 userDrawn="1"/>
        </p:nvCxnSpPr>
        <p:spPr>
          <a:xfrm>
            <a:off x="285750" y="514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 userDrawn="1"/>
        </p:nvCxnSpPr>
        <p:spPr>
          <a:xfrm>
            <a:off x="0" y="857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 userDrawn="1"/>
        </p:nvCxnSpPr>
        <p:spPr>
          <a:xfrm>
            <a:off x="285750" y="628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 userDrawn="1"/>
        </p:nvCxnSpPr>
        <p:spPr>
          <a:xfrm>
            <a:off x="285750" y="685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 userDrawn="1"/>
        </p:nvCxnSpPr>
        <p:spPr>
          <a:xfrm>
            <a:off x="285750" y="742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 userDrawn="1"/>
        </p:nvCxnSpPr>
        <p:spPr>
          <a:xfrm>
            <a:off x="285750" y="800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 userDrawn="1"/>
        </p:nvCxnSpPr>
        <p:spPr>
          <a:xfrm>
            <a:off x="285750" y="914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 userDrawn="1"/>
        </p:nvCxnSpPr>
        <p:spPr>
          <a:xfrm>
            <a:off x="285750" y="971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 userDrawn="1"/>
        </p:nvCxnSpPr>
        <p:spPr>
          <a:xfrm>
            <a:off x="285750" y="1028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 userDrawn="1"/>
        </p:nvCxnSpPr>
        <p:spPr>
          <a:xfrm>
            <a:off x="285750" y="1085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 userDrawn="1"/>
        </p:nvCxnSpPr>
        <p:spPr>
          <a:xfrm>
            <a:off x="0" y="14287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 userDrawn="1"/>
        </p:nvCxnSpPr>
        <p:spPr>
          <a:xfrm>
            <a:off x="285750" y="1200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285750" y="1257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285750" y="1314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 userDrawn="1"/>
        </p:nvCxnSpPr>
        <p:spPr>
          <a:xfrm>
            <a:off x="285750" y="1371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 userDrawn="1"/>
        </p:nvCxnSpPr>
        <p:spPr>
          <a:xfrm>
            <a:off x="0" y="1714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 userDrawn="1"/>
        </p:nvCxnSpPr>
        <p:spPr>
          <a:xfrm>
            <a:off x="285750" y="1485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 userDrawn="1"/>
        </p:nvCxnSpPr>
        <p:spPr>
          <a:xfrm>
            <a:off x="285750" y="1543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>
            <a:off x="285750" y="1600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 userDrawn="1"/>
        </p:nvCxnSpPr>
        <p:spPr>
          <a:xfrm>
            <a:off x="285750" y="1657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 userDrawn="1"/>
        </p:nvCxnSpPr>
        <p:spPr>
          <a:xfrm>
            <a:off x="0" y="2000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 userDrawn="1"/>
        </p:nvCxnSpPr>
        <p:spPr>
          <a:xfrm>
            <a:off x="285750" y="1771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 userDrawn="1"/>
        </p:nvCxnSpPr>
        <p:spPr>
          <a:xfrm>
            <a:off x="285750" y="1828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 userDrawn="1"/>
        </p:nvCxnSpPr>
        <p:spPr>
          <a:xfrm>
            <a:off x="285750" y="1885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 userDrawn="1"/>
        </p:nvCxnSpPr>
        <p:spPr>
          <a:xfrm>
            <a:off x="285750" y="1943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 userDrawn="1"/>
        </p:nvCxnSpPr>
        <p:spPr>
          <a:xfrm>
            <a:off x="285750" y="2057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>
            <a:off x="285750" y="2114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 userDrawn="1"/>
        </p:nvCxnSpPr>
        <p:spPr>
          <a:xfrm>
            <a:off x="285750" y="2171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 userDrawn="1"/>
        </p:nvCxnSpPr>
        <p:spPr>
          <a:xfrm>
            <a:off x="285750" y="2228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 userDrawn="1"/>
        </p:nvCxnSpPr>
        <p:spPr>
          <a:xfrm>
            <a:off x="285750" y="2343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 userDrawn="1"/>
        </p:nvCxnSpPr>
        <p:spPr>
          <a:xfrm>
            <a:off x="285750" y="2400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 userDrawn="1"/>
        </p:nvCxnSpPr>
        <p:spPr>
          <a:xfrm>
            <a:off x="285750" y="2457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 userDrawn="1"/>
        </p:nvCxnSpPr>
        <p:spPr>
          <a:xfrm>
            <a:off x="285750" y="2514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 userDrawn="1"/>
        </p:nvCxnSpPr>
        <p:spPr>
          <a:xfrm>
            <a:off x="0" y="2857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 userDrawn="1"/>
        </p:nvCxnSpPr>
        <p:spPr>
          <a:xfrm>
            <a:off x="285750" y="2628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 userDrawn="1"/>
        </p:nvCxnSpPr>
        <p:spPr>
          <a:xfrm>
            <a:off x="285750" y="2686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 userDrawn="1"/>
        </p:nvCxnSpPr>
        <p:spPr>
          <a:xfrm>
            <a:off x="285750" y="2743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 userDrawn="1"/>
        </p:nvCxnSpPr>
        <p:spPr>
          <a:xfrm>
            <a:off x="285750" y="2800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 userDrawn="1"/>
        </p:nvCxnSpPr>
        <p:spPr>
          <a:xfrm>
            <a:off x="0" y="3143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285750" y="2914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>
            <a:off x="285750" y="2971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>
            <a:off x="285750" y="3028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 userDrawn="1"/>
        </p:nvCxnSpPr>
        <p:spPr>
          <a:xfrm>
            <a:off x="285750" y="3086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 userDrawn="1"/>
        </p:nvCxnSpPr>
        <p:spPr>
          <a:xfrm>
            <a:off x="285750" y="3200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 userDrawn="1"/>
        </p:nvCxnSpPr>
        <p:spPr>
          <a:xfrm>
            <a:off x="285750" y="3257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>
            <a:off x="285750" y="3314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 userDrawn="1"/>
        </p:nvCxnSpPr>
        <p:spPr>
          <a:xfrm>
            <a:off x="285750" y="3371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 userDrawn="1"/>
        </p:nvCxnSpPr>
        <p:spPr>
          <a:xfrm>
            <a:off x="0" y="37147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 userDrawn="1"/>
        </p:nvCxnSpPr>
        <p:spPr>
          <a:xfrm>
            <a:off x="285750" y="3486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 userDrawn="1"/>
        </p:nvCxnSpPr>
        <p:spPr>
          <a:xfrm>
            <a:off x="285750" y="3543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 userDrawn="1"/>
        </p:nvCxnSpPr>
        <p:spPr>
          <a:xfrm>
            <a:off x="285750" y="3600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 userDrawn="1"/>
        </p:nvCxnSpPr>
        <p:spPr>
          <a:xfrm>
            <a:off x="285750" y="3657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 userDrawn="1"/>
        </p:nvCxnSpPr>
        <p:spPr>
          <a:xfrm>
            <a:off x="0" y="40005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 userDrawn="1"/>
        </p:nvCxnSpPr>
        <p:spPr>
          <a:xfrm>
            <a:off x="285750" y="37719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 userDrawn="1"/>
        </p:nvCxnSpPr>
        <p:spPr>
          <a:xfrm>
            <a:off x="285750" y="38290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 userDrawn="1"/>
        </p:nvCxnSpPr>
        <p:spPr>
          <a:xfrm>
            <a:off x="285750" y="3886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 userDrawn="1"/>
        </p:nvCxnSpPr>
        <p:spPr>
          <a:xfrm>
            <a:off x="285750" y="39433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 userDrawn="1"/>
        </p:nvCxnSpPr>
        <p:spPr>
          <a:xfrm>
            <a:off x="0" y="428625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 userDrawn="1"/>
        </p:nvCxnSpPr>
        <p:spPr>
          <a:xfrm>
            <a:off x="285750" y="40576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 userDrawn="1"/>
        </p:nvCxnSpPr>
        <p:spPr>
          <a:xfrm>
            <a:off x="285750" y="41148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>
            <a:off x="285750" y="41719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>
            <a:off x="285750" y="42291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 userDrawn="1"/>
        </p:nvCxnSpPr>
        <p:spPr>
          <a:xfrm>
            <a:off x="0" y="4572000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 userDrawn="1"/>
        </p:nvCxnSpPr>
        <p:spPr>
          <a:xfrm>
            <a:off x="285750" y="43434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 userDrawn="1"/>
        </p:nvCxnSpPr>
        <p:spPr>
          <a:xfrm>
            <a:off x="285750" y="44005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 userDrawn="1"/>
        </p:nvCxnSpPr>
        <p:spPr>
          <a:xfrm>
            <a:off x="285750" y="44577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 userDrawn="1"/>
        </p:nvCxnSpPr>
        <p:spPr>
          <a:xfrm>
            <a:off x="285750" y="45148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 userDrawn="1"/>
        </p:nvCxnSpPr>
        <p:spPr>
          <a:xfrm>
            <a:off x="285750" y="46291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 userDrawn="1"/>
        </p:nvCxnSpPr>
        <p:spPr>
          <a:xfrm>
            <a:off x="285750" y="46863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 userDrawn="1"/>
        </p:nvCxnSpPr>
        <p:spPr>
          <a:xfrm>
            <a:off x="285750" y="474345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 userDrawn="1"/>
        </p:nvCxnSpPr>
        <p:spPr>
          <a:xfrm>
            <a:off x="285750" y="48006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 userDrawn="1"/>
        </p:nvCxnSpPr>
        <p:spPr>
          <a:xfrm>
            <a:off x="285750" y="5029200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 userDrawn="1"/>
        </p:nvCxnSpPr>
        <p:spPr>
          <a:xfrm flipV="1">
            <a:off x="314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 userDrawn="1"/>
        </p:nvCxnSpPr>
        <p:spPr>
          <a:xfrm flipV="1">
            <a:off x="371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 userDrawn="1"/>
        </p:nvCxnSpPr>
        <p:spPr>
          <a:xfrm flipV="1">
            <a:off x="428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 userDrawn="1"/>
        </p:nvCxnSpPr>
        <p:spPr>
          <a:xfrm flipV="1">
            <a:off x="485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 userDrawn="1"/>
        </p:nvCxnSpPr>
        <p:spPr>
          <a:xfrm flipV="1">
            <a:off x="542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 userDrawn="1"/>
        </p:nvCxnSpPr>
        <p:spPr>
          <a:xfrm flipV="1">
            <a:off x="600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 userDrawn="1"/>
        </p:nvCxnSpPr>
        <p:spPr>
          <a:xfrm flipV="1">
            <a:off x="657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 userDrawn="1"/>
        </p:nvCxnSpPr>
        <p:spPr>
          <a:xfrm flipV="1">
            <a:off x="714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 userDrawn="1"/>
        </p:nvCxnSpPr>
        <p:spPr>
          <a:xfrm flipV="1">
            <a:off x="771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 userDrawn="1"/>
        </p:nvCxnSpPr>
        <p:spPr>
          <a:xfrm flipV="1">
            <a:off x="828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 userDrawn="1"/>
        </p:nvCxnSpPr>
        <p:spPr>
          <a:xfrm flipV="1">
            <a:off x="885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 userDrawn="1"/>
        </p:nvCxnSpPr>
        <p:spPr>
          <a:xfrm flipV="1">
            <a:off x="942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 userDrawn="1"/>
        </p:nvCxnSpPr>
        <p:spPr>
          <a:xfrm flipV="1">
            <a:off x="1000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 userDrawn="1"/>
        </p:nvCxnSpPr>
        <p:spPr>
          <a:xfrm flipV="1">
            <a:off x="1057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 userDrawn="1"/>
        </p:nvCxnSpPr>
        <p:spPr>
          <a:xfrm flipV="1">
            <a:off x="1114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 userDrawn="1"/>
        </p:nvCxnSpPr>
        <p:spPr>
          <a:xfrm flipV="1">
            <a:off x="1171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 userDrawn="1"/>
        </p:nvCxnSpPr>
        <p:spPr>
          <a:xfrm flipV="1">
            <a:off x="1228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 userDrawn="1"/>
        </p:nvCxnSpPr>
        <p:spPr>
          <a:xfrm flipV="1">
            <a:off x="1285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 userDrawn="1"/>
        </p:nvCxnSpPr>
        <p:spPr>
          <a:xfrm flipV="1">
            <a:off x="1343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 userDrawn="1"/>
        </p:nvCxnSpPr>
        <p:spPr>
          <a:xfrm flipV="1">
            <a:off x="1400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 userDrawn="1"/>
        </p:nvCxnSpPr>
        <p:spPr>
          <a:xfrm flipV="1">
            <a:off x="1457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 userDrawn="1"/>
        </p:nvCxnSpPr>
        <p:spPr>
          <a:xfrm flipV="1">
            <a:off x="1514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 userDrawn="1"/>
        </p:nvCxnSpPr>
        <p:spPr>
          <a:xfrm flipV="1">
            <a:off x="1571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 userDrawn="1"/>
        </p:nvCxnSpPr>
        <p:spPr>
          <a:xfrm flipV="1">
            <a:off x="1628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 userDrawn="1"/>
        </p:nvCxnSpPr>
        <p:spPr>
          <a:xfrm flipV="1">
            <a:off x="1685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V="1">
            <a:off x="1743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V="1">
            <a:off x="1800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V="1">
            <a:off x="1857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V="1">
            <a:off x="1914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 userDrawn="1"/>
        </p:nvCxnSpPr>
        <p:spPr>
          <a:xfrm flipV="1">
            <a:off x="1971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 userDrawn="1"/>
        </p:nvCxnSpPr>
        <p:spPr>
          <a:xfrm flipV="1">
            <a:off x="2028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 userDrawn="1"/>
        </p:nvCxnSpPr>
        <p:spPr>
          <a:xfrm flipV="1">
            <a:off x="2085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 userDrawn="1"/>
        </p:nvCxnSpPr>
        <p:spPr>
          <a:xfrm flipV="1">
            <a:off x="2143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 userDrawn="1"/>
        </p:nvCxnSpPr>
        <p:spPr>
          <a:xfrm flipV="1">
            <a:off x="2200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 userDrawn="1"/>
        </p:nvCxnSpPr>
        <p:spPr>
          <a:xfrm flipV="1">
            <a:off x="2257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 userDrawn="1"/>
        </p:nvCxnSpPr>
        <p:spPr>
          <a:xfrm flipV="1">
            <a:off x="2314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 userDrawn="1"/>
        </p:nvCxnSpPr>
        <p:spPr>
          <a:xfrm flipV="1">
            <a:off x="2371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 userDrawn="1"/>
        </p:nvCxnSpPr>
        <p:spPr>
          <a:xfrm flipV="1">
            <a:off x="2428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 userDrawn="1"/>
        </p:nvCxnSpPr>
        <p:spPr>
          <a:xfrm flipV="1">
            <a:off x="2486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 userDrawn="1"/>
        </p:nvCxnSpPr>
        <p:spPr>
          <a:xfrm flipV="1">
            <a:off x="2543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 userDrawn="1"/>
        </p:nvCxnSpPr>
        <p:spPr>
          <a:xfrm flipV="1">
            <a:off x="2600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 userDrawn="1"/>
        </p:nvCxnSpPr>
        <p:spPr>
          <a:xfrm flipV="1">
            <a:off x="2657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 userDrawn="1"/>
        </p:nvCxnSpPr>
        <p:spPr>
          <a:xfrm flipV="1">
            <a:off x="2714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 userDrawn="1"/>
        </p:nvCxnSpPr>
        <p:spPr>
          <a:xfrm flipV="1">
            <a:off x="2771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 flipV="1">
            <a:off x="2828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 userDrawn="1"/>
        </p:nvCxnSpPr>
        <p:spPr>
          <a:xfrm flipV="1">
            <a:off x="2886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 userDrawn="1"/>
        </p:nvCxnSpPr>
        <p:spPr>
          <a:xfrm flipV="1">
            <a:off x="2943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 userDrawn="1"/>
        </p:nvCxnSpPr>
        <p:spPr>
          <a:xfrm flipV="1">
            <a:off x="3000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 userDrawn="1"/>
        </p:nvCxnSpPr>
        <p:spPr>
          <a:xfrm flipV="1">
            <a:off x="3057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 userDrawn="1"/>
        </p:nvCxnSpPr>
        <p:spPr>
          <a:xfrm flipV="1">
            <a:off x="3114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 userDrawn="1"/>
        </p:nvCxnSpPr>
        <p:spPr>
          <a:xfrm flipV="1">
            <a:off x="3171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 userDrawn="1"/>
        </p:nvCxnSpPr>
        <p:spPr>
          <a:xfrm flipV="1">
            <a:off x="3228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 userDrawn="1"/>
        </p:nvCxnSpPr>
        <p:spPr>
          <a:xfrm flipV="1">
            <a:off x="3286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 userDrawn="1"/>
        </p:nvCxnSpPr>
        <p:spPr>
          <a:xfrm flipV="1">
            <a:off x="3343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 userDrawn="1"/>
        </p:nvCxnSpPr>
        <p:spPr>
          <a:xfrm flipV="1">
            <a:off x="3400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 userDrawn="1"/>
        </p:nvCxnSpPr>
        <p:spPr>
          <a:xfrm flipV="1">
            <a:off x="3457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 userDrawn="1"/>
        </p:nvCxnSpPr>
        <p:spPr>
          <a:xfrm flipV="1">
            <a:off x="3514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 userDrawn="1"/>
        </p:nvCxnSpPr>
        <p:spPr>
          <a:xfrm flipV="1">
            <a:off x="3571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 userDrawn="1"/>
        </p:nvCxnSpPr>
        <p:spPr>
          <a:xfrm flipV="1">
            <a:off x="3629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 userDrawn="1"/>
        </p:nvCxnSpPr>
        <p:spPr>
          <a:xfrm flipV="1">
            <a:off x="3686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 userDrawn="1"/>
        </p:nvCxnSpPr>
        <p:spPr>
          <a:xfrm flipV="1">
            <a:off x="3743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 userDrawn="1"/>
        </p:nvCxnSpPr>
        <p:spPr>
          <a:xfrm flipV="1">
            <a:off x="3800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 userDrawn="1"/>
        </p:nvCxnSpPr>
        <p:spPr>
          <a:xfrm flipV="1">
            <a:off x="3857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 userDrawn="1"/>
        </p:nvCxnSpPr>
        <p:spPr>
          <a:xfrm flipV="1">
            <a:off x="3914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 userDrawn="1"/>
        </p:nvCxnSpPr>
        <p:spPr>
          <a:xfrm flipV="1">
            <a:off x="3971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 userDrawn="1"/>
        </p:nvCxnSpPr>
        <p:spPr>
          <a:xfrm flipV="1">
            <a:off x="4029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 userDrawn="1"/>
        </p:nvCxnSpPr>
        <p:spPr>
          <a:xfrm flipV="1">
            <a:off x="4086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 userDrawn="1"/>
        </p:nvCxnSpPr>
        <p:spPr>
          <a:xfrm flipV="1">
            <a:off x="4143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 userDrawn="1"/>
        </p:nvCxnSpPr>
        <p:spPr>
          <a:xfrm flipV="1">
            <a:off x="4200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 userDrawn="1"/>
        </p:nvCxnSpPr>
        <p:spPr>
          <a:xfrm flipV="1">
            <a:off x="4257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 userDrawn="1"/>
        </p:nvCxnSpPr>
        <p:spPr>
          <a:xfrm flipV="1">
            <a:off x="4314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 userDrawn="1"/>
        </p:nvCxnSpPr>
        <p:spPr>
          <a:xfrm flipV="1">
            <a:off x="4371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 userDrawn="1"/>
        </p:nvCxnSpPr>
        <p:spPr>
          <a:xfrm flipV="1">
            <a:off x="4429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 userDrawn="1"/>
        </p:nvCxnSpPr>
        <p:spPr>
          <a:xfrm flipV="1">
            <a:off x="4486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 userDrawn="1"/>
        </p:nvCxnSpPr>
        <p:spPr>
          <a:xfrm flipV="1">
            <a:off x="4543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 userDrawn="1"/>
        </p:nvCxnSpPr>
        <p:spPr>
          <a:xfrm flipV="1">
            <a:off x="4600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 userDrawn="1"/>
        </p:nvCxnSpPr>
        <p:spPr>
          <a:xfrm flipV="1">
            <a:off x="4657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 userDrawn="1"/>
        </p:nvCxnSpPr>
        <p:spPr>
          <a:xfrm flipV="1">
            <a:off x="4714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 userDrawn="1"/>
        </p:nvCxnSpPr>
        <p:spPr>
          <a:xfrm flipV="1">
            <a:off x="4772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 userDrawn="1"/>
        </p:nvCxnSpPr>
        <p:spPr>
          <a:xfrm flipV="1">
            <a:off x="4829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 userDrawn="1"/>
        </p:nvCxnSpPr>
        <p:spPr>
          <a:xfrm flipV="1">
            <a:off x="4886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 userDrawn="1"/>
        </p:nvCxnSpPr>
        <p:spPr>
          <a:xfrm flipV="1">
            <a:off x="4943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 userDrawn="1"/>
        </p:nvCxnSpPr>
        <p:spPr>
          <a:xfrm flipV="1">
            <a:off x="5000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 userDrawn="1"/>
        </p:nvCxnSpPr>
        <p:spPr>
          <a:xfrm flipV="1">
            <a:off x="5057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 userDrawn="1"/>
        </p:nvCxnSpPr>
        <p:spPr>
          <a:xfrm flipV="1">
            <a:off x="5114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 userDrawn="1"/>
        </p:nvCxnSpPr>
        <p:spPr>
          <a:xfrm flipV="1">
            <a:off x="5172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 userDrawn="1"/>
        </p:nvCxnSpPr>
        <p:spPr>
          <a:xfrm flipV="1">
            <a:off x="5229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 userDrawn="1"/>
        </p:nvCxnSpPr>
        <p:spPr>
          <a:xfrm flipV="1">
            <a:off x="5286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 userDrawn="1"/>
        </p:nvCxnSpPr>
        <p:spPr>
          <a:xfrm flipV="1">
            <a:off x="5343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 userDrawn="1"/>
        </p:nvCxnSpPr>
        <p:spPr>
          <a:xfrm flipV="1">
            <a:off x="5400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 userDrawn="1"/>
        </p:nvCxnSpPr>
        <p:spPr>
          <a:xfrm flipV="1">
            <a:off x="5457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 userDrawn="1"/>
        </p:nvCxnSpPr>
        <p:spPr>
          <a:xfrm flipV="1">
            <a:off x="5514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 userDrawn="1"/>
        </p:nvCxnSpPr>
        <p:spPr>
          <a:xfrm flipV="1">
            <a:off x="5572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 userDrawn="1"/>
        </p:nvCxnSpPr>
        <p:spPr>
          <a:xfrm flipV="1">
            <a:off x="5629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 userDrawn="1"/>
        </p:nvCxnSpPr>
        <p:spPr>
          <a:xfrm flipV="1">
            <a:off x="5686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 userDrawn="1"/>
        </p:nvCxnSpPr>
        <p:spPr>
          <a:xfrm flipV="1">
            <a:off x="5743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 userDrawn="1"/>
        </p:nvCxnSpPr>
        <p:spPr>
          <a:xfrm flipV="1">
            <a:off x="5800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 userDrawn="1"/>
        </p:nvCxnSpPr>
        <p:spPr>
          <a:xfrm flipV="1">
            <a:off x="5857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 userDrawn="1"/>
        </p:nvCxnSpPr>
        <p:spPr>
          <a:xfrm flipV="1">
            <a:off x="5915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 flipV="1">
            <a:off x="5972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 userDrawn="1"/>
        </p:nvCxnSpPr>
        <p:spPr>
          <a:xfrm flipV="1">
            <a:off x="6029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 userDrawn="1"/>
        </p:nvCxnSpPr>
        <p:spPr>
          <a:xfrm flipV="1">
            <a:off x="6086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 userDrawn="1"/>
        </p:nvCxnSpPr>
        <p:spPr>
          <a:xfrm flipV="1">
            <a:off x="6143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V="1">
            <a:off x="6200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 userDrawn="1"/>
        </p:nvCxnSpPr>
        <p:spPr>
          <a:xfrm flipV="1">
            <a:off x="6257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 userDrawn="1"/>
        </p:nvCxnSpPr>
        <p:spPr>
          <a:xfrm flipV="1">
            <a:off x="6315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 userDrawn="1"/>
        </p:nvCxnSpPr>
        <p:spPr>
          <a:xfrm flipV="1">
            <a:off x="6372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 userDrawn="1"/>
        </p:nvCxnSpPr>
        <p:spPr>
          <a:xfrm flipV="1">
            <a:off x="6429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 userDrawn="1"/>
        </p:nvCxnSpPr>
        <p:spPr>
          <a:xfrm flipV="1">
            <a:off x="6486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 userDrawn="1"/>
        </p:nvCxnSpPr>
        <p:spPr>
          <a:xfrm flipV="1">
            <a:off x="6543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 userDrawn="1"/>
        </p:nvCxnSpPr>
        <p:spPr>
          <a:xfrm flipV="1">
            <a:off x="6600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 userDrawn="1"/>
        </p:nvCxnSpPr>
        <p:spPr>
          <a:xfrm flipV="1">
            <a:off x="6657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/>
          <p:nvPr userDrawn="1"/>
        </p:nvCxnSpPr>
        <p:spPr>
          <a:xfrm flipV="1">
            <a:off x="6715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/>
          <p:nvPr userDrawn="1"/>
        </p:nvCxnSpPr>
        <p:spPr>
          <a:xfrm flipV="1">
            <a:off x="6772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/>
          <p:nvPr userDrawn="1"/>
        </p:nvCxnSpPr>
        <p:spPr>
          <a:xfrm flipV="1">
            <a:off x="6829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/>
          <p:nvPr userDrawn="1"/>
        </p:nvCxnSpPr>
        <p:spPr>
          <a:xfrm flipV="1">
            <a:off x="6886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/>
          <p:nvPr userDrawn="1"/>
        </p:nvCxnSpPr>
        <p:spPr>
          <a:xfrm flipV="1">
            <a:off x="6943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/>
          <p:nvPr userDrawn="1"/>
        </p:nvCxnSpPr>
        <p:spPr>
          <a:xfrm flipV="1">
            <a:off x="7000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 userDrawn="1"/>
        </p:nvCxnSpPr>
        <p:spPr>
          <a:xfrm flipV="1">
            <a:off x="7058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 userDrawn="1"/>
        </p:nvCxnSpPr>
        <p:spPr>
          <a:xfrm flipV="1">
            <a:off x="7115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 userDrawn="1"/>
        </p:nvCxnSpPr>
        <p:spPr>
          <a:xfrm flipV="1">
            <a:off x="7172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 userDrawn="1"/>
        </p:nvCxnSpPr>
        <p:spPr>
          <a:xfrm flipV="1">
            <a:off x="7229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 userDrawn="1"/>
        </p:nvCxnSpPr>
        <p:spPr>
          <a:xfrm flipV="1">
            <a:off x="7286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 userDrawn="1"/>
        </p:nvCxnSpPr>
        <p:spPr>
          <a:xfrm flipV="1">
            <a:off x="7343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 userDrawn="1"/>
        </p:nvCxnSpPr>
        <p:spPr>
          <a:xfrm flipV="1">
            <a:off x="7400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 userDrawn="1"/>
        </p:nvCxnSpPr>
        <p:spPr>
          <a:xfrm flipV="1">
            <a:off x="74580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 userDrawn="1"/>
        </p:nvCxnSpPr>
        <p:spPr>
          <a:xfrm flipV="1">
            <a:off x="75152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 userDrawn="1"/>
        </p:nvCxnSpPr>
        <p:spPr>
          <a:xfrm flipV="1">
            <a:off x="75723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 userDrawn="1"/>
        </p:nvCxnSpPr>
        <p:spPr>
          <a:xfrm flipV="1">
            <a:off x="76295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 userDrawn="1"/>
        </p:nvCxnSpPr>
        <p:spPr>
          <a:xfrm flipV="1">
            <a:off x="76866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 userDrawn="1"/>
        </p:nvCxnSpPr>
        <p:spPr>
          <a:xfrm flipV="1">
            <a:off x="77438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 userDrawn="1"/>
        </p:nvCxnSpPr>
        <p:spPr>
          <a:xfrm flipV="1">
            <a:off x="78009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/>
          <p:nvPr userDrawn="1"/>
        </p:nvCxnSpPr>
        <p:spPr>
          <a:xfrm flipV="1">
            <a:off x="78581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/>
          <p:cNvCxnSpPr/>
          <p:nvPr userDrawn="1"/>
        </p:nvCxnSpPr>
        <p:spPr>
          <a:xfrm flipV="1">
            <a:off x="79152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 userDrawn="1"/>
        </p:nvCxnSpPr>
        <p:spPr>
          <a:xfrm flipV="1">
            <a:off x="79724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 userDrawn="1"/>
        </p:nvCxnSpPr>
        <p:spPr>
          <a:xfrm flipV="1">
            <a:off x="80295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 userDrawn="1"/>
        </p:nvCxnSpPr>
        <p:spPr>
          <a:xfrm flipV="1">
            <a:off x="80867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 userDrawn="1"/>
        </p:nvCxnSpPr>
        <p:spPr>
          <a:xfrm flipV="1">
            <a:off x="81438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/>
          <p:cNvCxnSpPr/>
          <p:nvPr userDrawn="1"/>
        </p:nvCxnSpPr>
        <p:spPr>
          <a:xfrm flipV="1">
            <a:off x="82010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/>
          <p:cNvCxnSpPr/>
          <p:nvPr userDrawn="1"/>
        </p:nvCxnSpPr>
        <p:spPr>
          <a:xfrm flipV="1">
            <a:off x="82581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 userDrawn="1"/>
        </p:nvCxnSpPr>
        <p:spPr>
          <a:xfrm flipV="1">
            <a:off x="83153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 userDrawn="1"/>
        </p:nvCxnSpPr>
        <p:spPr>
          <a:xfrm flipV="1">
            <a:off x="83724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/>
          <p:cNvCxnSpPr/>
          <p:nvPr userDrawn="1"/>
        </p:nvCxnSpPr>
        <p:spPr>
          <a:xfrm flipV="1">
            <a:off x="84296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/>
          <p:nvPr userDrawn="1"/>
        </p:nvCxnSpPr>
        <p:spPr>
          <a:xfrm flipV="1">
            <a:off x="848677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/>
          <p:cNvCxnSpPr/>
          <p:nvPr userDrawn="1"/>
        </p:nvCxnSpPr>
        <p:spPr>
          <a:xfrm flipV="1">
            <a:off x="8543925" y="285750"/>
            <a:ext cx="0" cy="457200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" name="Group 377"/>
          <p:cNvGrpSpPr/>
          <p:nvPr userDrawn="1"/>
        </p:nvGrpSpPr>
        <p:grpSpPr>
          <a:xfrm>
            <a:off x="8601075" y="285750"/>
            <a:ext cx="228600" cy="4572000"/>
            <a:chOff x="12999720" y="609600"/>
            <a:chExt cx="365760" cy="7315200"/>
          </a:xfrm>
        </p:grpSpPr>
        <p:cxnSp>
          <p:nvCxnSpPr>
            <p:cNvPr id="379" name="Straight Connector 378"/>
            <p:cNvCxnSpPr/>
            <p:nvPr userDrawn="1"/>
          </p:nvCxnSpPr>
          <p:spPr>
            <a:xfrm flipV="1">
              <a:off x="1299972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 flipV="1">
              <a:off x="1309116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 flipV="1">
              <a:off x="1318260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 flipV="1">
              <a:off x="1327404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 flipV="1">
              <a:off x="13365480" y="609600"/>
              <a:ext cx="0" cy="7315200"/>
            </a:xfrm>
            <a:prstGeom prst="line">
              <a:avLst/>
            </a:prstGeom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4" name="Straight Connector 383"/>
          <p:cNvCxnSpPr/>
          <p:nvPr userDrawn="1"/>
        </p:nvCxnSpPr>
        <p:spPr>
          <a:xfrm>
            <a:off x="285750" y="314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 userDrawn="1"/>
        </p:nvCxnSpPr>
        <p:spPr>
          <a:xfrm>
            <a:off x="285750" y="371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 userDrawn="1"/>
        </p:nvCxnSpPr>
        <p:spPr>
          <a:xfrm>
            <a:off x="285750" y="4286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 userDrawn="1"/>
        </p:nvCxnSpPr>
        <p:spPr>
          <a:xfrm>
            <a:off x="285750" y="485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 userDrawn="1"/>
        </p:nvCxnSpPr>
        <p:spPr>
          <a:xfrm>
            <a:off x="285750" y="600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 userDrawn="1"/>
        </p:nvCxnSpPr>
        <p:spPr>
          <a:xfrm>
            <a:off x="285750" y="657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 userDrawn="1"/>
        </p:nvCxnSpPr>
        <p:spPr>
          <a:xfrm>
            <a:off x="285750" y="714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 userDrawn="1"/>
        </p:nvCxnSpPr>
        <p:spPr>
          <a:xfrm>
            <a:off x="285750" y="771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/>
          <p:cNvCxnSpPr/>
          <p:nvPr userDrawn="1"/>
        </p:nvCxnSpPr>
        <p:spPr>
          <a:xfrm>
            <a:off x="285750" y="542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/>
          <p:cNvCxnSpPr/>
          <p:nvPr userDrawn="1"/>
        </p:nvCxnSpPr>
        <p:spPr>
          <a:xfrm>
            <a:off x="285750" y="828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/>
          <p:nvPr userDrawn="1"/>
        </p:nvCxnSpPr>
        <p:spPr>
          <a:xfrm>
            <a:off x="285750" y="885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 userDrawn="1"/>
        </p:nvCxnSpPr>
        <p:spPr>
          <a:xfrm>
            <a:off x="285750" y="942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/>
          <p:cNvCxnSpPr/>
          <p:nvPr userDrawn="1"/>
        </p:nvCxnSpPr>
        <p:spPr>
          <a:xfrm>
            <a:off x="285750" y="1000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/>
          <p:cNvCxnSpPr/>
          <p:nvPr userDrawn="1"/>
        </p:nvCxnSpPr>
        <p:spPr>
          <a:xfrm>
            <a:off x="285750" y="1057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/>
          <p:nvPr userDrawn="1"/>
        </p:nvCxnSpPr>
        <p:spPr>
          <a:xfrm>
            <a:off x="285750" y="1171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 userDrawn="1"/>
        </p:nvCxnSpPr>
        <p:spPr>
          <a:xfrm>
            <a:off x="285750" y="1228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 userDrawn="1"/>
        </p:nvCxnSpPr>
        <p:spPr>
          <a:xfrm>
            <a:off x="285750" y="1343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 userDrawn="1"/>
        </p:nvCxnSpPr>
        <p:spPr>
          <a:xfrm>
            <a:off x="285750" y="1114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 userDrawn="1"/>
        </p:nvCxnSpPr>
        <p:spPr>
          <a:xfrm>
            <a:off x="285750" y="1400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 userDrawn="1"/>
        </p:nvCxnSpPr>
        <p:spPr>
          <a:xfrm>
            <a:off x="285750" y="1457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/>
          <p:cNvCxnSpPr/>
          <p:nvPr userDrawn="1"/>
        </p:nvCxnSpPr>
        <p:spPr>
          <a:xfrm>
            <a:off x="285750" y="1514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 userDrawn="1"/>
        </p:nvCxnSpPr>
        <p:spPr>
          <a:xfrm>
            <a:off x="285750" y="15716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/>
          <p:nvPr userDrawn="1"/>
        </p:nvCxnSpPr>
        <p:spPr>
          <a:xfrm>
            <a:off x="285750" y="1628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 userDrawn="1"/>
        </p:nvCxnSpPr>
        <p:spPr>
          <a:xfrm>
            <a:off x="285750" y="1743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 userDrawn="1"/>
        </p:nvCxnSpPr>
        <p:spPr>
          <a:xfrm>
            <a:off x="285750" y="1800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 userDrawn="1"/>
        </p:nvCxnSpPr>
        <p:spPr>
          <a:xfrm>
            <a:off x="285750" y="1857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 userDrawn="1"/>
        </p:nvCxnSpPr>
        <p:spPr>
          <a:xfrm>
            <a:off x="285750" y="1914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 userDrawn="1"/>
        </p:nvCxnSpPr>
        <p:spPr>
          <a:xfrm>
            <a:off x="285750" y="1685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 userDrawn="1"/>
        </p:nvCxnSpPr>
        <p:spPr>
          <a:xfrm>
            <a:off x="285750" y="1971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/>
          <p:nvPr userDrawn="1"/>
        </p:nvCxnSpPr>
        <p:spPr>
          <a:xfrm>
            <a:off x="285750" y="2028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/>
          <p:cNvCxnSpPr/>
          <p:nvPr userDrawn="1"/>
        </p:nvCxnSpPr>
        <p:spPr>
          <a:xfrm>
            <a:off x="285750" y="2085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/>
          <p:cNvCxnSpPr/>
          <p:nvPr userDrawn="1"/>
        </p:nvCxnSpPr>
        <p:spPr>
          <a:xfrm>
            <a:off x="285750" y="2143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/>
          <p:cNvCxnSpPr/>
          <p:nvPr userDrawn="1"/>
        </p:nvCxnSpPr>
        <p:spPr>
          <a:xfrm>
            <a:off x="285750" y="2200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/>
          <p:nvPr userDrawn="1"/>
        </p:nvCxnSpPr>
        <p:spPr>
          <a:xfrm>
            <a:off x="285750" y="2314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/>
          <p:cNvCxnSpPr/>
          <p:nvPr userDrawn="1"/>
        </p:nvCxnSpPr>
        <p:spPr>
          <a:xfrm>
            <a:off x="285750" y="2371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/>
          <p:cNvCxnSpPr/>
          <p:nvPr userDrawn="1"/>
        </p:nvCxnSpPr>
        <p:spPr>
          <a:xfrm>
            <a:off x="285750" y="24288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 userDrawn="1"/>
        </p:nvCxnSpPr>
        <p:spPr>
          <a:xfrm>
            <a:off x="285750" y="2486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 userDrawn="1"/>
        </p:nvCxnSpPr>
        <p:spPr>
          <a:xfrm>
            <a:off x="285750" y="2257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/>
          <p:nvPr userDrawn="1"/>
        </p:nvCxnSpPr>
        <p:spPr>
          <a:xfrm>
            <a:off x="285750" y="2543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/>
          <p:nvPr userDrawn="1"/>
        </p:nvCxnSpPr>
        <p:spPr>
          <a:xfrm>
            <a:off x="285750" y="2600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/>
          <p:nvPr userDrawn="1"/>
        </p:nvCxnSpPr>
        <p:spPr>
          <a:xfrm>
            <a:off x="285750" y="2657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 userDrawn="1"/>
        </p:nvCxnSpPr>
        <p:spPr>
          <a:xfrm>
            <a:off x="285750" y="27146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/>
          <p:nvPr userDrawn="1"/>
        </p:nvCxnSpPr>
        <p:spPr>
          <a:xfrm>
            <a:off x="285750" y="2771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/>
          <p:nvPr userDrawn="1"/>
        </p:nvCxnSpPr>
        <p:spPr>
          <a:xfrm>
            <a:off x="285750" y="2886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/>
          <p:nvPr userDrawn="1"/>
        </p:nvCxnSpPr>
        <p:spPr>
          <a:xfrm>
            <a:off x="285750" y="2943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/>
          <p:nvPr userDrawn="1"/>
        </p:nvCxnSpPr>
        <p:spPr>
          <a:xfrm>
            <a:off x="285750" y="3000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/>
          <p:nvPr userDrawn="1"/>
        </p:nvCxnSpPr>
        <p:spPr>
          <a:xfrm>
            <a:off x="285750" y="3057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 userDrawn="1"/>
        </p:nvCxnSpPr>
        <p:spPr>
          <a:xfrm>
            <a:off x="285750" y="2828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 userDrawn="1"/>
        </p:nvCxnSpPr>
        <p:spPr>
          <a:xfrm>
            <a:off x="285750" y="3114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/>
          <p:nvPr userDrawn="1"/>
        </p:nvCxnSpPr>
        <p:spPr>
          <a:xfrm>
            <a:off x="285750" y="3171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/>
          <p:nvPr userDrawn="1"/>
        </p:nvCxnSpPr>
        <p:spPr>
          <a:xfrm>
            <a:off x="285750" y="3228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/>
          <p:nvPr userDrawn="1"/>
        </p:nvCxnSpPr>
        <p:spPr>
          <a:xfrm>
            <a:off x="285750" y="3286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/>
          <p:nvPr userDrawn="1"/>
        </p:nvCxnSpPr>
        <p:spPr>
          <a:xfrm>
            <a:off x="285750" y="3343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 userDrawn="1"/>
        </p:nvCxnSpPr>
        <p:spPr>
          <a:xfrm>
            <a:off x="285750" y="3457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/>
          <p:nvPr userDrawn="1"/>
        </p:nvCxnSpPr>
        <p:spPr>
          <a:xfrm>
            <a:off x="285750" y="3514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/>
          <p:nvPr userDrawn="1"/>
        </p:nvCxnSpPr>
        <p:spPr>
          <a:xfrm>
            <a:off x="285750" y="35718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/>
          <p:nvPr userDrawn="1"/>
        </p:nvCxnSpPr>
        <p:spPr>
          <a:xfrm>
            <a:off x="285750" y="3629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 userDrawn="1"/>
        </p:nvCxnSpPr>
        <p:spPr>
          <a:xfrm>
            <a:off x="285750" y="3400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/>
          <p:nvPr userDrawn="1"/>
        </p:nvCxnSpPr>
        <p:spPr>
          <a:xfrm>
            <a:off x="285750" y="3686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/>
          <p:nvPr userDrawn="1"/>
        </p:nvCxnSpPr>
        <p:spPr>
          <a:xfrm>
            <a:off x="285750" y="37433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/>
          <p:nvPr userDrawn="1"/>
        </p:nvCxnSpPr>
        <p:spPr>
          <a:xfrm>
            <a:off x="285750" y="38004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/>
          <p:nvPr userDrawn="1"/>
        </p:nvCxnSpPr>
        <p:spPr>
          <a:xfrm>
            <a:off x="285750" y="39147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/>
          <p:nvPr userDrawn="1"/>
        </p:nvCxnSpPr>
        <p:spPr>
          <a:xfrm>
            <a:off x="285750" y="40290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/>
          <p:nvPr userDrawn="1"/>
        </p:nvCxnSpPr>
        <p:spPr>
          <a:xfrm>
            <a:off x="285750" y="40862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 userDrawn="1"/>
        </p:nvCxnSpPr>
        <p:spPr>
          <a:xfrm>
            <a:off x="285750" y="41433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 userDrawn="1"/>
        </p:nvCxnSpPr>
        <p:spPr>
          <a:xfrm>
            <a:off x="285750" y="42005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 userDrawn="1"/>
        </p:nvCxnSpPr>
        <p:spPr>
          <a:xfrm>
            <a:off x="285750" y="39719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 userDrawn="1"/>
        </p:nvCxnSpPr>
        <p:spPr>
          <a:xfrm>
            <a:off x="285750" y="42576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 userDrawn="1"/>
        </p:nvCxnSpPr>
        <p:spPr>
          <a:xfrm>
            <a:off x="285750" y="43148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 userDrawn="1"/>
        </p:nvCxnSpPr>
        <p:spPr>
          <a:xfrm>
            <a:off x="285750" y="43719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/>
          <p:cNvCxnSpPr/>
          <p:nvPr userDrawn="1"/>
        </p:nvCxnSpPr>
        <p:spPr>
          <a:xfrm>
            <a:off x="285750" y="44291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Connector 454"/>
          <p:cNvCxnSpPr/>
          <p:nvPr userDrawn="1"/>
        </p:nvCxnSpPr>
        <p:spPr>
          <a:xfrm>
            <a:off x="285750" y="44862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 userDrawn="1"/>
        </p:nvCxnSpPr>
        <p:spPr>
          <a:xfrm>
            <a:off x="285750" y="46005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 userDrawn="1"/>
        </p:nvCxnSpPr>
        <p:spPr>
          <a:xfrm>
            <a:off x="285750" y="46577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 userDrawn="1"/>
        </p:nvCxnSpPr>
        <p:spPr>
          <a:xfrm>
            <a:off x="285750" y="47148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 userDrawn="1"/>
        </p:nvCxnSpPr>
        <p:spPr>
          <a:xfrm>
            <a:off x="285750" y="47720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 userDrawn="1"/>
        </p:nvCxnSpPr>
        <p:spPr>
          <a:xfrm>
            <a:off x="285750" y="454342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 userDrawn="1"/>
        </p:nvCxnSpPr>
        <p:spPr>
          <a:xfrm>
            <a:off x="285750" y="4829175"/>
            <a:ext cx="8572500" cy="0"/>
          </a:xfrm>
          <a:prstGeom prst="line">
            <a:avLst/>
          </a:prstGeom>
          <a:ln w="317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Slide Number Placeholder 2"/>
          <p:cNvSpPr txBox="1">
            <a:spLocks/>
          </p:cNvSpPr>
          <p:nvPr userDrawn="1"/>
        </p:nvSpPr>
        <p:spPr>
          <a:xfrm>
            <a:off x="285751" y="4933620"/>
            <a:ext cx="337568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99" dirty="0">
              <a:solidFill>
                <a:srgbClr val="FFFFFF"/>
              </a:solidFill>
              <a:latin typeface="Arial Regular" charset="0"/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0" y="2504425"/>
            <a:ext cx="9144000" cy="13465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685800"/>
            <a:endParaRPr lang="en-US" sz="875" dirty="0">
              <a:solidFill>
                <a:srgbClr val="FFFFFF"/>
              </a:solidFill>
              <a:latin typeface="Arial Regular" charset="0"/>
            </a:endParaRPr>
          </a:p>
        </p:txBody>
      </p:sp>
      <p:grpSp>
        <p:nvGrpSpPr>
          <p:cNvPr id="475" name="Group 474"/>
          <p:cNvGrpSpPr/>
          <p:nvPr userDrawn="1"/>
        </p:nvGrpSpPr>
        <p:grpSpPr>
          <a:xfrm>
            <a:off x="571500" y="4937285"/>
            <a:ext cx="1695844" cy="137857"/>
            <a:chOff x="914400" y="7899655"/>
            <a:chExt cx="2713350" cy="220571"/>
          </a:xfrm>
        </p:grpSpPr>
        <p:sp>
          <p:nvSpPr>
            <p:cNvPr id="476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</a:rPr>
                <a:t>©</a:t>
              </a:r>
              <a:r>
                <a:rPr lang="en-US" sz="25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</a:rPr>
                <a:t> </a:t>
              </a: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</a:rPr>
                <a:t>2018 IBM Corporation               </a:t>
              </a:r>
            </a:p>
          </p:txBody>
        </p:sp>
        <p:sp>
          <p:nvSpPr>
            <p:cNvPr id="477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500" smtClean="0">
                  <a:solidFill>
                    <a:srgbClr val="FFFFFF">
                      <a:alpha val="60000"/>
                    </a:srgbClr>
                  </a:solidFill>
                  <a:latin typeface="Arial Regular" charset="0"/>
                  <a:cs typeface="Arial Regular" charset="0"/>
                </a:rPr>
                <a:pPr>
                  <a:defRPr/>
                </a:pPr>
                <a:t>25 July 2018</a:t>
              </a:fld>
              <a:endParaRPr lang="en-US" sz="500" dirty="0">
                <a:solidFill>
                  <a:srgbClr val="FFFFFF">
                    <a:alpha val="60000"/>
                  </a:srgb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479" name="Footer Placeholder 3"/>
          <p:cNvSpPr txBox="1">
            <a:spLocks/>
          </p:cNvSpPr>
          <p:nvPr userDrawn="1"/>
        </p:nvSpPr>
        <p:spPr>
          <a:xfrm>
            <a:off x="2428875" y="4937761"/>
            <a:ext cx="1427760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FFFFFF">
                    <a:alpha val="60000"/>
                  </a:srgbClr>
                </a:solidFill>
                <a:latin typeface="Arial Regular" charset="0"/>
              </a:rPr>
              <a:t>IBM Services</a:t>
            </a:r>
          </a:p>
        </p:txBody>
      </p:sp>
      <p:sp>
        <p:nvSpPr>
          <p:cNvPr id="480" name="Slide Number Placeholder 2"/>
          <p:cNvSpPr txBox="1">
            <a:spLocks/>
          </p:cNvSpPr>
          <p:nvPr userDrawn="1"/>
        </p:nvSpPr>
        <p:spPr>
          <a:xfrm>
            <a:off x="284286" y="4933620"/>
            <a:ext cx="204925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999D4-B456-9943-89B7-30D56181CE18}" type="slidenum">
              <a:rPr lang="en-US" sz="500" smtClean="0">
                <a:solidFill>
                  <a:srgbClr val="FFFFFF"/>
                </a:solidFill>
                <a:latin typeface="Arial Regular" charset="0"/>
              </a:rPr>
              <a:pPr/>
              <a:t>‹#›</a:t>
            </a:fld>
            <a:endParaRPr lang="en-US" sz="500" dirty="0">
              <a:solidFill>
                <a:srgbClr val="FFFFFF"/>
              </a:solidFill>
              <a:latin typeface="Arial Regular" charset="0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1" y="4715161"/>
            <a:ext cx="356858" cy="14410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1" y="4715161"/>
            <a:ext cx="356858" cy="14410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71750" y="257175"/>
            <a:ext cx="6286500" cy="3600450"/>
          </a:xfrm>
        </p:spPr>
        <p:txBody>
          <a:bodyPr>
            <a:noAutofit/>
          </a:bodyPr>
          <a:lstStyle>
            <a:lvl1pPr>
              <a:defRPr sz="3375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1" y="4726733"/>
            <a:ext cx="2277836" cy="17144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large typ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1" y="4726733"/>
            <a:ext cx="2277836" cy="17144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2860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921" y="4715161"/>
            <a:ext cx="356858" cy="14410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571750" y="301625"/>
            <a:ext cx="4286250" cy="742950"/>
          </a:xfrm>
        </p:spPr>
        <p:txBody>
          <a:bodyPr>
            <a:noAutofit/>
          </a:bodyPr>
          <a:lstStyle>
            <a:lvl1pPr marL="0" indent="0">
              <a:tabLst/>
              <a:defRPr sz="2250"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1430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71475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57225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228600" y="285750"/>
            <a:ext cx="0" cy="457200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mall typ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09" y="4765784"/>
            <a:ext cx="356858" cy="1446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6600" y="1144632"/>
            <a:ext cx="1828800" cy="3498034"/>
          </a:xfrm>
        </p:spPr>
        <p:txBody>
          <a:bodyPr/>
          <a:lstStyle>
            <a:lvl1pPr>
              <a:lnSpc>
                <a:spcPct val="9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11234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866504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8492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28600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469907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53646" y="225426"/>
            <a:ext cx="0" cy="4692650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589" y="33202"/>
            <a:ext cx="1331890" cy="53035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09" y="4766355"/>
            <a:ext cx="356858" cy="144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589" y="33202"/>
            <a:ext cx="1331890" cy="53035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6600" y="1144632"/>
            <a:ext cx="1828800" cy="349758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11234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866504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48492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8600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469907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853646" y="225426"/>
            <a:ext cx="0" cy="469265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4143375" cy="3286125"/>
          </a:xfrm>
        </p:spPr>
        <p:txBody>
          <a:bodyPr>
            <a:noAutofit/>
          </a:bodyPr>
          <a:lstStyle>
            <a:lvl1pPr>
              <a:defRPr sz="3375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5" y="4886335"/>
            <a:ext cx="353824" cy="142875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571500" y="4937285"/>
            <a:ext cx="1695844" cy="137857"/>
            <a:chOff x="914400" y="7899655"/>
            <a:chExt cx="2713350" cy="220571"/>
          </a:xfrm>
        </p:grpSpPr>
        <p:sp>
          <p:nvSpPr>
            <p:cNvPr id="21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©</a:t>
              </a:r>
              <a:r>
                <a:rPr lang="en-US" sz="25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2018 IBM Corporation               </a:t>
              </a:r>
            </a:p>
          </p:txBody>
        </p:sp>
        <p:sp>
          <p:nvSpPr>
            <p:cNvPr id="22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500" dirty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500" smtClean="0">
                  <a:solidFill>
                    <a:srgbClr val="FFFFFF">
                      <a:alpha val="60000"/>
                    </a:srgbClr>
                  </a:solidFill>
                  <a:latin typeface="IBM Plex Sans" charset="0"/>
                  <a:ea typeface="IBM Plex Sans" charset="0"/>
                  <a:cs typeface="IBM Plex Sans" charset="0"/>
                </a:rPr>
                <a:pPr>
                  <a:defRPr/>
                </a:pPr>
                <a:t>25 July 2018</a:t>
              </a:fld>
              <a:endParaRPr lang="en-US" sz="500" dirty="0">
                <a:solidFill>
                  <a:srgbClr val="FFFFFF">
                    <a:alpha val="60000"/>
                  </a:srgbClr>
                </a:solidFill>
                <a:latin typeface="IBM Plex Sans" charset="0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2428875" y="4937761"/>
            <a:ext cx="1427760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FFFFFF">
                    <a:alpha val="60000"/>
                  </a:srgbClr>
                </a:solidFill>
                <a:latin typeface="IBM Plex Sans" charset="0"/>
                <a:ea typeface="IBM Plex Sans" charset="0"/>
                <a:cs typeface="IBM Plex Sans" charset="0"/>
              </a:rPr>
              <a:t>IBM Institute for Business Value</a:t>
            </a:r>
          </a:p>
        </p:txBody>
      </p:sp>
      <p:sp>
        <p:nvSpPr>
          <p:cNvPr id="24" name="Slide Number Placeholder 2"/>
          <p:cNvSpPr txBox="1">
            <a:spLocks/>
          </p:cNvSpPr>
          <p:nvPr userDrawn="1"/>
        </p:nvSpPr>
        <p:spPr>
          <a:xfrm>
            <a:off x="284286" y="4933620"/>
            <a:ext cx="204925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999D4-B456-9943-89B7-30D56181CE18}" type="slidenum">
              <a:rPr lang="en-US" sz="500" smtClean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rPr>
              <a:pPr/>
              <a:t>‹#›</a:t>
            </a:fld>
            <a:endParaRPr lang="en-US" sz="500" dirty="0">
              <a:solidFill>
                <a:srgbClr val="FFFFFF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/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385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4143375" cy="3286125"/>
          </a:xfrm>
        </p:spPr>
        <p:txBody>
          <a:bodyPr>
            <a:noAutofit/>
          </a:bodyPr>
          <a:lstStyle>
            <a:lvl1pPr>
              <a:defRPr sz="4125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2000" y="3857625"/>
            <a:ext cx="4572000" cy="1285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3857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5" y="428625"/>
            <a:ext cx="4143375" cy="3286125"/>
          </a:xfrm>
        </p:spPr>
        <p:txBody>
          <a:bodyPr>
            <a:noAutofit/>
          </a:bodyPr>
          <a:lstStyle>
            <a:lvl1pPr>
              <a:defRPr sz="4125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72000" y="3857625"/>
            <a:ext cx="4572000" cy="1285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125">
              <a:solidFill>
                <a:srgbClr val="051243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205" y="2188845"/>
            <a:ext cx="1414463" cy="5257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681" y="2188845"/>
            <a:ext cx="1413510" cy="5257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125" dirty="0">
              <a:solidFill>
                <a:srgbClr val="051243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4114800" cy="3286125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14875" y="1285875"/>
            <a:ext cx="4114800" cy="32861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5" y="4886335"/>
            <a:ext cx="353824" cy="142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6" y="4886335"/>
            <a:ext cx="353822" cy="142875"/>
          </a:xfrm>
          <a:prstGeom prst="rect">
            <a:avLst/>
          </a:prstGeom>
        </p:spPr>
      </p:pic>
      <p:sp>
        <p:nvSpPr>
          <p:cNvPr id="1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4589145"/>
            <a:ext cx="4171950" cy="285750"/>
          </a:xfrm>
          <a:prstGeom prst="rect">
            <a:avLst/>
          </a:prstGeom>
        </p:spPr>
        <p:txBody>
          <a:bodyPr tIns="0" anchor="b"/>
          <a:lstStyle>
            <a:lvl1pPr>
              <a:defRPr sz="500" b="0">
                <a:solidFill>
                  <a:schemeClr val="tx1">
                    <a:alpha val="70000"/>
                  </a:schemeClr>
                </a:solidFill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5750" y="165735"/>
            <a:ext cx="4114800" cy="171450"/>
          </a:xfrm>
        </p:spPr>
        <p:txBody>
          <a:bodyPr tIns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  <a:lvl2pPr>
              <a:defRPr sz="1000">
                <a:solidFill>
                  <a:schemeClr val="accent1"/>
                </a:solidFill>
              </a:defRPr>
            </a:lvl2pPr>
            <a:lvl3pPr>
              <a:defRPr sz="1000">
                <a:solidFill>
                  <a:schemeClr val="accent1"/>
                </a:solidFill>
              </a:defRPr>
            </a:lvl3pPr>
            <a:lvl4pPr>
              <a:defRPr sz="10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0" y="0"/>
            <a:ext cx="6858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125" dirty="0">
              <a:solidFill>
                <a:srgbClr val="051243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285875"/>
            <a:ext cx="1857375" cy="2286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5750" y="165735"/>
            <a:ext cx="1857375" cy="514350"/>
          </a:xfrm>
        </p:spPr>
        <p:txBody>
          <a:bodyPr tIns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  <a:lvl2pPr>
              <a:defRPr sz="1000">
                <a:solidFill>
                  <a:schemeClr val="accent1"/>
                </a:solidFill>
              </a:defRPr>
            </a:lvl2pPr>
            <a:lvl3pPr>
              <a:defRPr sz="1000">
                <a:solidFill>
                  <a:schemeClr val="accent1"/>
                </a:solidFill>
              </a:defRPr>
            </a:lvl3pPr>
            <a:lvl4pPr>
              <a:defRPr sz="100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265" y="4886335"/>
            <a:ext cx="353824" cy="1428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72000" y="1285875"/>
            <a:ext cx="2143125" cy="3286125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2428875" y="1285875"/>
            <a:ext cx="2000250" cy="3286125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58000" y="1285875"/>
            <a:ext cx="2143125" cy="3286125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285750" y="4572000"/>
            <a:ext cx="1885951" cy="302895"/>
          </a:xfrm>
        </p:spPr>
        <p:txBody>
          <a:bodyPr tIns="0" anchor="b"/>
          <a:lstStyle>
            <a:lvl1pPr>
              <a:defRPr sz="500" b="0">
                <a:solidFill>
                  <a:schemeClr val="tx1">
                    <a:alpha val="70000"/>
                  </a:schemeClr>
                </a:solidFill>
              </a:defRPr>
            </a:lvl1pPr>
            <a:lvl2pPr>
              <a:defRPr sz="563"/>
            </a:lvl2pPr>
            <a:lvl3pPr>
              <a:defRPr sz="563"/>
            </a:lvl3pPr>
            <a:lvl4pPr>
              <a:defRPr sz="563"/>
            </a:lvl4pPr>
            <a:lvl5pPr>
              <a:defRPr sz="563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2428875" y="4937761"/>
            <a:ext cx="1427760" cy="136907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" dirty="0">
                <a:solidFill>
                  <a:srgbClr val="000000">
                    <a:alpha val="60000"/>
                  </a:srgbClr>
                </a:solidFill>
                <a:latin typeface="Arial Regular" charset="0"/>
              </a:rPr>
              <a:t>IBM Institute for Business Value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2094" cy="52609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Blue90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DOC ID / Month XX, 2018 / © 2018 IBM Corporation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6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3406"/>
            <a:ext cx="8574498" cy="250069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1913"/>
              </a:lnSpc>
              <a:defRPr lang="en-US" sz="1800" kern="1200" spc="-34" dirty="0"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42905" y="4897946"/>
            <a:ext cx="537425" cy="121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685612"/>
            <a:r>
              <a:rPr lang="en-US" sz="750" dirty="0">
                <a:solidFill>
                  <a:srgbClr val="464646"/>
                </a:solidFill>
                <a:latin typeface="Helvetica Neue" charset="0"/>
                <a:ea typeface="Helvetica Neue" charset="0"/>
                <a:cs typeface="Helvetica Neue" charset="0"/>
              </a:rPr>
              <a:t>Page </a:t>
            </a:r>
            <a:fld id="{270F089B-C559-3147-874D-CCDBF88816EB}" type="slidenum">
              <a:rPr lang="en-US" sz="750">
                <a:solidFill>
                  <a:srgbClr val="464646"/>
                </a:solidFill>
                <a:latin typeface="Helvetica Neue" charset="0"/>
                <a:ea typeface="Helvetica Neue" charset="0"/>
                <a:cs typeface="Helvetica Neue" charset="0"/>
              </a:rPr>
              <a:pPr algn="r" defTabSz="685612"/>
              <a:t>‹#›</a:t>
            </a:fld>
            <a:endParaRPr lang="en-US" sz="750" dirty="0">
              <a:solidFill>
                <a:srgbClr val="46464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7622" y="4903598"/>
            <a:ext cx="123944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75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307598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434AE93-2316-1D4B-8FAF-76D2F816FF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C4B9874D-F2B8-DE4C-A078-7365FB887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-1584" b="7236"/>
          <a:stretch/>
        </p:blipFill>
        <p:spPr>
          <a:xfrm>
            <a:off x="2147454" y="1235939"/>
            <a:ext cx="7107382" cy="390756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D6C0A24-131E-DC4E-88A3-B437A1877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8604"/>
          <a:stretch/>
        </p:blipFill>
        <p:spPr>
          <a:xfrm>
            <a:off x="228601" y="195943"/>
            <a:ext cx="764482" cy="234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</a:rPr>
              <a:t>Think 2018 / DOC ID / </a:t>
            </a:r>
            <a:r>
              <a:rPr lang="de-DE" dirty="0" err="1">
                <a:solidFill>
                  <a:srgbClr val="FFFFFF"/>
                </a:solidFill>
              </a:rPr>
              <a:t>Month</a:t>
            </a:r>
            <a:r>
              <a:rPr lang="de-DE" dirty="0">
                <a:solidFill>
                  <a:srgbClr val="FFFFFF"/>
                </a:solidFill>
              </a:rPr>
              <a:t> XX, 2018 / © 2018 IBM Corporation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8A377D07-4235-D94C-9DDB-179649592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8604"/>
          <a:stretch/>
        </p:blipFill>
        <p:spPr>
          <a:xfrm>
            <a:off x="8150918" y="195943"/>
            <a:ext cx="764482" cy="2349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</a:rPr>
              <a:t>Think 2018 / , 2018 / © 2018 IBM Corporation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</a:rPr>
              <a:t>Think 2018 / DOC ID / Month XX, 2018 / © 2018 IBM Corporation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2094" cy="52609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Cop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730" y="144464"/>
            <a:ext cx="7768590" cy="1011698"/>
          </a:xfrm>
        </p:spPr>
        <p:txBody>
          <a:bodyPr/>
          <a:lstStyle>
            <a:lvl1pPr marL="0" indent="0">
              <a:buNone/>
              <a:defRPr sz="2400" b="0">
                <a:ln>
                  <a:noFill/>
                </a:ln>
                <a:solidFill>
                  <a:srgbClr val="0064FF"/>
                </a:solidFill>
                <a:latin typeface="IBM Plex Sans" panose="020B0503050000000000" pitchFamily="34" charset="77"/>
                <a:cs typeface="Arial"/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5730" y="1269882"/>
            <a:ext cx="8897424" cy="2966219"/>
          </a:xfrm>
        </p:spPr>
        <p:txBody>
          <a:bodyPr>
            <a:normAutofit/>
          </a:bodyPr>
          <a:lstStyle>
            <a:lvl1pPr marL="171450" indent="-171450">
              <a:buFont typeface="Arial"/>
              <a:buChar char="•"/>
              <a:defRPr sz="1200" baseline="0">
                <a:latin typeface="IBM Plex Sans" panose="020B0503050000000000" pitchFamily="34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pic>
        <p:nvPicPr>
          <p:cNvPr id="7" name="Picture 6" descr="BLOCKCHAIN4_MARK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67499" y="260345"/>
            <a:ext cx="871537" cy="63977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62694" y="4920492"/>
            <a:ext cx="528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213620BF-9500-5846-90F5-A7283DB76046}" type="slidenum">
              <a:rPr lang="en-US" sz="900" smtClean="0">
                <a:solidFill>
                  <a:srgbClr val="003BC9"/>
                </a:solidFill>
              </a:rPr>
              <a:pPr algn="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003BC9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Blue90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DOC ID / Month XX, 2018 / © 2018 IBM Corporation</a:t>
            </a: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3406"/>
            <a:ext cx="8574498" cy="250069"/>
          </a:xfr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1913"/>
              </a:lnSpc>
              <a:defRPr lang="en-US" sz="1800" kern="1200" spc="-34" dirty="0">
                <a:solidFill>
                  <a:srgbClr val="7F7F7F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442905" y="4897946"/>
            <a:ext cx="537425" cy="1211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685612"/>
            <a:r>
              <a:rPr lang="en-US" sz="750" dirty="0">
                <a:solidFill>
                  <a:srgbClr val="464646"/>
                </a:solidFill>
                <a:latin typeface="Helvetica Neue" charset="0"/>
                <a:ea typeface="Helvetica Neue" charset="0"/>
                <a:cs typeface="Helvetica Neue" charset="0"/>
              </a:rPr>
              <a:t>Page </a:t>
            </a:r>
            <a:fld id="{270F089B-C559-3147-874D-CCDBF88816EB}" type="slidenum">
              <a:rPr lang="en-US" sz="750">
                <a:solidFill>
                  <a:srgbClr val="464646"/>
                </a:solidFill>
                <a:latin typeface="Helvetica Neue" charset="0"/>
                <a:ea typeface="Helvetica Neue" charset="0"/>
                <a:cs typeface="Helvetica Neue" charset="0"/>
              </a:rPr>
              <a:pPr algn="r" defTabSz="685612"/>
              <a:t>‹#›</a:t>
            </a:fld>
            <a:endParaRPr lang="en-US" sz="750" dirty="0">
              <a:solidFill>
                <a:srgbClr val="464646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7622" y="4903598"/>
            <a:ext cx="123944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750" dirty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© 2017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919324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28600" y="4828032"/>
            <a:ext cx="6400800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146" y="216481"/>
            <a:ext cx="1297868" cy="179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4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0.xml"/><Relationship Id="rId9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76.xml"/><Relationship Id="rId3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95.xml"/><Relationship Id="rId3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theme" Target="../theme/theme5.xm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4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5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800"/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685800"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800"/>
            <a:r>
              <a:rPr lang="en-US">
                <a:solidFill>
                  <a:srgbClr val="FFFFFF"/>
                </a:solidFill>
              </a:rPr>
              <a:t>Think 2018 / March 2018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2616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  <p:sldLayoutId id="2147493482" r:id="rId15"/>
    <p:sldLayoutId id="2147493483" r:id="rId16"/>
    <p:sldLayoutId id="2147493484" r:id="rId17"/>
    <p:sldLayoutId id="2147493485" r:id="rId18"/>
    <p:sldLayoutId id="2147493486" r:id="rId19"/>
    <p:sldLayoutId id="2147493487" r:id="rId20"/>
    <p:sldLayoutId id="2147493488" r:id="rId21"/>
    <p:sldLayoutId id="2147493489" r:id="rId22"/>
    <p:sldLayoutId id="2147493490" r:id="rId23"/>
    <p:sldLayoutId id="2147493491" r:id="rId24"/>
    <p:sldLayoutId id="2147493492" r:id="rId25"/>
    <p:sldLayoutId id="2147493493" r:id="rId26"/>
    <p:sldLayoutId id="2147493494" r:id="rId27"/>
    <p:sldLayoutId id="2147493495" r:id="rId28"/>
    <p:sldLayoutId id="2147493496" r:id="rId29"/>
    <p:sldLayoutId id="2147493497" r:id="rId30"/>
    <p:sldLayoutId id="2147493498" r:id="rId31"/>
    <p:sldLayoutId id="2147493499" r:id="rId32"/>
    <p:sldLayoutId id="2147493500" r:id="rId33"/>
    <p:sldLayoutId id="2147493501" r:id="rId34"/>
    <p:sldLayoutId id="2147493502" r:id="rId35"/>
    <p:sldLayoutId id="2147493503" r:id="rId36"/>
    <p:sldLayoutId id="2147493615" r:id="rId37"/>
    <p:sldLayoutId id="2147493616" r:id="rId3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0BE6F14-FF48-0F4F-A8AA-2E3F25371E4A}" type="slidenum">
              <a:rPr lang="en-US" smtClean="0">
                <a:solidFill>
                  <a:srgbClr val="FFFFFF"/>
                </a:solidFill>
              </a:rPr>
              <a:pPr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rgbClr val="FFFFFF"/>
                </a:solidFill>
              </a:rPr>
              <a:t>Think 2018 / May 29,2018 / © 2018 IBM Corporation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5" r:id="rId1"/>
    <p:sldLayoutId id="2147493506" r:id="rId2"/>
    <p:sldLayoutId id="2147493507" r:id="rId3"/>
    <p:sldLayoutId id="2147493508" r:id="rId4"/>
    <p:sldLayoutId id="2147493509" r:id="rId5"/>
    <p:sldLayoutId id="2147493510" r:id="rId6"/>
    <p:sldLayoutId id="2147493511" r:id="rId7"/>
    <p:sldLayoutId id="2147493512" r:id="rId8"/>
    <p:sldLayoutId id="2147493513" r:id="rId9"/>
    <p:sldLayoutId id="2147493514" r:id="rId10"/>
    <p:sldLayoutId id="2147493515" r:id="rId11"/>
    <p:sldLayoutId id="2147493516" r:id="rId12"/>
    <p:sldLayoutId id="2147493517" r:id="rId13"/>
    <p:sldLayoutId id="2147493518" r:id="rId14"/>
    <p:sldLayoutId id="2147493519" r:id="rId15"/>
    <p:sldLayoutId id="2147493520" r:id="rId16"/>
    <p:sldLayoutId id="2147493521" r:id="rId17"/>
    <p:sldLayoutId id="2147493522" r:id="rId18"/>
    <p:sldLayoutId id="2147493523" r:id="rId19"/>
    <p:sldLayoutId id="2147493524" r:id="rId20"/>
    <p:sldLayoutId id="2147493525" r:id="rId21"/>
    <p:sldLayoutId id="2147493526" r:id="rId22"/>
    <p:sldLayoutId id="2147493527" r:id="rId23"/>
    <p:sldLayoutId id="2147493528" r:id="rId24"/>
    <p:sldLayoutId id="2147493529" r:id="rId25"/>
    <p:sldLayoutId id="2147493530" r:id="rId26"/>
    <p:sldLayoutId id="2147493531" r:id="rId27"/>
    <p:sldLayoutId id="2147493532" r:id="rId28"/>
    <p:sldLayoutId id="2147493533" r:id="rId29"/>
    <p:sldLayoutId id="2147493534" r:id="rId30"/>
    <p:sldLayoutId id="2147493535" r:id="rId31"/>
    <p:sldLayoutId id="2147493536" r:id="rId32"/>
    <p:sldLayoutId id="2147493537" r:id="rId33"/>
    <p:sldLayoutId id="2147493538" r:id="rId34"/>
    <p:sldLayoutId id="2147493539" r:id="rId35"/>
    <p:sldLayoutId id="2147493540" r:id="rId36"/>
    <p:sldLayoutId id="2147493541" r:id="rId37"/>
    <p:sldLayoutId id="2147493612" r:id="rId3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800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800"/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32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3" r:id="rId1"/>
    <p:sldLayoutId id="2147493544" r:id="rId2"/>
    <p:sldLayoutId id="2147493545" r:id="rId3"/>
    <p:sldLayoutId id="2147493546" r:id="rId4"/>
    <p:sldLayoutId id="2147493547" r:id="rId5"/>
    <p:sldLayoutId id="2147493548" r:id="rId6"/>
    <p:sldLayoutId id="2147493549" r:id="rId7"/>
    <p:sldLayoutId id="2147493550" r:id="rId8"/>
    <p:sldLayoutId id="2147493551" r:id="rId9"/>
    <p:sldLayoutId id="2147493552" r:id="rId10"/>
    <p:sldLayoutId id="2147493553" r:id="rId11"/>
    <p:sldLayoutId id="2147493554" r:id="rId12"/>
    <p:sldLayoutId id="2147493555" r:id="rId13"/>
    <p:sldLayoutId id="2147493556" r:id="rId14"/>
    <p:sldLayoutId id="2147493557" r:id="rId15"/>
    <p:sldLayoutId id="2147493558" r:id="rId16"/>
    <p:sldLayoutId id="2147493559" r:id="rId17"/>
    <p:sldLayoutId id="2147493560" r:id="rId18"/>
    <p:sldLayoutId id="2147493561" r:id="rId19"/>
    <p:sldLayoutId id="2147493562" r:id="rId20"/>
    <p:sldLayoutId id="2147493563" r:id="rId21"/>
    <p:sldLayoutId id="2147493564" r:id="rId22"/>
    <p:sldLayoutId id="2147493565" r:id="rId23"/>
    <p:sldLayoutId id="2147493566" r:id="rId24"/>
    <p:sldLayoutId id="2147493567" r:id="rId25"/>
    <p:sldLayoutId id="2147493568" r:id="rId26"/>
    <p:sldLayoutId id="2147493569" r:id="rId27"/>
    <p:sldLayoutId id="2147493570" r:id="rId28"/>
    <p:sldLayoutId id="2147493571" r:id="rId29"/>
    <p:sldLayoutId id="2147493572" r:id="rId30"/>
    <p:sldLayoutId id="2147493573" r:id="rId31"/>
    <p:sldLayoutId id="2147493574" r:id="rId32"/>
    <p:sldLayoutId id="2147493575" r:id="rId33"/>
    <p:sldLayoutId id="2147493576" r:id="rId34"/>
    <p:sldLayoutId id="2147493577" r:id="rId35"/>
    <p:sldLayoutId id="2147493578" r:id="rId3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fld id="{08BF69C1-739F-1B47-B5E3-FA651BCAB1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0" r:id="rId1"/>
    <p:sldLayoutId id="2147493581" r:id="rId2"/>
    <p:sldLayoutId id="2147493582" r:id="rId3"/>
    <p:sldLayoutId id="2147493583" r:id="rId4"/>
    <p:sldLayoutId id="2147493584" r:id="rId5"/>
    <p:sldLayoutId id="2147493585" r:id="rId6"/>
    <p:sldLayoutId id="2147493586" r:id="rId7"/>
    <p:sldLayoutId id="2147493587" r:id="rId8"/>
    <p:sldLayoutId id="2147493588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IBM Plex Sans" charset="0"/>
          <a:ea typeface="IBM Plex Sans" charset="0"/>
          <a:cs typeface="IBM Plex San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480" y="921153"/>
            <a:ext cx="8326439" cy="285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1" descr="IBM_logoNeg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300236" y="7138207"/>
            <a:ext cx="11642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362538"/>
            <a:ext cx="8686800" cy="428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754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3590" r:id="rId1"/>
    <p:sldLayoutId id="2147493591" r:id="rId2"/>
    <p:sldLayoutId id="2147493592" r:id="rId3"/>
    <p:sldLayoutId id="2147493593" r:id="rId4"/>
    <p:sldLayoutId id="2147493594" r:id="rId5"/>
    <p:sldLayoutId id="2147493595" r:id="rId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800" b="0" i="0">
          <a:solidFill>
            <a:srgbClr val="3C3232"/>
          </a:solidFill>
          <a:latin typeface="IBM Plex Sans" charset="0"/>
          <a:ea typeface="IBM Plex Sans" charset="0"/>
          <a:cs typeface="IBM Plex Sans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82880" indent="-182880" algn="l" rtl="0" fontAlgn="base">
        <a:spcBef>
          <a:spcPts val="0"/>
        </a:spcBef>
        <a:spcAft>
          <a:spcPts val="800"/>
        </a:spcAft>
        <a:buClrTx/>
        <a:buSzPct val="100000"/>
        <a:buFont typeface="Arial" charset="0"/>
        <a:buChar char="•"/>
        <a:defRPr sz="1400" b="0" i="0">
          <a:solidFill>
            <a:srgbClr val="3C3232"/>
          </a:solidFill>
          <a:latin typeface="IBM Plex Sans" charset="0"/>
          <a:ea typeface="IBM Plex Sans" charset="0"/>
          <a:cs typeface="IBM Plex Sans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chemeClr val="bg1">
              <a:lumMod val="50000"/>
            </a:schemeClr>
          </a:solidFill>
          <a:latin typeface="+mn-lt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chemeClr val="bg1">
              <a:lumMod val="50000"/>
            </a:schemeClr>
          </a:solidFill>
          <a:latin typeface="+mn-lt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>
              <a:lumMod val="50000"/>
            </a:schemeClr>
          </a:solidFill>
          <a:latin typeface="+mn-lt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>
              <a:lumMod val="50000"/>
            </a:schemeClr>
          </a:solidFill>
          <a:latin typeface="+mn-lt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273844"/>
            <a:ext cx="4114800" cy="7143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285875"/>
            <a:ext cx="4114800" cy="3429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836596" y="790372"/>
            <a:ext cx="2307280" cy="2467178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685800"/>
            <a:endParaRPr lang="en-US" sz="1125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836596" y="988219"/>
            <a:ext cx="2593030" cy="212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685800"/>
            <a:endParaRPr lang="en-US"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7" r:id="rId1"/>
    <p:sldLayoutId id="2147493598" r:id="rId2"/>
    <p:sldLayoutId id="2147493599" r:id="rId3"/>
    <p:sldLayoutId id="2147493600" r:id="rId4"/>
    <p:sldLayoutId id="2147493601" r:id="rId5"/>
    <p:sldLayoutId id="2147493602" r:id="rId6"/>
    <p:sldLayoutId id="2147493603" r:id="rId7"/>
    <p:sldLayoutId id="2147493604" r:id="rId8"/>
    <p:sldLayoutId id="2147493605" r:id="rId9"/>
    <p:sldLayoutId id="2147493606" r:id="rId10"/>
    <p:sldLayoutId id="2147493607" r:id="rId11"/>
    <p:sldLayoutId id="2147493608" r:id="rId12"/>
    <p:sldLayoutId id="2147493609" r:id="rId13"/>
    <p:sldLayoutId id="2147493610" r:id="rId14"/>
    <p:sldLayoutId id="2147493611" r:id="rId15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2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685772" rtl="0" eaLnBrk="1" latinLnBrk="0" hangingPunct="1">
        <a:lnSpc>
          <a:spcPct val="105000"/>
        </a:lnSpc>
        <a:spcBef>
          <a:spcPts val="750"/>
        </a:spcBef>
        <a:buFontTx/>
        <a:buNone/>
        <a:tabLst/>
        <a:defRPr sz="1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  <a:lvl2pPr marL="142869" indent="-142869" algn="l" defTabSz="685772" rtl="0" eaLnBrk="1" latinLnBrk="0" hangingPunct="1">
        <a:lnSpc>
          <a:spcPct val="105000"/>
        </a:lnSpc>
        <a:spcBef>
          <a:spcPts val="625"/>
        </a:spcBef>
        <a:buFont typeface="LucidaGrande" charset="0"/>
        <a:buChar char="-"/>
        <a:defRPr sz="1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2pPr>
      <a:lvl3pPr marL="285739" indent="-142869" algn="l" defTabSz="685772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3pPr>
      <a:lvl4pPr marL="428608" indent="-142869" algn="l" defTabSz="685772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1250" b="0" i="0" kern="1200">
          <a:solidFill>
            <a:schemeClr val="bg2"/>
          </a:solidFill>
          <a:latin typeface="Arial Regular" charset="0"/>
          <a:ea typeface="+mn-ea"/>
          <a:cs typeface="+mn-cs"/>
        </a:defRPr>
      </a:lvl4pPr>
      <a:lvl5pPr marL="571478" indent="-142869" algn="l" defTabSz="685772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250" b="0" i="0" kern="1200">
          <a:solidFill>
            <a:schemeClr val="bg2"/>
          </a:solidFill>
          <a:latin typeface="Arial Regular" charset="0"/>
          <a:ea typeface="+mn-ea"/>
          <a:cs typeface="+mn-cs"/>
        </a:defRPr>
      </a:lvl5pPr>
      <a:lvl6pPr marL="188587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273844"/>
            <a:ext cx="4114800" cy="7143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1285875"/>
            <a:ext cx="4114800" cy="3429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836596" y="790372"/>
            <a:ext cx="2307280" cy="2467178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defTabSz="685800"/>
            <a:endParaRPr lang="en-US" sz="1125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836596" y="988219"/>
            <a:ext cx="2593030" cy="212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685800"/>
            <a:endParaRPr lang="en-US" sz="11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8" r:id="rId1"/>
    <p:sldLayoutId id="2147493619" r:id="rId2"/>
    <p:sldLayoutId id="2147493620" r:id="rId3"/>
    <p:sldLayoutId id="2147493621" r:id="rId4"/>
    <p:sldLayoutId id="2147493622" r:id="rId5"/>
    <p:sldLayoutId id="2147493623" r:id="rId6"/>
    <p:sldLayoutId id="2147493624" r:id="rId7"/>
    <p:sldLayoutId id="2147493625" r:id="rId8"/>
    <p:sldLayoutId id="2147493626" r:id="rId9"/>
    <p:sldLayoutId id="2147493627" r:id="rId10"/>
    <p:sldLayoutId id="2147493628" r:id="rId11"/>
    <p:sldLayoutId id="2147493629" r:id="rId12"/>
    <p:sldLayoutId id="2147493630" r:id="rId13"/>
    <p:sldLayoutId id="2147493631" r:id="rId14"/>
    <p:sldLayoutId id="2147493632" r:id="rId15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2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</p:titleStyle>
    <p:bodyStyle>
      <a:lvl1pPr marL="0" indent="0" algn="l" defTabSz="685772" rtl="0" eaLnBrk="1" latinLnBrk="0" hangingPunct="1">
        <a:lnSpc>
          <a:spcPct val="105000"/>
        </a:lnSpc>
        <a:spcBef>
          <a:spcPts val="750"/>
        </a:spcBef>
        <a:buFontTx/>
        <a:buNone/>
        <a:tabLst/>
        <a:defRPr sz="1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1pPr>
      <a:lvl2pPr marL="142869" indent="-142869" algn="l" defTabSz="685772" rtl="0" eaLnBrk="1" latinLnBrk="0" hangingPunct="1">
        <a:lnSpc>
          <a:spcPct val="105000"/>
        </a:lnSpc>
        <a:spcBef>
          <a:spcPts val="625"/>
        </a:spcBef>
        <a:buFont typeface="LucidaGrande" charset="0"/>
        <a:buChar char="-"/>
        <a:defRPr sz="1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2pPr>
      <a:lvl3pPr marL="285739" indent="-142869" algn="l" defTabSz="685772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250" b="0" i="0" kern="1200">
          <a:solidFill>
            <a:schemeClr val="bg2"/>
          </a:solidFill>
          <a:latin typeface="IBM Plex Sans" charset="0"/>
          <a:ea typeface="IBM Plex Sans" charset="0"/>
          <a:cs typeface="IBM Plex Sans" charset="0"/>
        </a:defRPr>
      </a:lvl3pPr>
      <a:lvl4pPr marL="428608" indent="-142869" algn="l" defTabSz="685772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1250" b="0" i="0" kern="1200">
          <a:solidFill>
            <a:schemeClr val="bg2"/>
          </a:solidFill>
          <a:latin typeface="Arial Regular" charset="0"/>
          <a:ea typeface="+mn-ea"/>
          <a:cs typeface="+mn-cs"/>
        </a:defRPr>
      </a:lvl4pPr>
      <a:lvl5pPr marL="571478" indent="-142869" algn="l" defTabSz="685772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250" b="0" i="0" kern="1200">
          <a:solidFill>
            <a:schemeClr val="bg2"/>
          </a:solidFill>
          <a:latin typeface="Arial Regular" charset="0"/>
          <a:ea typeface="+mn-ea"/>
          <a:cs typeface="+mn-cs"/>
        </a:defRPr>
      </a:lvl5pPr>
      <a:lvl6pPr marL="188587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jpeg"/><Relationship Id="rId13" Type="http://schemas.openxmlformats.org/officeDocument/2006/relationships/image" Target="../media/image90.png"/><Relationship Id="rId1" Type="http://schemas.openxmlformats.org/officeDocument/2006/relationships/slideLayout" Target="../slideLayouts/slideLayout1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1.jpe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microsoft.com/office/2007/relationships/hdphoto" Target="../media/hdphoto2.wdp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91.png"/><Relationship Id="rId3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4.jpeg"/><Relationship Id="rId5" Type="http://schemas.openxmlformats.org/officeDocument/2006/relationships/image" Target="../media/image92.jpeg"/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5.png"/><Relationship Id="rId5" Type="http://schemas.openxmlformats.org/officeDocument/2006/relationships/image" Target="../media/image94.jpeg"/><Relationship Id="rId6" Type="http://schemas.openxmlformats.org/officeDocument/2006/relationships/image" Target="../media/image96.jpeg"/><Relationship Id="rId7" Type="http://schemas.openxmlformats.org/officeDocument/2006/relationships/image" Target="../media/image92.jpeg"/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5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jpeg"/><Relationship Id="rId8" Type="http://schemas.openxmlformats.org/officeDocument/2006/relationships/image" Target="../media/image94.jpeg"/><Relationship Id="rId9" Type="http://schemas.openxmlformats.org/officeDocument/2006/relationships/image" Target="../media/image96.jpeg"/><Relationship Id="rId10" Type="http://schemas.openxmlformats.org/officeDocument/2006/relationships/image" Target="../media/image92.jpeg"/><Relationship Id="rId11" Type="http://schemas.openxmlformats.org/officeDocument/2006/relationships/image" Target="../media/image100.jpeg"/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g"/><Relationship Id="rId8" Type="http://schemas.openxmlformats.org/officeDocument/2006/relationships/image" Target="../media/image47.jpeg"/><Relationship Id="rId9" Type="http://schemas.openxmlformats.org/officeDocument/2006/relationships/image" Target="../media/image48.jpg"/><Relationship Id="rId10" Type="http://schemas.openxmlformats.org/officeDocument/2006/relationships/image" Target="../media/image49.jpeg"/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jpeg"/><Relationship Id="rId1" Type="http://schemas.openxmlformats.org/officeDocument/2006/relationships/slideLayout" Target="../slideLayouts/slideLayout108.xml"/><Relationship Id="rId2" Type="http://schemas.openxmlformats.org/officeDocument/2006/relationships/image" Target="../media/image50.emf"/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png"/><Relationship Id="rId6" Type="http://schemas.openxmlformats.org/officeDocument/2006/relationships/image" Target="../media/image54.emf"/><Relationship Id="rId7" Type="http://schemas.openxmlformats.org/officeDocument/2006/relationships/image" Target="../media/image55.jpe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4.jpeg"/><Relationship Id="rId3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15913" y="1758041"/>
            <a:ext cx="43364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rgbClr val="0127AC"/>
                </a:solidFill>
              </a:rPr>
              <a:t>Blockchain</a:t>
            </a:r>
            <a:endParaRPr lang="es-ES" sz="4400" dirty="0" smtClean="0">
              <a:solidFill>
                <a:srgbClr val="0127AC"/>
              </a:solidFill>
            </a:endParaRPr>
          </a:p>
          <a:p>
            <a:r>
              <a:rPr lang="es-ES" sz="4400" dirty="0" smtClean="0">
                <a:solidFill>
                  <a:srgbClr val="0127AC"/>
                </a:solidFill>
              </a:rPr>
              <a:t>Desafíos Jurídicos</a:t>
            </a:r>
            <a:endParaRPr lang="es-ES" sz="4400" dirty="0">
              <a:solidFill>
                <a:srgbClr val="0127A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655" y="3099752"/>
            <a:ext cx="2348345" cy="20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628099-A859-AC49-9AD6-892714615F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1" y="-12246"/>
            <a:ext cx="9143999" cy="5155746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77CCCF5-F711-9D44-A777-C38D0941DCAD}"/>
              </a:ext>
            </a:extLst>
          </p:cNvPr>
          <p:cNvSpPr/>
          <p:nvPr/>
        </p:nvSpPr>
        <p:spPr>
          <a:xfrm>
            <a:off x="4541" y="-2449"/>
            <a:ext cx="9144000" cy="51435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00AFA-86CD-2845-A542-818B9CB7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Business Model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-44928" y="3019719"/>
            <a:ext cx="226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Founder-Led Network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006004" y="3017773"/>
            <a:ext cx="231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Joint Venture Network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447255" y="2968575"/>
            <a:ext cx="2298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Consortium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9434" y="457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102" y="3395687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Single company driving the initial project then others join the network 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230219" y="3393742"/>
            <a:ext cx="1866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2 or more create a JV to govern the initial network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663446" y="3344544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A consortium as the initial network and governance in a specific industry or sector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9BA3C-0701-F74E-B221-00015626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2" y="1632600"/>
            <a:ext cx="78105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068613-7C96-6F44-AB80-15FD84F5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09" y="1262120"/>
            <a:ext cx="1632545" cy="150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50E83D-2DC6-484F-B780-0E0B68E84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549" y="1239311"/>
            <a:ext cx="1657350" cy="1524000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4D53B41C-4C72-524F-86B1-B1178BE62458}"/>
              </a:ext>
            </a:extLst>
          </p:cNvPr>
          <p:cNvCxnSpPr>
            <a:cxnSpLocks/>
          </p:cNvCxnSpPr>
          <p:nvPr/>
        </p:nvCxnSpPr>
        <p:spPr>
          <a:xfrm>
            <a:off x="4447254" y="138444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86E69570-A497-9945-8997-D3F266093755}"/>
              </a:ext>
            </a:extLst>
          </p:cNvPr>
          <p:cNvCxnSpPr>
            <a:cxnSpLocks/>
          </p:cNvCxnSpPr>
          <p:nvPr/>
        </p:nvCxnSpPr>
        <p:spPr>
          <a:xfrm>
            <a:off x="2034125" y="138444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BE833E35-E252-A04C-9208-3C4A6CA71192}"/>
              </a:ext>
            </a:extLst>
          </p:cNvPr>
          <p:cNvCxnSpPr>
            <a:cxnSpLocks/>
          </p:cNvCxnSpPr>
          <p:nvPr/>
        </p:nvCxnSpPr>
        <p:spPr>
          <a:xfrm>
            <a:off x="2039601" y="289163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FEF1F34-D942-DA4B-A37A-CC04BE0E0F46}"/>
              </a:ext>
            </a:extLst>
          </p:cNvPr>
          <p:cNvCxnSpPr>
            <a:cxnSpLocks/>
          </p:cNvCxnSpPr>
          <p:nvPr/>
        </p:nvCxnSpPr>
        <p:spPr>
          <a:xfrm>
            <a:off x="4451834" y="289163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64617ED-38BE-1746-B071-B7743811F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1" y="-12246"/>
            <a:ext cx="9143999" cy="5155746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77CCCF5-F711-9D44-A777-C38D0941DCAD}"/>
              </a:ext>
            </a:extLst>
          </p:cNvPr>
          <p:cNvSpPr/>
          <p:nvPr/>
        </p:nvSpPr>
        <p:spPr>
          <a:xfrm>
            <a:off x="-10433" y="0"/>
            <a:ext cx="9144000" cy="51435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00AFA-86CD-2845-A542-818B9CB7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Business Model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-44928" y="3019719"/>
            <a:ext cx="226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Founder-Led Network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006004" y="3017773"/>
            <a:ext cx="231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Joint Venture Network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447255" y="2968575"/>
            <a:ext cx="2298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Consortium Network</a:t>
            </a:r>
          </a:p>
        </p:txBody>
      </p:sp>
      <p:sp>
        <p:nvSpPr>
          <p:cNvPr id="824" name="Rectangle 823"/>
          <p:cNvSpPr/>
          <p:nvPr/>
        </p:nvSpPr>
        <p:spPr>
          <a:xfrm>
            <a:off x="6838414" y="3017773"/>
            <a:ext cx="2259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Business Ecosystem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9434" y="457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102" y="3395687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Single company driving the initial project then others join the network 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230219" y="3393742"/>
            <a:ext cx="1866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2 or more create a JV to govern the initial network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663446" y="3344544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A consortium as the initial network and governance in a specific industry or sector   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7063216" y="3393742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A Consortium Network working across multiple industries or sectors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9BA3C-0701-F74E-B221-00015626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2" y="1632600"/>
            <a:ext cx="78105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068613-7C96-6F44-AB80-15FD84F5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09" y="1262120"/>
            <a:ext cx="1632545" cy="15011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50E83D-2DC6-484F-B780-0E0B68E84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549" y="1239311"/>
            <a:ext cx="165735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31836E-2999-DE4F-92FF-29D1A0A44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085" y="1119869"/>
            <a:ext cx="1886074" cy="1757478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4D53B41C-4C72-524F-86B1-B1178BE62458}"/>
              </a:ext>
            </a:extLst>
          </p:cNvPr>
          <p:cNvCxnSpPr>
            <a:cxnSpLocks/>
          </p:cNvCxnSpPr>
          <p:nvPr/>
        </p:nvCxnSpPr>
        <p:spPr>
          <a:xfrm>
            <a:off x="4447254" y="138444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B53AB763-278A-6F46-A628-5EA508BCE6C6}"/>
              </a:ext>
            </a:extLst>
          </p:cNvPr>
          <p:cNvCxnSpPr>
            <a:cxnSpLocks/>
          </p:cNvCxnSpPr>
          <p:nvPr/>
        </p:nvCxnSpPr>
        <p:spPr>
          <a:xfrm>
            <a:off x="6708492" y="138444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86E69570-A497-9945-8997-D3F266093755}"/>
              </a:ext>
            </a:extLst>
          </p:cNvPr>
          <p:cNvCxnSpPr>
            <a:cxnSpLocks/>
          </p:cNvCxnSpPr>
          <p:nvPr/>
        </p:nvCxnSpPr>
        <p:spPr>
          <a:xfrm>
            <a:off x="2034125" y="138444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BE833E35-E252-A04C-9208-3C4A6CA71192}"/>
              </a:ext>
            </a:extLst>
          </p:cNvPr>
          <p:cNvCxnSpPr>
            <a:cxnSpLocks/>
          </p:cNvCxnSpPr>
          <p:nvPr/>
        </p:nvCxnSpPr>
        <p:spPr>
          <a:xfrm>
            <a:off x="2039601" y="289163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FEF1F34-D942-DA4B-A37A-CC04BE0E0F46}"/>
              </a:ext>
            </a:extLst>
          </p:cNvPr>
          <p:cNvCxnSpPr>
            <a:cxnSpLocks/>
          </p:cNvCxnSpPr>
          <p:nvPr/>
        </p:nvCxnSpPr>
        <p:spPr>
          <a:xfrm>
            <a:off x="4451834" y="289163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8087592D-6DCD-D346-9A11-E9CFB98A9FC7}"/>
              </a:ext>
            </a:extLst>
          </p:cNvPr>
          <p:cNvCxnSpPr>
            <a:cxnSpLocks/>
          </p:cNvCxnSpPr>
          <p:nvPr/>
        </p:nvCxnSpPr>
        <p:spPr>
          <a:xfrm>
            <a:off x="6709591" y="2873069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D4BDF4-8C66-6447-B1AA-5100EED4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1" y="-12246"/>
            <a:ext cx="9143999" cy="5155746"/>
          </a:xfrm>
          <a:prstGeom prst="rect">
            <a:avLst/>
          </a:prstGeom>
        </p:spPr>
      </p:pic>
      <p:sp>
        <p:nvSpPr>
          <p:cNvPr id="305" name="Rectangle 304">
            <a:extLst>
              <a:ext uri="{FF2B5EF4-FFF2-40B4-BE49-F238E27FC236}">
                <a16:creationId xmlns:a16="http://schemas.microsoft.com/office/drawing/2014/main" xmlns="" id="{028AB863-C434-964B-87BF-9A76F63E3D7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00AFA-86CD-2845-A542-818B9CB7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4 Types of Business Model</a:t>
            </a:r>
          </a:p>
        </p:txBody>
      </p:sp>
      <p:grpSp>
        <p:nvGrpSpPr>
          <p:cNvPr id="373" name="Group 372"/>
          <p:cNvGrpSpPr/>
          <p:nvPr/>
        </p:nvGrpSpPr>
        <p:grpSpPr>
          <a:xfrm>
            <a:off x="6986160" y="1091467"/>
            <a:ext cx="2113301" cy="2134539"/>
            <a:chOff x="6722771" y="501592"/>
            <a:chExt cx="2777918" cy="2805836"/>
          </a:xfrm>
        </p:grpSpPr>
        <p:grpSp>
          <p:nvGrpSpPr>
            <p:cNvPr id="374" name="Group 373"/>
            <p:cNvGrpSpPr/>
            <p:nvPr/>
          </p:nvGrpSpPr>
          <p:grpSpPr>
            <a:xfrm>
              <a:off x="6722771" y="564775"/>
              <a:ext cx="2777918" cy="2641004"/>
              <a:chOff x="6722771" y="564775"/>
              <a:chExt cx="2777918" cy="2641004"/>
            </a:xfrm>
          </p:grpSpPr>
          <p:grpSp>
            <p:nvGrpSpPr>
              <p:cNvPr id="382" name="Group 381"/>
              <p:cNvGrpSpPr/>
              <p:nvPr/>
            </p:nvGrpSpPr>
            <p:grpSpPr>
              <a:xfrm>
                <a:off x="6722771" y="564775"/>
                <a:ext cx="2777918" cy="2641004"/>
                <a:chOff x="6722771" y="564775"/>
                <a:chExt cx="2777918" cy="2641004"/>
              </a:xfrm>
            </p:grpSpPr>
            <p:sp>
              <p:nvSpPr>
                <p:cNvPr id="497" name="Freeform 496"/>
                <p:cNvSpPr/>
                <p:nvPr/>
              </p:nvSpPr>
              <p:spPr>
                <a:xfrm rot="7209543">
                  <a:off x="6841434" y="707403"/>
                  <a:ext cx="1375115" cy="1518849"/>
                </a:xfrm>
                <a:custGeom>
                  <a:avLst/>
                  <a:gdLst>
                    <a:gd name="connsiteX0" fmla="*/ 85552 w 1375115"/>
                    <a:gd name="connsiteY0" fmla="*/ 1518849 h 1518849"/>
                    <a:gd name="connsiteX1" fmla="*/ 0 w 1375115"/>
                    <a:gd name="connsiteY1" fmla="*/ 1371613 h 1518849"/>
                    <a:gd name="connsiteX2" fmla="*/ 791057 w 1375115"/>
                    <a:gd name="connsiteY2" fmla="*/ 0 h 1518849"/>
                    <a:gd name="connsiteX3" fmla="*/ 1375115 w 1375115"/>
                    <a:gd name="connsiteY3" fmla="*/ 1011322 h 1518849"/>
                    <a:gd name="connsiteX4" fmla="*/ 501662 w 1375115"/>
                    <a:gd name="connsiteY4" fmla="*/ 1518849 h 151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5115" h="1518849">
                      <a:moveTo>
                        <a:pt x="85552" y="1518849"/>
                      </a:moveTo>
                      <a:lnTo>
                        <a:pt x="0" y="1371613"/>
                      </a:lnTo>
                      <a:lnTo>
                        <a:pt x="791057" y="0"/>
                      </a:lnTo>
                      <a:lnTo>
                        <a:pt x="1375115" y="1011322"/>
                      </a:lnTo>
                      <a:lnTo>
                        <a:pt x="501662" y="151884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70C0">
                        <a:alpha val="50000"/>
                      </a:srgbClr>
                    </a:gs>
                    <a:gs pos="90000">
                      <a:srgbClr val="F7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498" name="Freeform 497"/>
                <p:cNvSpPr/>
                <p:nvPr/>
              </p:nvSpPr>
              <p:spPr>
                <a:xfrm rot="10800000">
                  <a:off x="7298366" y="564775"/>
                  <a:ext cx="1647874" cy="1344216"/>
                </a:xfrm>
                <a:custGeom>
                  <a:avLst/>
                  <a:gdLst>
                    <a:gd name="connsiteX0" fmla="*/ 1647874 w 1647874"/>
                    <a:gd name="connsiteY0" fmla="*/ 1344216 h 1344216"/>
                    <a:gd name="connsiteX1" fmla="*/ 0 w 1647874"/>
                    <a:gd name="connsiteY1" fmla="*/ 1344216 h 1344216"/>
                    <a:gd name="connsiteX2" fmla="*/ 823377 w 1647874"/>
                    <a:gd name="connsiteY2" fmla="*/ 0 h 1344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47874" h="1344216">
                      <a:moveTo>
                        <a:pt x="1647874" y="1344216"/>
                      </a:moveTo>
                      <a:lnTo>
                        <a:pt x="0" y="1344216"/>
                      </a:lnTo>
                      <a:lnTo>
                        <a:pt x="82337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0000">
                        <a:alpha val="50000"/>
                      </a:srgbClr>
                    </a:gs>
                    <a:gs pos="90000">
                      <a:srgbClr val="F7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499" name="Freeform 498"/>
                <p:cNvSpPr/>
                <p:nvPr/>
              </p:nvSpPr>
              <p:spPr>
                <a:xfrm rot="14494297">
                  <a:off x="8060908" y="693826"/>
                  <a:ext cx="1360714" cy="1518849"/>
                </a:xfrm>
                <a:custGeom>
                  <a:avLst/>
                  <a:gdLst>
                    <a:gd name="connsiteX0" fmla="*/ 1360714 w 1360714"/>
                    <a:gd name="connsiteY0" fmla="*/ 1368928 h 1518849"/>
                    <a:gd name="connsiteX1" fmla="*/ 1279556 w 1360714"/>
                    <a:gd name="connsiteY1" fmla="*/ 1518849 h 1518849"/>
                    <a:gd name="connsiteX2" fmla="*/ 979610 w 1360714"/>
                    <a:gd name="connsiteY2" fmla="*/ 1518849 h 1518849"/>
                    <a:gd name="connsiteX3" fmla="*/ 0 w 1360714"/>
                    <a:gd name="connsiteY3" fmla="*/ 988548 h 1518849"/>
                    <a:gd name="connsiteX4" fmla="*/ 570130 w 1360714"/>
                    <a:gd name="connsiteY4" fmla="*/ 0 h 151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0714" h="1518849">
                      <a:moveTo>
                        <a:pt x="1360714" y="1368928"/>
                      </a:moveTo>
                      <a:lnTo>
                        <a:pt x="1279556" y="1518849"/>
                      </a:lnTo>
                      <a:lnTo>
                        <a:pt x="979610" y="1518849"/>
                      </a:lnTo>
                      <a:lnTo>
                        <a:pt x="0" y="988548"/>
                      </a:lnTo>
                      <a:lnTo>
                        <a:pt x="57013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C00">
                        <a:alpha val="50000"/>
                      </a:srgbClr>
                    </a:gs>
                    <a:gs pos="90000">
                      <a:srgbClr val="F7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500" name="Freeform 499"/>
                <p:cNvSpPr/>
                <p:nvPr/>
              </p:nvSpPr>
              <p:spPr>
                <a:xfrm rot="17969345">
                  <a:off x="8075286" y="1607169"/>
                  <a:ext cx="1321831" cy="1518849"/>
                </a:xfrm>
                <a:custGeom>
                  <a:avLst/>
                  <a:gdLst>
                    <a:gd name="connsiteX0" fmla="*/ 1321831 w 1321831"/>
                    <a:gd name="connsiteY0" fmla="*/ 995060 h 1518849"/>
                    <a:gd name="connsiteX1" fmla="*/ 395625 w 1321831"/>
                    <a:gd name="connsiteY1" fmla="*/ 1518849 h 1518849"/>
                    <a:gd name="connsiteX2" fmla="*/ 126304 w 1321831"/>
                    <a:gd name="connsiteY2" fmla="*/ 1518849 h 1518849"/>
                    <a:gd name="connsiteX3" fmla="*/ 0 w 1321831"/>
                    <a:gd name="connsiteY3" fmla="*/ 1295509 h 1518849"/>
                    <a:gd name="connsiteX4" fmla="*/ 747165 w 1321831"/>
                    <a:gd name="connsiteY4" fmla="*/ 0 h 151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1831" h="1518849">
                      <a:moveTo>
                        <a:pt x="1321831" y="995060"/>
                      </a:moveTo>
                      <a:lnTo>
                        <a:pt x="395625" y="1518849"/>
                      </a:lnTo>
                      <a:lnTo>
                        <a:pt x="126304" y="1518849"/>
                      </a:lnTo>
                      <a:lnTo>
                        <a:pt x="0" y="1295509"/>
                      </a:lnTo>
                      <a:lnTo>
                        <a:pt x="74716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FDFF">
                        <a:alpha val="50000"/>
                      </a:srgbClr>
                    </a:gs>
                    <a:gs pos="90000">
                      <a:srgbClr val="F7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501" name="Freeform 500"/>
                <p:cNvSpPr/>
                <p:nvPr/>
              </p:nvSpPr>
              <p:spPr>
                <a:xfrm rot="3616439">
                  <a:off x="6829942" y="1622568"/>
                  <a:ext cx="1304507" cy="1518849"/>
                </a:xfrm>
                <a:custGeom>
                  <a:avLst/>
                  <a:gdLst>
                    <a:gd name="connsiteX0" fmla="*/ 0 w 1304507"/>
                    <a:gd name="connsiteY0" fmla="*/ 981684 h 1518849"/>
                    <a:gd name="connsiteX1" fmla="*/ 566171 w 1304507"/>
                    <a:gd name="connsiteY1" fmla="*/ 0 h 1518849"/>
                    <a:gd name="connsiteX2" fmla="*/ 1304507 w 1304507"/>
                    <a:gd name="connsiteY2" fmla="*/ 1278460 h 1518849"/>
                    <a:gd name="connsiteX3" fmla="*/ 1167247 w 1304507"/>
                    <a:gd name="connsiteY3" fmla="*/ 1518849 h 1518849"/>
                    <a:gd name="connsiteX4" fmla="*/ 940757 w 1304507"/>
                    <a:gd name="connsiteY4" fmla="*/ 1518849 h 1518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4507" h="1518849">
                      <a:moveTo>
                        <a:pt x="0" y="981684"/>
                      </a:moveTo>
                      <a:lnTo>
                        <a:pt x="566171" y="0"/>
                      </a:lnTo>
                      <a:lnTo>
                        <a:pt x="1304507" y="1278460"/>
                      </a:lnTo>
                      <a:lnTo>
                        <a:pt x="1167247" y="1518849"/>
                      </a:lnTo>
                      <a:lnTo>
                        <a:pt x="940757" y="151884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50">
                        <a:alpha val="50000"/>
                      </a:srgbClr>
                    </a:gs>
                    <a:gs pos="90000">
                      <a:srgbClr val="F7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  <p:sp>
              <p:nvSpPr>
                <p:cNvPr id="502" name="Freeform 501"/>
                <p:cNvSpPr/>
                <p:nvPr/>
              </p:nvSpPr>
              <p:spPr>
                <a:xfrm>
                  <a:off x="7353060" y="1914835"/>
                  <a:ext cx="1490077" cy="1290944"/>
                </a:xfrm>
                <a:custGeom>
                  <a:avLst/>
                  <a:gdLst>
                    <a:gd name="connsiteX0" fmla="*/ 744532 w 1490077"/>
                    <a:gd name="connsiteY0" fmla="*/ 0 h 1290944"/>
                    <a:gd name="connsiteX1" fmla="*/ 1490077 w 1490077"/>
                    <a:gd name="connsiteY1" fmla="*/ 1290944 h 1290944"/>
                    <a:gd name="connsiteX2" fmla="*/ 0 w 1490077"/>
                    <a:gd name="connsiteY2" fmla="*/ 1290944 h 1290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90077" h="1290944">
                      <a:moveTo>
                        <a:pt x="744532" y="0"/>
                      </a:moveTo>
                      <a:lnTo>
                        <a:pt x="1490077" y="1290944"/>
                      </a:lnTo>
                      <a:lnTo>
                        <a:pt x="0" y="12909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2F92">
                        <a:alpha val="50000"/>
                      </a:srgbClr>
                    </a:gs>
                    <a:gs pos="90000">
                      <a:srgbClr val="F7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/>
                </a:p>
              </p:txBody>
            </p:sp>
          </p:grpSp>
          <p:grpSp>
            <p:nvGrpSpPr>
              <p:cNvPr id="383" name="Group 382"/>
              <p:cNvGrpSpPr/>
              <p:nvPr/>
            </p:nvGrpSpPr>
            <p:grpSpPr>
              <a:xfrm>
                <a:off x="6985867" y="704794"/>
                <a:ext cx="2230512" cy="2441307"/>
                <a:chOff x="1323662" y="2368534"/>
                <a:chExt cx="2230512" cy="2441307"/>
              </a:xfrm>
            </p:grpSpPr>
            <p:grpSp>
              <p:nvGrpSpPr>
                <p:cNvPr id="384" name="Group 383"/>
                <p:cNvGrpSpPr/>
                <p:nvPr/>
              </p:nvGrpSpPr>
              <p:grpSpPr>
                <a:xfrm>
                  <a:off x="1549123" y="2592488"/>
                  <a:ext cx="1786844" cy="1994725"/>
                  <a:chOff x="1549123" y="2592488"/>
                  <a:chExt cx="1786844" cy="1994725"/>
                </a:xfrm>
              </p:grpSpPr>
              <p:cxnSp>
                <p:nvCxnSpPr>
                  <p:cNvPr id="482" name="Straight Connector 481"/>
                  <p:cNvCxnSpPr/>
                  <p:nvPr/>
                </p:nvCxnSpPr>
                <p:spPr>
                  <a:xfrm>
                    <a:off x="1864573" y="2592488"/>
                    <a:ext cx="1182101" cy="1994725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Straight Connector 482"/>
                  <p:cNvCxnSpPr/>
                  <p:nvPr/>
                </p:nvCxnSpPr>
                <p:spPr>
                  <a:xfrm flipH="1" flipV="1">
                    <a:off x="1880962" y="3582054"/>
                    <a:ext cx="1163313" cy="2645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>
                    <a:off x="1549123" y="4075132"/>
                    <a:ext cx="282267" cy="491963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1580493" y="3079020"/>
                    <a:ext cx="869804" cy="148163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>
                    <a:off x="2442059" y="2632155"/>
                    <a:ext cx="885170" cy="1453131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>
                    <a:off x="3044393" y="2639044"/>
                    <a:ext cx="264790" cy="437218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 flipH="1">
                    <a:off x="1567068" y="2593357"/>
                    <a:ext cx="297505" cy="523657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 flipH="1">
                    <a:off x="1563758" y="2646050"/>
                    <a:ext cx="893545" cy="1434853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 flipH="1">
                    <a:off x="1817576" y="2648932"/>
                    <a:ext cx="1217855" cy="1938281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 flipH="1">
                    <a:off x="2420120" y="3118422"/>
                    <a:ext cx="904621" cy="1465986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/>
                  <p:cNvCxnSpPr/>
                  <p:nvPr/>
                </p:nvCxnSpPr>
                <p:spPr>
                  <a:xfrm flipH="1">
                    <a:off x="3046675" y="4084735"/>
                    <a:ext cx="269280" cy="48981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/>
                  <p:cNvCxnSpPr/>
                  <p:nvPr/>
                </p:nvCxnSpPr>
                <p:spPr>
                  <a:xfrm flipH="1" flipV="1">
                    <a:off x="1854365" y="2621310"/>
                    <a:ext cx="1199112" cy="1914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 flipH="1">
                    <a:off x="1595860" y="3109076"/>
                    <a:ext cx="1737843" cy="4047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 flipH="1">
                    <a:off x="1858237" y="4560659"/>
                    <a:ext cx="1186038" cy="26554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/>
                  <p:cNvCxnSpPr/>
                  <p:nvPr/>
                </p:nvCxnSpPr>
                <p:spPr>
                  <a:xfrm flipH="1" flipV="1">
                    <a:off x="1609669" y="4070631"/>
                    <a:ext cx="1726298" cy="102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1323662" y="2368534"/>
                  <a:ext cx="2230512" cy="2441307"/>
                  <a:chOff x="1330714" y="2378688"/>
                  <a:chExt cx="2230512" cy="2441307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 rot="16200000">
                    <a:off x="2496013" y="3844070"/>
                    <a:ext cx="487653" cy="487652"/>
                    <a:chOff x="1227827" y="1753777"/>
                    <a:chExt cx="555477" cy="555476"/>
                  </a:xfrm>
                </p:grpSpPr>
                <p:sp>
                  <p:nvSpPr>
                    <p:cNvPr id="480" name="Oval 479"/>
                    <p:cNvSpPr/>
                    <p:nvPr/>
                  </p:nvSpPr>
                  <p:spPr>
                    <a:xfrm>
                      <a:off x="1227827" y="1753778"/>
                      <a:ext cx="555477" cy="555474"/>
                    </a:xfrm>
                    <a:prstGeom prst="ellipse">
                      <a:avLst/>
                    </a:prstGeom>
                    <a:solidFill>
                      <a:srgbClr val="E6F6F7"/>
                    </a:solidFill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1" name="TextBox 480"/>
                    <p:cNvSpPr txBox="1"/>
                    <p:nvPr/>
                  </p:nvSpPr>
                  <p:spPr>
                    <a:xfrm rot="5400000">
                      <a:off x="1227826" y="1833552"/>
                      <a:ext cx="555476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/>
                        <a:t>Member Sprint 2</a:t>
                      </a:r>
                    </a:p>
                  </p:txBody>
                </p:sp>
              </p:grpSp>
              <p:grpSp>
                <p:nvGrpSpPr>
                  <p:cNvPr id="387" name="Group 386"/>
                  <p:cNvGrpSpPr/>
                  <p:nvPr/>
                </p:nvGrpSpPr>
                <p:grpSpPr>
                  <a:xfrm rot="16200000">
                    <a:off x="2216449" y="3355761"/>
                    <a:ext cx="487653" cy="487655"/>
                    <a:chOff x="1233788" y="1830225"/>
                    <a:chExt cx="555477" cy="555479"/>
                  </a:xfrm>
                </p:grpSpPr>
                <p:sp>
                  <p:nvSpPr>
                    <p:cNvPr id="478" name="Oval 477"/>
                    <p:cNvSpPr/>
                    <p:nvPr/>
                  </p:nvSpPr>
                  <p:spPr>
                    <a:xfrm>
                      <a:off x="1233788" y="1830227"/>
                      <a:ext cx="555477" cy="555477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 w="19050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9" name="TextBox 478"/>
                    <p:cNvSpPr txBox="1"/>
                    <p:nvPr/>
                  </p:nvSpPr>
                  <p:spPr>
                    <a:xfrm rot="5400000">
                      <a:off x="1233790" y="1909999"/>
                      <a:ext cx="555474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normAutofit/>
                    </a:bodyPr>
                    <a:lstStyle/>
                    <a:p>
                      <a:pPr algn="ctr"/>
                      <a:r>
                        <a:rPr lang="en-US" sz="500" dirty="0"/>
                        <a:t>Founding Consortium</a:t>
                      </a:r>
                    </a:p>
                  </p:txBody>
                </p:sp>
              </p:grpSp>
              <p:grpSp>
                <p:nvGrpSpPr>
                  <p:cNvPr id="388" name="Group 387"/>
                  <p:cNvGrpSpPr/>
                  <p:nvPr/>
                </p:nvGrpSpPr>
                <p:grpSpPr>
                  <a:xfrm rot="16200000">
                    <a:off x="2788784" y="3355763"/>
                    <a:ext cx="487653" cy="487653"/>
                    <a:chOff x="1233789" y="1620546"/>
                    <a:chExt cx="555477" cy="555476"/>
                  </a:xfrm>
                </p:grpSpPr>
                <p:sp>
                  <p:nvSpPr>
                    <p:cNvPr id="452" name="Oval 451"/>
                    <p:cNvSpPr/>
                    <p:nvPr/>
                  </p:nvSpPr>
                  <p:spPr>
                    <a:xfrm>
                      <a:off x="1233789" y="1620546"/>
                      <a:ext cx="555477" cy="55547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77" name="TextBox 476"/>
                    <p:cNvSpPr txBox="1"/>
                    <p:nvPr/>
                  </p:nvSpPr>
                  <p:spPr>
                    <a:xfrm rot="5400000">
                      <a:off x="1233791" y="1700321"/>
                      <a:ext cx="555476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/>
                        <a:t>Member Sprint 1</a:t>
                      </a:r>
                    </a:p>
                  </p:txBody>
                </p:sp>
              </p:grpSp>
              <p:grpSp>
                <p:nvGrpSpPr>
                  <p:cNvPr id="389" name="Group 388"/>
                  <p:cNvGrpSpPr/>
                  <p:nvPr/>
                </p:nvGrpSpPr>
                <p:grpSpPr>
                  <a:xfrm rot="16200000">
                    <a:off x="2496013" y="2866588"/>
                    <a:ext cx="487653" cy="487655"/>
                    <a:chOff x="1270022" y="1753773"/>
                    <a:chExt cx="555477" cy="555479"/>
                  </a:xfrm>
                </p:grpSpPr>
                <p:sp>
                  <p:nvSpPr>
                    <p:cNvPr id="444" name="Oval 443"/>
                    <p:cNvSpPr/>
                    <p:nvPr/>
                  </p:nvSpPr>
                  <p:spPr>
                    <a:xfrm>
                      <a:off x="1270022" y="1753778"/>
                      <a:ext cx="555477" cy="555470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 w="19050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51" name="TextBox 450"/>
                    <p:cNvSpPr txBox="1"/>
                    <p:nvPr/>
                  </p:nvSpPr>
                  <p:spPr>
                    <a:xfrm rot="5400000">
                      <a:off x="1270021" y="1833550"/>
                      <a:ext cx="555479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normAutofit/>
                    </a:bodyPr>
                    <a:lstStyle/>
                    <a:p>
                      <a:pPr algn="ctr"/>
                      <a:r>
                        <a:rPr lang="en-US" sz="500" dirty="0"/>
                        <a:t>Founding Consortium</a:t>
                      </a:r>
                    </a:p>
                  </p:txBody>
                </p:sp>
              </p:grpSp>
              <p:grpSp>
                <p:nvGrpSpPr>
                  <p:cNvPr id="390" name="Group 389"/>
                  <p:cNvGrpSpPr/>
                  <p:nvPr/>
                </p:nvGrpSpPr>
                <p:grpSpPr>
                  <a:xfrm rot="16200000">
                    <a:off x="3073571" y="3844069"/>
                    <a:ext cx="487653" cy="487654"/>
                    <a:chOff x="1313529" y="1775517"/>
                    <a:chExt cx="555477" cy="555478"/>
                  </a:xfrm>
                </p:grpSpPr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1313529" y="1775519"/>
                      <a:ext cx="555477" cy="555474"/>
                    </a:xfrm>
                    <a:prstGeom prst="ellipse">
                      <a:avLst/>
                    </a:prstGeom>
                    <a:solidFill>
                      <a:srgbClr val="E5F0F7"/>
                    </a:solidFill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43" name="TextBox 442"/>
                    <p:cNvSpPr txBox="1"/>
                    <p:nvPr/>
                  </p:nvSpPr>
                  <p:spPr>
                    <a:xfrm rot="5400000">
                      <a:off x="1313526" y="1855293"/>
                      <a:ext cx="555478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Sprint 3</a:t>
                      </a:r>
                    </a:p>
                  </p:txBody>
                </p:sp>
              </p:grpSp>
              <p:grpSp>
                <p:nvGrpSpPr>
                  <p:cNvPr id="391" name="Group 390"/>
                  <p:cNvGrpSpPr/>
                  <p:nvPr/>
                </p:nvGrpSpPr>
                <p:grpSpPr>
                  <a:xfrm rot="16200000">
                    <a:off x="1921498" y="2866588"/>
                    <a:ext cx="487653" cy="487654"/>
                    <a:chOff x="1158960" y="1725528"/>
                    <a:chExt cx="555477" cy="555474"/>
                  </a:xfrm>
                </p:grpSpPr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1158960" y="1725528"/>
                      <a:ext cx="555477" cy="555474"/>
                    </a:xfrm>
                    <a:prstGeom prst="ellipse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 w="19050">
                      <a:solidFill>
                        <a:schemeClr val="accent4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38" name="TextBox 437"/>
                    <p:cNvSpPr txBox="1"/>
                    <p:nvPr/>
                  </p:nvSpPr>
                  <p:spPr>
                    <a:xfrm rot="5400000">
                      <a:off x="1158964" y="1805300"/>
                      <a:ext cx="555469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rIns="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/>
                        <a:t>Founding Consortium</a:t>
                      </a:r>
                    </a:p>
                  </p:txBody>
                </p:sp>
              </p:grpSp>
              <p:grpSp>
                <p:nvGrpSpPr>
                  <p:cNvPr id="392" name="Group 391"/>
                  <p:cNvGrpSpPr/>
                  <p:nvPr/>
                </p:nvGrpSpPr>
                <p:grpSpPr>
                  <a:xfrm rot="16200000">
                    <a:off x="3073572" y="2866588"/>
                    <a:ext cx="487653" cy="487654"/>
                    <a:chOff x="1153982" y="1775516"/>
                    <a:chExt cx="555477" cy="555477"/>
                  </a:xfrm>
                </p:grpSpPr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1153982" y="1775516"/>
                      <a:ext cx="555477" cy="555477"/>
                    </a:xfrm>
                    <a:prstGeom prst="ellipse">
                      <a:avLst/>
                    </a:prstGeom>
                    <a:solidFill>
                      <a:srgbClr val="E6F6F7"/>
                    </a:solidFill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2" name="TextBox 421"/>
                    <p:cNvSpPr txBox="1"/>
                    <p:nvPr/>
                  </p:nvSpPr>
                  <p:spPr>
                    <a:xfrm rot="5400000">
                      <a:off x="1153985" y="1855293"/>
                      <a:ext cx="555475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Sprint 3</a:t>
                      </a:r>
                    </a:p>
                  </p:txBody>
                </p:sp>
              </p:grpSp>
              <p:grpSp>
                <p:nvGrpSpPr>
                  <p:cNvPr id="393" name="Group 392"/>
                  <p:cNvGrpSpPr/>
                  <p:nvPr/>
                </p:nvGrpSpPr>
                <p:grpSpPr>
                  <a:xfrm rot="16200000">
                    <a:off x="1921483" y="3844073"/>
                    <a:ext cx="487653" cy="487654"/>
                    <a:chOff x="1314986" y="1734376"/>
                    <a:chExt cx="555477" cy="555478"/>
                  </a:xfrm>
                </p:grpSpPr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1314986" y="1734376"/>
                      <a:ext cx="555477" cy="555473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20" name="TextBox 419"/>
                    <p:cNvSpPr txBox="1"/>
                    <p:nvPr/>
                  </p:nvSpPr>
                  <p:spPr>
                    <a:xfrm rot="5400000">
                      <a:off x="1314987" y="1814152"/>
                      <a:ext cx="555478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Sprint 1</a:t>
                      </a:r>
                    </a:p>
                  </p:txBody>
                </p:sp>
              </p:grpSp>
              <p:grpSp>
                <p:nvGrpSpPr>
                  <p:cNvPr id="394" name="Group 393"/>
                  <p:cNvGrpSpPr/>
                  <p:nvPr/>
                </p:nvGrpSpPr>
                <p:grpSpPr>
                  <a:xfrm rot="16200000">
                    <a:off x="1626065" y="3355759"/>
                    <a:ext cx="487653" cy="487655"/>
                    <a:chOff x="1238123" y="1788097"/>
                    <a:chExt cx="555477" cy="555480"/>
                  </a:xfrm>
                </p:grpSpPr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1238123" y="1788099"/>
                      <a:ext cx="555477" cy="555478"/>
                    </a:xfrm>
                    <a:prstGeom prst="ellipse">
                      <a:avLst/>
                    </a:prstGeom>
                    <a:solidFill>
                      <a:srgbClr val="E6F6F7"/>
                    </a:solidFill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8" name="TextBox 417"/>
                    <p:cNvSpPr txBox="1"/>
                    <p:nvPr/>
                  </p:nvSpPr>
                  <p:spPr>
                    <a:xfrm rot="5400000">
                      <a:off x="1238121" y="1867873"/>
                      <a:ext cx="555477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Sprint 2</a:t>
                      </a:r>
                    </a:p>
                  </p:txBody>
                </p:sp>
              </p:grpSp>
              <p:grpSp>
                <p:nvGrpSpPr>
                  <p:cNvPr id="395" name="Group 394"/>
                  <p:cNvGrpSpPr/>
                  <p:nvPr/>
                </p:nvGrpSpPr>
                <p:grpSpPr>
                  <a:xfrm rot="16200000">
                    <a:off x="2216450" y="2378692"/>
                    <a:ext cx="487653" cy="487656"/>
                    <a:chOff x="1178092" y="1439112"/>
                    <a:chExt cx="555477" cy="555479"/>
                  </a:xfrm>
                </p:grpSpPr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1178092" y="1439114"/>
                      <a:ext cx="555477" cy="555477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16" name="TextBox 415"/>
                    <p:cNvSpPr txBox="1"/>
                    <p:nvPr/>
                  </p:nvSpPr>
                  <p:spPr>
                    <a:xfrm rot="5400000">
                      <a:off x="1178093" y="1518887"/>
                      <a:ext cx="555475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Sprint 1</a:t>
                      </a:r>
                    </a:p>
                  </p:txBody>
                </p:sp>
              </p:grpSp>
              <p:grpSp>
                <p:nvGrpSpPr>
                  <p:cNvPr id="396" name="Group 395"/>
                  <p:cNvGrpSpPr/>
                  <p:nvPr/>
                </p:nvGrpSpPr>
                <p:grpSpPr>
                  <a:xfrm rot="16200000">
                    <a:off x="2216446" y="4332343"/>
                    <a:ext cx="487653" cy="487651"/>
                    <a:chOff x="1315922" y="1438457"/>
                    <a:chExt cx="555477" cy="555475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315922" y="1438464"/>
                      <a:ext cx="555477" cy="555467"/>
                    </a:xfrm>
                    <a:prstGeom prst="ellipse">
                      <a:avLst/>
                    </a:prstGeom>
                    <a:solidFill>
                      <a:srgbClr val="E6F6F7"/>
                    </a:solidFill>
                    <a:ln w="1905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4" name="TextBox 413"/>
                    <p:cNvSpPr txBox="1"/>
                    <p:nvPr/>
                  </p:nvSpPr>
                  <p:spPr>
                    <a:xfrm rot="5400000">
                      <a:off x="1315925" y="1518232"/>
                      <a:ext cx="555475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Sprint 3</a:t>
                      </a:r>
                    </a:p>
                  </p:txBody>
                </p:sp>
              </p:grpSp>
              <p:grpSp>
                <p:nvGrpSpPr>
                  <p:cNvPr id="397" name="Group 396"/>
                  <p:cNvGrpSpPr/>
                  <p:nvPr/>
                </p:nvGrpSpPr>
                <p:grpSpPr>
                  <a:xfrm rot="16200000">
                    <a:off x="2788784" y="4332340"/>
                    <a:ext cx="487653" cy="487653"/>
                    <a:chOff x="1396474" y="1451122"/>
                    <a:chExt cx="555477" cy="555477"/>
                  </a:xfrm>
                </p:grpSpPr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1396474" y="1451124"/>
                      <a:ext cx="555477" cy="555473"/>
                    </a:xfrm>
                    <a:prstGeom prst="ellipse">
                      <a:avLst/>
                    </a:prstGeom>
                    <a:solidFill>
                      <a:srgbClr val="F7FFFF"/>
                    </a:solidFill>
                    <a:ln w="190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2" name="TextBox 411"/>
                    <p:cNvSpPr txBox="1"/>
                    <p:nvPr/>
                  </p:nvSpPr>
                  <p:spPr>
                    <a:xfrm rot="5400000">
                      <a:off x="1396478" y="1530898"/>
                      <a:ext cx="555477" cy="3959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Sprint 4</a:t>
                      </a:r>
                    </a:p>
                  </p:txBody>
                </p:sp>
              </p:grpSp>
              <p:grpSp>
                <p:nvGrpSpPr>
                  <p:cNvPr id="398" name="Group 397"/>
                  <p:cNvGrpSpPr/>
                  <p:nvPr/>
                </p:nvGrpSpPr>
                <p:grpSpPr>
                  <a:xfrm rot="16200000">
                    <a:off x="1626064" y="4332338"/>
                    <a:ext cx="487653" cy="487652"/>
                    <a:chOff x="775011" y="2031746"/>
                    <a:chExt cx="555477" cy="555476"/>
                  </a:xfrm>
                </p:grpSpPr>
                <p:sp>
                  <p:nvSpPr>
                    <p:cNvPr id="409" name="Oval 408"/>
                    <p:cNvSpPr/>
                    <p:nvPr/>
                  </p:nvSpPr>
                  <p:spPr>
                    <a:xfrm>
                      <a:off x="775011" y="2031751"/>
                      <a:ext cx="555477" cy="555470"/>
                    </a:xfrm>
                    <a:prstGeom prst="ellipse">
                      <a:avLst/>
                    </a:prstGeom>
                    <a:solidFill>
                      <a:srgbClr val="F7FFFF"/>
                    </a:solidFill>
                    <a:ln w="190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10" name="TextBox 409"/>
                    <p:cNvSpPr txBox="1"/>
                    <p:nvPr/>
                  </p:nvSpPr>
                  <p:spPr>
                    <a:xfrm rot="5400000">
                      <a:off x="775011" y="2111521"/>
                      <a:ext cx="555476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Sprint 4</a:t>
                      </a:r>
                    </a:p>
                  </p:txBody>
                </p:sp>
              </p:grpSp>
              <p:grpSp>
                <p:nvGrpSpPr>
                  <p:cNvPr id="399" name="Group 398"/>
                  <p:cNvGrpSpPr/>
                  <p:nvPr/>
                </p:nvGrpSpPr>
                <p:grpSpPr>
                  <a:xfrm rot="16200000">
                    <a:off x="1626066" y="2378691"/>
                    <a:ext cx="487653" cy="487653"/>
                    <a:chOff x="1714715" y="2011427"/>
                    <a:chExt cx="555477" cy="555477"/>
                  </a:xfrm>
                </p:grpSpPr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1714715" y="2011429"/>
                      <a:ext cx="555477" cy="555475"/>
                    </a:xfrm>
                    <a:prstGeom prst="ellipse">
                      <a:avLst/>
                    </a:prstGeom>
                    <a:solidFill>
                      <a:srgbClr val="F7FFFF"/>
                    </a:solidFill>
                    <a:ln w="190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8" name="TextBox 407"/>
                    <p:cNvSpPr txBox="1"/>
                    <p:nvPr/>
                  </p:nvSpPr>
                  <p:spPr>
                    <a:xfrm rot="5400000">
                      <a:off x="1714717" y="2091202"/>
                      <a:ext cx="555476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Sprint 4</a:t>
                      </a:r>
                    </a:p>
                  </p:txBody>
                </p:sp>
              </p:grpSp>
              <p:grpSp>
                <p:nvGrpSpPr>
                  <p:cNvPr id="400" name="Group 399"/>
                  <p:cNvGrpSpPr/>
                  <p:nvPr/>
                </p:nvGrpSpPr>
                <p:grpSpPr>
                  <a:xfrm rot="16200000">
                    <a:off x="2788778" y="2378687"/>
                    <a:ext cx="487653" cy="487655"/>
                    <a:chOff x="1080611" y="2716729"/>
                    <a:chExt cx="555477" cy="555479"/>
                  </a:xfrm>
                </p:grpSpPr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1080611" y="2716729"/>
                      <a:ext cx="555477" cy="555476"/>
                    </a:xfrm>
                    <a:prstGeom prst="ellipse">
                      <a:avLst/>
                    </a:prstGeom>
                    <a:solidFill>
                      <a:srgbClr val="F7FFFF"/>
                    </a:solidFill>
                    <a:ln w="19050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5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6" name="TextBox 405"/>
                    <p:cNvSpPr txBox="1"/>
                    <p:nvPr/>
                  </p:nvSpPr>
                  <p:spPr>
                    <a:xfrm rot="5400000">
                      <a:off x="1080609" y="2796507"/>
                      <a:ext cx="555477" cy="395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72000" rtlCol="0" anchor="ctr">
                      <a:noAutofit/>
                    </a:bodyPr>
                    <a:lstStyle/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Member </a:t>
                      </a:r>
                    </a:p>
                    <a:p>
                      <a:pPr algn="ctr"/>
                      <a:r>
                        <a:rPr lang="en-US" sz="5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Sprint 4</a:t>
                      </a:r>
                    </a:p>
                  </p:txBody>
                </p:sp>
              </p:grpSp>
              <p:sp>
                <p:nvSpPr>
                  <p:cNvPr id="401" name="Oval 400"/>
                  <p:cNvSpPr/>
                  <p:nvPr/>
                </p:nvSpPr>
                <p:spPr>
                  <a:xfrm rot="16200000">
                    <a:off x="1330714" y="3844074"/>
                    <a:ext cx="487653" cy="487644"/>
                  </a:xfrm>
                  <a:prstGeom prst="ellipse">
                    <a:avLst/>
                  </a:prstGeom>
                  <a:solidFill>
                    <a:srgbClr val="E6F6F7"/>
                  </a:solidFill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2" name="TextBox 401"/>
                  <p:cNvSpPr txBox="1"/>
                  <p:nvPr/>
                </p:nvSpPr>
                <p:spPr>
                  <a:xfrm>
                    <a:off x="1330715" y="3914105"/>
                    <a:ext cx="487651" cy="34758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Sprint 3</a:t>
                    </a:r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 rot="16200000">
                    <a:off x="1330714" y="2866588"/>
                    <a:ext cx="487653" cy="487653"/>
                  </a:xfrm>
                  <a:prstGeom prst="ellipse">
                    <a:avLst/>
                  </a:prstGeom>
                  <a:solidFill>
                    <a:srgbClr val="E6F6F7"/>
                  </a:solidFill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4" name="TextBox 403"/>
                  <p:cNvSpPr txBox="1"/>
                  <p:nvPr/>
                </p:nvSpPr>
                <p:spPr>
                  <a:xfrm>
                    <a:off x="1330714" y="2936623"/>
                    <a:ext cx="487653" cy="34758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Sprint 3</a:t>
                    </a:r>
                  </a:p>
                </p:txBody>
              </p:sp>
            </p:grpSp>
          </p:grpSp>
        </p:grpSp>
        <p:grpSp>
          <p:nvGrpSpPr>
            <p:cNvPr id="375" name="Group 374"/>
            <p:cNvGrpSpPr/>
            <p:nvPr/>
          </p:nvGrpSpPr>
          <p:grpSpPr>
            <a:xfrm>
              <a:off x="7018464" y="501592"/>
              <a:ext cx="2132844" cy="2805836"/>
              <a:chOff x="7018464" y="501592"/>
              <a:chExt cx="2132844" cy="2805836"/>
            </a:xfrm>
          </p:grpSpPr>
          <p:sp>
            <p:nvSpPr>
              <p:cNvPr id="376" name="TextBox 375"/>
              <p:cNvSpPr txBox="1"/>
              <p:nvPr/>
            </p:nvSpPr>
            <p:spPr>
              <a:xfrm>
                <a:off x="7734534" y="527056"/>
                <a:ext cx="816862" cy="2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rgbClr val="C00000"/>
                    </a:solidFill>
                  </a:rPr>
                  <a:t>Industry A</a:t>
                </a: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 rot="3552588">
                <a:off x="8629381" y="798767"/>
                <a:ext cx="816863" cy="2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accent4">
                        <a:lumMod val="75000"/>
                      </a:schemeClr>
                    </a:solidFill>
                  </a:rPr>
                  <a:t>Industry B</a:t>
                </a:r>
              </a:p>
            </p:txBody>
          </p:sp>
          <p:sp>
            <p:nvSpPr>
              <p:cNvPr id="378" name="TextBox 377"/>
              <p:cNvSpPr txBox="1"/>
              <p:nvPr/>
            </p:nvSpPr>
            <p:spPr>
              <a:xfrm rot="17879635">
                <a:off x="8631619" y="2787739"/>
                <a:ext cx="816865" cy="2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rgbClr val="00B0F0"/>
                    </a:solidFill>
                  </a:rPr>
                  <a:t>Industry C</a:t>
                </a: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7690327" y="3076575"/>
                <a:ext cx="816864" cy="2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rgbClr val="FF2F92"/>
                    </a:solidFill>
                  </a:rPr>
                  <a:t>Industry D</a:t>
                </a:r>
              </a:p>
            </p:txBody>
          </p:sp>
          <p:sp>
            <p:nvSpPr>
              <p:cNvPr id="380" name="TextBox 379"/>
              <p:cNvSpPr txBox="1"/>
              <p:nvPr/>
            </p:nvSpPr>
            <p:spPr>
              <a:xfrm rot="3626606">
                <a:off x="6721288" y="2717386"/>
                <a:ext cx="816865" cy="2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rgbClr val="00B050"/>
                    </a:solidFill>
                  </a:rPr>
                  <a:t>Industry E</a:t>
                </a: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 rot="18158683">
                <a:off x="6729654" y="908573"/>
                <a:ext cx="816865" cy="2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accent1">
                        <a:lumMod val="50000"/>
                      </a:schemeClr>
                    </a:solidFill>
                  </a:rPr>
                  <a:t>Industry F</a:t>
                </a:r>
              </a:p>
            </p:txBody>
          </p:sp>
        </p:grpSp>
      </p:grpSp>
      <p:grpSp>
        <p:nvGrpSpPr>
          <p:cNvPr id="503" name="Group 502"/>
          <p:cNvGrpSpPr/>
          <p:nvPr/>
        </p:nvGrpSpPr>
        <p:grpSpPr>
          <a:xfrm>
            <a:off x="270048" y="1208154"/>
            <a:ext cx="1693889" cy="1857221"/>
            <a:chOff x="1331478" y="2368537"/>
            <a:chExt cx="2226605" cy="2441304"/>
          </a:xfrm>
        </p:grpSpPr>
        <p:grpSp>
          <p:nvGrpSpPr>
            <p:cNvPr id="504" name="Group 503"/>
            <p:cNvGrpSpPr/>
            <p:nvPr/>
          </p:nvGrpSpPr>
          <p:grpSpPr>
            <a:xfrm>
              <a:off x="1549123" y="2592488"/>
              <a:ext cx="1786844" cy="1994725"/>
              <a:chOff x="1549123" y="2592488"/>
              <a:chExt cx="1786844" cy="1994725"/>
            </a:xfrm>
          </p:grpSpPr>
          <p:cxnSp>
            <p:nvCxnSpPr>
              <p:cNvPr id="566" name="Straight Connector 565"/>
              <p:cNvCxnSpPr/>
              <p:nvPr/>
            </p:nvCxnSpPr>
            <p:spPr>
              <a:xfrm>
                <a:off x="1864573" y="2592488"/>
                <a:ext cx="1182101" cy="199472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flipH="1" flipV="1">
                <a:off x="1880962" y="3582054"/>
                <a:ext cx="1163313" cy="264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>
                <a:off x="1549123" y="4075132"/>
                <a:ext cx="282267" cy="49196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>
                <a:off x="1580493" y="3079020"/>
                <a:ext cx="869804" cy="148163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/>
              <p:cNvCxnSpPr/>
              <p:nvPr/>
            </p:nvCxnSpPr>
            <p:spPr>
              <a:xfrm>
                <a:off x="2442059" y="2632155"/>
                <a:ext cx="885170" cy="145313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>
                <a:off x="3044393" y="2639044"/>
                <a:ext cx="264790" cy="43721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Connector 571"/>
              <p:cNvCxnSpPr/>
              <p:nvPr/>
            </p:nvCxnSpPr>
            <p:spPr>
              <a:xfrm flipH="1">
                <a:off x="1567068" y="2593357"/>
                <a:ext cx="297505" cy="52365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Connector 572"/>
              <p:cNvCxnSpPr/>
              <p:nvPr/>
            </p:nvCxnSpPr>
            <p:spPr>
              <a:xfrm flipH="1">
                <a:off x="1563758" y="2646050"/>
                <a:ext cx="893545" cy="143485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 flipH="1">
                <a:off x="1817576" y="2648932"/>
                <a:ext cx="1217855" cy="193828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Straight Connector 574"/>
              <p:cNvCxnSpPr/>
              <p:nvPr/>
            </p:nvCxnSpPr>
            <p:spPr>
              <a:xfrm flipH="1">
                <a:off x="2420120" y="3118422"/>
                <a:ext cx="904621" cy="14659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/>
              <p:cNvCxnSpPr/>
              <p:nvPr/>
            </p:nvCxnSpPr>
            <p:spPr>
              <a:xfrm flipH="1">
                <a:off x="3046675" y="4084735"/>
                <a:ext cx="269280" cy="48981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/>
              <p:cNvCxnSpPr/>
              <p:nvPr/>
            </p:nvCxnSpPr>
            <p:spPr>
              <a:xfrm flipH="1" flipV="1">
                <a:off x="1854365" y="2621310"/>
                <a:ext cx="1199112" cy="1914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/>
              <p:cNvCxnSpPr/>
              <p:nvPr/>
            </p:nvCxnSpPr>
            <p:spPr>
              <a:xfrm flipH="1">
                <a:off x="1595860" y="3109076"/>
                <a:ext cx="1737843" cy="40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/>
              <p:cNvCxnSpPr/>
              <p:nvPr/>
            </p:nvCxnSpPr>
            <p:spPr>
              <a:xfrm flipH="1">
                <a:off x="1858237" y="4560659"/>
                <a:ext cx="1186038" cy="2655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flipH="1" flipV="1">
                <a:off x="1609669" y="4070631"/>
                <a:ext cx="1726298" cy="102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5" name="Group 504"/>
            <p:cNvGrpSpPr/>
            <p:nvPr/>
          </p:nvGrpSpPr>
          <p:grpSpPr>
            <a:xfrm>
              <a:off x="1331478" y="2368537"/>
              <a:ext cx="2226605" cy="2441304"/>
              <a:chOff x="1338530" y="2378691"/>
              <a:chExt cx="2226605" cy="2441304"/>
            </a:xfrm>
          </p:grpSpPr>
          <p:grpSp>
            <p:nvGrpSpPr>
              <p:cNvPr id="506" name="Group 505"/>
              <p:cNvGrpSpPr/>
              <p:nvPr/>
            </p:nvGrpSpPr>
            <p:grpSpPr>
              <a:xfrm rot="16200000">
                <a:off x="2503832" y="3844072"/>
                <a:ext cx="487653" cy="487652"/>
                <a:chOff x="1227826" y="1762683"/>
                <a:chExt cx="555477" cy="555476"/>
              </a:xfrm>
            </p:grpSpPr>
            <p:sp>
              <p:nvSpPr>
                <p:cNvPr id="564" name="Oval 563"/>
                <p:cNvSpPr/>
                <p:nvPr/>
              </p:nvSpPr>
              <p:spPr>
                <a:xfrm>
                  <a:off x="1227826" y="1762683"/>
                  <a:ext cx="555477" cy="555472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5" name="TextBox 564"/>
                <p:cNvSpPr txBox="1"/>
                <p:nvPr/>
              </p:nvSpPr>
              <p:spPr>
                <a:xfrm rot="5400000">
                  <a:off x="1227826" y="1842458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/>
                    <a:t>Member Sprint 2</a:t>
                  </a:r>
                </a:p>
              </p:txBody>
            </p:sp>
          </p:grpSp>
          <p:grpSp>
            <p:nvGrpSpPr>
              <p:cNvPr id="507" name="Group 506"/>
              <p:cNvGrpSpPr/>
              <p:nvPr/>
            </p:nvGrpSpPr>
            <p:grpSpPr>
              <a:xfrm rot="16200000">
                <a:off x="2224266" y="3355760"/>
                <a:ext cx="487653" cy="487655"/>
                <a:chOff x="1233789" y="1839128"/>
                <a:chExt cx="555477" cy="555479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1233789" y="1839130"/>
                  <a:ext cx="555477" cy="555477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3" name="TextBox 562"/>
                <p:cNvSpPr txBox="1"/>
                <p:nvPr/>
              </p:nvSpPr>
              <p:spPr>
                <a:xfrm rot="5400000">
                  <a:off x="1233790" y="1918902"/>
                  <a:ext cx="555474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rmAutofit fontScale="85000" lnSpcReduction="10000"/>
                </a:bodyPr>
                <a:lstStyle/>
                <a:p>
                  <a:pPr algn="ctr"/>
                  <a:r>
                    <a:rPr lang="en-US" sz="500" dirty="0"/>
                    <a:t>Founding Member</a:t>
                  </a:r>
                </a:p>
              </p:txBody>
            </p:sp>
          </p:grpSp>
          <p:grpSp>
            <p:nvGrpSpPr>
              <p:cNvPr id="508" name="Group 507"/>
              <p:cNvGrpSpPr/>
              <p:nvPr/>
            </p:nvGrpSpPr>
            <p:grpSpPr>
              <a:xfrm rot="16200000">
                <a:off x="2800507" y="3355763"/>
                <a:ext cx="487653" cy="487653"/>
                <a:chOff x="1233788" y="1633899"/>
                <a:chExt cx="555477" cy="555476"/>
              </a:xfrm>
            </p:grpSpPr>
            <p:sp>
              <p:nvSpPr>
                <p:cNvPr id="560" name="Oval 559"/>
                <p:cNvSpPr/>
                <p:nvPr/>
              </p:nvSpPr>
              <p:spPr>
                <a:xfrm>
                  <a:off x="1233788" y="1633899"/>
                  <a:ext cx="555477" cy="55547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1" name="TextBox 560"/>
                <p:cNvSpPr txBox="1"/>
                <p:nvPr/>
              </p:nvSpPr>
              <p:spPr>
                <a:xfrm rot="5400000">
                  <a:off x="1233790" y="1713674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/>
                    <a:t>Member Sprint 1</a:t>
                  </a:r>
                </a:p>
              </p:txBody>
            </p:sp>
          </p:grpSp>
          <p:grpSp>
            <p:nvGrpSpPr>
              <p:cNvPr id="509" name="Group 508"/>
              <p:cNvGrpSpPr/>
              <p:nvPr/>
            </p:nvGrpSpPr>
            <p:grpSpPr>
              <a:xfrm rot="16200000">
                <a:off x="2503823" y="2866592"/>
                <a:ext cx="487653" cy="487655"/>
                <a:chOff x="1270020" y="1762673"/>
                <a:chExt cx="555477" cy="555479"/>
              </a:xfrm>
            </p:grpSpPr>
            <p:sp>
              <p:nvSpPr>
                <p:cNvPr id="558" name="Oval 557"/>
                <p:cNvSpPr/>
                <p:nvPr/>
              </p:nvSpPr>
              <p:spPr>
                <a:xfrm>
                  <a:off x="1270020" y="1762678"/>
                  <a:ext cx="555477" cy="55547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9" name="TextBox 558"/>
                <p:cNvSpPr txBox="1"/>
                <p:nvPr/>
              </p:nvSpPr>
              <p:spPr>
                <a:xfrm rot="5400000">
                  <a:off x="1270023" y="1842450"/>
                  <a:ext cx="555479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/>
                    <a:t>Member Sprint 2</a:t>
                  </a:r>
                </a:p>
              </p:txBody>
            </p:sp>
          </p:grpSp>
          <p:grpSp>
            <p:nvGrpSpPr>
              <p:cNvPr id="510" name="Group 509"/>
              <p:cNvGrpSpPr/>
              <p:nvPr/>
            </p:nvGrpSpPr>
            <p:grpSpPr>
              <a:xfrm rot="16200000">
                <a:off x="3077479" y="3844071"/>
                <a:ext cx="487653" cy="487654"/>
                <a:chOff x="1313528" y="1779969"/>
                <a:chExt cx="555477" cy="555478"/>
              </a:xfrm>
            </p:grpSpPr>
            <p:sp>
              <p:nvSpPr>
                <p:cNvPr id="556" name="Oval 555"/>
                <p:cNvSpPr/>
                <p:nvPr/>
              </p:nvSpPr>
              <p:spPr>
                <a:xfrm>
                  <a:off x="1313528" y="1779971"/>
                  <a:ext cx="555477" cy="555474"/>
                </a:xfrm>
                <a:prstGeom prst="ellipse">
                  <a:avLst/>
                </a:prstGeom>
                <a:solidFill>
                  <a:srgbClr val="E5F0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7" name="TextBox 556"/>
                <p:cNvSpPr txBox="1"/>
                <p:nvPr/>
              </p:nvSpPr>
              <p:spPr>
                <a:xfrm rot="5400000">
                  <a:off x="1313526" y="1859745"/>
                  <a:ext cx="555478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511" name="Group 510"/>
              <p:cNvGrpSpPr/>
              <p:nvPr/>
            </p:nvGrpSpPr>
            <p:grpSpPr>
              <a:xfrm rot="16200000">
                <a:off x="1929308" y="2866589"/>
                <a:ext cx="487653" cy="487654"/>
                <a:chOff x="1158960" y="1734429"/>
                <a:chExt cx="555477" cy="555475"/>
              </a:xfrm>
            </p:grpSpPr>
            <p:sp>
              <p:nvSpPr>
                <p:cNvPr id="554" name="Oval 553"/>
                <p:cNvSpPr/>
                <p:nvPr/>
              </p:nvSpPr>
              <p:spPr>
                <a:xfrm>
                  <a:off x="1158960" y="1734429"/>
                  <a:ext cx="555477" cy="55547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5" name="TextBox 554"/>
                <p:cNvSpPr txBox="1"/>
                <p:nvPr/>
              </p:nvSpPr>
              <p:spPr>
                <a:xfrm rot="5400000">
                  <a:off x="1158965" y="1814203"/>
                  <a:ext cx="555471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Sprint 1</a:t>
                  </a:r>
                </a:p>
              </p:txBody>
            </p:sp>
          </p:grpSp>
          <p:grpSp>
            <p:nvGrpSpPr>
              <p:cNvPr id="512" name="Group 511"/>
              <p:cNvGrpSpPr/>
              <p:nvPr/>
            </p:nvGrpSpPr>
            <p:grpSpPr>
              <a:xfrm rot="16200000">
                <a:off x="3077481" y="2866588"/>
                <a:ext cx="487653" cy="487654"/>
                <a:chOff x="1153982" y="1779968"/>
                <a:chExt cx="555477" cy="555477"/>
              </a:xfrm>
            </p:grpSpPr>
            <p:sp>
              <p:nvSpPr>
                <p:cNvPr id="552" name="Oval 551"/>
                <p:cNvSpPr/>
                <p:nvPr/>
              </p:nvSpPr>
              <p:spPr>
                <a:xfrm>
                  <a:off x="1153982" y="1779968"/>
                  <a:ext cx="555477" cy="555477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3" name="TextBox 552"/>
                <p:cNvSpPr txBox="1"/>
                <p:nvPr/>
              </p:nvSpPr>
              <p:spPr>
                <a:xfrm rot="5400000">
                  <a:off x="1153985" y="1859745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513" name="Group 512"/>
              <p:cNvGrpSpPr/>
              <p:nvPr/>
            </p:nvGrpSpPr>
            <p:grpSpPr>
              <a:xfrm rot="16200000">
                <a:off x="1929302" y="3844073"/>
                <a:ext cx="487653" cy="487654"/>
                <a:chOff x="1314987" y="1743280"/>
                <a:chExt cx="555477" cy="555478"/>
              </a:xfrm>
            </p:grpSpPr>
            <p:sp>
              <p:nvSpPr>
                <p:cNvPr id="550" name="Oval 549"/>
                <p:cNvSpPr/>
                <p:nvPr/>
              </p:nvSpPr>
              <p:spPr>
                <a:xfrm>
                  <a:off x="1314987" y="1743280"/>
                  <a:ext cx="555477" cy="55547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1" name="TextBox 550"/>
                <p:cNvSpPr txBox="1"/>
                <p:nvPr/>
              </p:nvSpPr>
              <p:spPr>
                <a:xfrm rot="5400000">
                  <a:off x="1314987" y="1823056"/>
                  <a:ext cx="555478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Sprint 1</a:t>
                  </a:r>
                </a:p>
              </p:txBody>
            </p:sp>
          </p:grpSp>
          <p:grpSp>
            <p:nvGrpSpPr>
              <p:cNvPr id="514" name="Group 513"/>
              <p:cNvGrpSpPr/>
              <p:nvPr/>
            </p:nvGrpSpPr>
            <p:grpSpPr>
              <a:xfrm rot="16200000">
                <a:off x="1633882" y="3355759"/>
                <a:ext cx="487653" cy="487656"/>
                <a:chOff x="1238124" y="1797000"/>
                <a:chExt cx="555477" cy="555481"/>
              </a:xfrm>
            </p:grpSpPr>
            <p:sp>
              <p:nvSpPr>
                <p:cNvPr id="548" name="Oval 547"/>
                <p:cNvSpPr/>
                <p:nvPr/>
              </p:nvSpPr>
              <p:spPr>
                <a:xfrm>
                  <a:off x="1238124" y="1797003"/>
                  <a:ext cx="555477" cy="555478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9" name="TextBox 548"/>
                <p:cNvSpPr txBox="1"/>
                <p:nvPr/>
              </p:nvSpPr>
              <p:spPr>
                <a:xfrm rot="5400000">
                  <a:off x="1238121" y="1876775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Sprint 2</a:t>
                  </a:r>
                </a:p>
              </p:txBody>
            </p:sp>
          </p:grpSp>
          <p:grpSp>
            <p:nvGrpSpPr>
              <p:cNvPr id="526" name="Group 525"/>
              <p:cNvGrpSpPr/>
              <p:nvPr/>
            </p:nvGrpSpPr>
            <p:grpSpPr>
              <a:xfrm rot="16200000">
                <a:off x="2224263" y="2378693"/>
                <a:ext cx="487653" cy="487656"/>
                <a:chOff x="1178092" y="1448015"/>
                <a:chExt cx="555477" cy="555480"/>
              </a:xfrm>
            </p:grpSpPr>
            <p:sp>
              <p:nvSpPr>
                <p:cNvPr id="546" name="Oval 545"/>
                <p:cNvSpPr/>
                <p:nvPr/>
              </p:nvSpPr>
              <p:spPr>
                <a:xfrm>
                  <a:off x="1178092" y="1448018"/>
                  <a:ext cx="555477" cy="555477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7" name="TextBox 546"/>
                <p:cNvSpPr txBox="1"/>
                <p:nvPr/>
              </p:nvSpPr>
              <p:spPr>
                <a:xfrm rot="5400000">
                  <a:off x="1178093" y="1527790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527" name="Group 526"/>
              <p:cNvGrpSpPr/>
              <p:nvPr/>
            </p:nvGrpSpPr>
            <p:grpSpPr>
              <a:xfrm rot="16200000">
                <a:off x="2224262" y="4332343"/>
                <a:ext cx="487653" cy="487651"/>
                <a:chOff x="1315921" y="1447360"/>
                <a:chExt cx="555477" cy="555475"/>
              </a:xfrm>
            </p:grpSpPr>
            <p:sp>
              <p:nvSpPr>
                <p:cNvPr id="544" name="Oval 543"/>
                <p:cNvSpPr/>
                <p:nvPr/>
              </p:nvSpPr>
              <p:spPr>
                <a:xfrm>
                  <a:off x="1315921" y="1447366"/>
                  <a:ext cx="555477" cy="555467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5" name="TextBox 544"/>
                <p:cNvSpPr txBox="1"/>
                <p:nvPr/>
              </p:nvSpPr>
              <p:spPr>
                <a:xfrm rot="5400000">
                  <a:off x="1315925" y="1527135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528" name="Group 527"/>
              <p:cNvGrpSpPr/>
              <p:nvPr/>
            </p:nvGrpSpPr>
            <p:grpSpPr>
              <a:xfrm rot="16200000">
                <a:off x="2800507" y="4332339"/>
                <a:ext cx="487653" cy="487653"/>
                <a:chOff x="1396474" y="1464476"/>
                <a:chExt cx="555477" cy="555477"/>
              </a:xfrm>
            </p:grpSpPr>
            <p:sp>
              <p:nvSpPr>
                <p:cNvPr id="542" name="Oval 541"/>
                <p:cNvSpPr/>
                <p:nvPr/>
              </p:nvSpPr>
              <p:spPr>
                <a:xfrm>
                  <a:off x="1396474" y="1464478"/>
                  <a:ext cx="555477" cy="555473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3" name="TextBox 542"/>
                <p:cNvSpPr txBox="1"/>
                <p:nvPr/>
              </p:nvSpPr>
              <p:spPr>
                <a:xfrm rot="5400000">
                  <a:off x="1396478" y="1544252"/>
                  <a:ext cx="555477" cy="395925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grpSp>
            <p:nvGrpSpPr>
              <p:cNvPr id="529" name="Group 528"/>
              <p:cNvGrpSpPr/>
              <p:nvPr/>
            </p:nvGrpSpPr>
            <p:grpSpPr>
              <a:xfrm rot="16200000">
                <a:off x="1633880" y="4332340"/>
                <a:ext cx="487653" cy="487652"/>
                <a:chOff x="775010" y="2040650"/>
                <a:chExt cx="555477" cy="555476"/>
              </a:xfrm>
            </p:grpSpPr>
            <p:sp>
              <p:nvSpPr>
                <p:cNvPr id="540" name="Oval 539"/>
                <p:cNvSpPr/>
                <p:nvPr/>
              </p:nvSpPr>
              <p:spPr>
                <a:xfrm>
                  <a:off x="775010" y="2040654"/>
                  <a:ext cx="555477" cy="555470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1" name="TextBox 540"/>
                <p:cNvSpPr txBox="1"/>
                <p:nvPr/>
              </p:nvSpPr>
              <p:spPr>
                <a:xfrm rot="5400000">
                  <a:off x="775011" y="2120425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grpSp>
            <p:nvGrpSpPr>
              <p:cNvPr id="530" name="Group 529"/>
              <p:cNvGrpSpPr/>
              <p:nvPr/>
            </p:nvGrpSpPr>
            <p:grpSpPr>
              <a:xfrm rot="16200000">
                <a:off x="1633883" y="2378693"/>
                <a:ext cx="487653" cy="487652"/>
                <a:chOff x="1714715" y="2020331"/>
                <a:chExt cx="555477" cy="555476"/>
              </a:xfrm>
            </p:grpSpPr>
            <p:sp>
              <p:nvSpPr>
                <p:cNvPr id="538" name="Oval 537"/>
                <p:cNvSpPr/>
                <p:nvPr/>
              </p:nvSpPr>
              <p:spPr>
                <a:xfrm>
                  <a:off x="1714715" y="2020333"/>
                  <a:ext cx="555477" cy="555474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9" name="TextBox 538"/>
                <p:cNvSpPr txBox="1"/>
                <p:nvPr/>
              </p:nvSpPr>
              <p:spPr>
                <a:xfrm rot="5400000">
                  <a:off x="1714717" y="2100106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grpSp>
            <p:nvGrpSpPr>
              <p:cNvPr id="531" name="Group 530"/>
              <p:cNvGrpSpPr/>
              <p:nvPr/>
            </p:nvGrpSpPr>
            <p:grpSpPr>
              <a:xfrm rot="16200000">
                <a:off x="2800509" y="2378691"/>
                <a:ext cx="487653" cy="487654"/>
                <a:chOff x="1080608" y="2730086"/>
                <a:chExt cx="555477" cy="555477"/>
              </a:xfrm>
            </p:grpSpPr>
            <p:sp>
              <p:nvSpPr>
                <p:cNvPr id="536" name="Oval 535"/>
                <p:cNvSpPr/>
                <p:nvPr/>
              </p:nvSpPr>
              <p:spPr>
                <a:xfrm>
                  <a:off x="1080608" y="2730086"/>
                  <a:ext cx="555477" cy="555475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7" name="TextBox 536"/>
                <p:cNvSpPr txBox="1"/>
                <p:nvPr/>
              </p:nvSpPr>
              <p:spPr>
                <a:xfrm rot="5400000">
                  <a:off x="1080609" y="2809862"/>
                  <a:ext cx="555477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sp>
            <p:nvSpPr>
              <p:cNvPr id="532" name="Oval 531"/>
              <p:cNvSpPr/>
              <p:nvPr/>
            </p:nvSpPr>
            <p:spPr>
              <a:xfrm rot="16200000">
                <a:off x="1338530" y="3844074"/>
                <a:ext cx="487653" cy="487644"/>
              </a:xfrm>
              <a:prstGeom prst="ellipse">
                <a:avLst/>
              </a:prstGeom>
              <a:solidFill>
                <a:srgbClr val="E6F6F7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3" name="TextBox 532"/>
              <p:cNvSpPr txBox="1"/>
              <p:nvPr/>
            </p:nvSpPr>
            <p:spPr>
              <a:xfrm>
                <a:off x="1338531" y="3914105"/>
                <a:ext cx="487651" cy="347583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Member </a:t>
                </a:r>
              </a:p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Sprint 3</a:t>
                </a:r>
              </a:p>
            </p:txBody>
          </p:sp>
          <p:sp>
            <p:nvSpPr>
              <p:cNvPr id="534" name="Oval 533"/>
              <p:cNvSpPr/>
              <p:nvPr/>
            </p:nvSpPr>
            <p:spPr>
              <a:xfrm rot="16200000">
                <a:off x="1338530" y="2866588"/>
                <a:ext cx="487653" cy="487653"/>
              </a:xfrm>
              <a:prstGeom prst="ellipse">
                <a:avLst/>
              </a:prstGeom>
              <a:solidFill>
                <a:srgbClr val="E6F6F7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5" name="TextBox 534"/>
              <p:cNvSpPr txBox="1"/>
              <p:nvPr/>
            </p:nvSpPr>
            <p:spPr>
              <a:xfrm>
                <a:off x="1338530" y="2936623"/>
                <a:ext cx="487653" cy="347583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Member </a:t>
                </a:r>
              </a:p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Sprint 3</a:t>
                </a:r>
              </a:p>
            </p:txBody>
          </p:sp>
        </p:grpSp>
      </p:grpSp>
      <p:grpSp>
        <p:nvGrpSpPr>
          <p:cNvPr id="581" name="Group 580"/>
          <p:cNvGrpSpPr/>
          <p:nvPr/>
        </p:nvGrpSpPr>
        <p:grpSpPr>
          <a:xfrm>
            <a:off x="2572724" y="1208154"/>
            <a:ext cx="1693881" cy="1857221"/>
            <a:chOff x="5065019" y="2667721"/>
            <a:chExt cx="2226594" cy="2441304"/>
          </a:xfrm>
        </p:grpSpPr>
        <p:grpSp>
          <p:nvGrpSpPr>
            <p:cNvPr id="582" name="Group 581"/>
            <p:cNvGrpSpPr/>
            <p:nvPr/>
          </p:nvGrpSpPr>
          <p:grpSpPr>
            <a:xfrm>
              <a:off x="5065019" y="2667721"/>
              <a:ext cx="2226594" cy="2441304"/>
              <a:chOff x="1331478" y="2368537"/>
              <a:chExt cx="2226594" cy="2441304"/>
            </a:xfrm>
          </p:grpSpPr>
          <p:grpSp>
            <p:nvGrpSpPr>
              <p:cNvPr id="585" name="Group 584"/>
              <p:cNvGrpSpPr/>
              <p:nvPr/>
            </p:nvGrpSpPr>
            <p:grpSpPr>
              <a:xfrm>
                <a:off x="1549123" y="2592488"/>
                <a:ext cx="1786844" cy="1994725"/>
                <a:chOff x="1549123" y="2592488"/>
                <a:chExt cx="1786844" cy="1994725"/>
              </a:xfrm>
            </p:grpSpPr>
            <p:cxnSp>
              <p:nvCxnSpPr>
                <p:cNvPr id="854" name="Straight Connector 853"/>
                <p:cNvCxnSpPr/>
                <p:nvPr/>
              </p:nvCxnSpPr>
              <p:spPr>
                <a:xfrm>
                  <a:off x="1864573" y="2592488"/>
                  <a:ext cx="1182101" cy="1994725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/>
                <p:cNvCxnSpPr/>
                <p:nvPr/>
              </p:nvCxnSpPr>
              <p:spPr>
                <a:xfrm flipH="1" flipV="1">
                  <a:off x="1880962" y="3582054"/>
                  <a:ext cx="1163313" cy="2645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>
                  <a:off x="1549123" y="4075132"/>
                  <a:ext cx="282267" cy="491963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>
                  <a:off x="1580493" y="3079020"/>
                  <a:ext cx="869804" cy="148163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>
                  <a:off x="2442059" y="2632155"/>
                  <a:ext cx="885170" cy="145313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3044393" y="2639044"/>
                  <a:ext cx="264790" cy="437218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flipH="1">
                  <a:off x="1567068" y="2593357"/>
                  <a:ext cx="297505" cy="52365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860"/>
                <p:cNvCxnSpPr/>
                <p:nvPr/>
              </p:nvCxnSpPr>
              <p:spPr>
                <a:xfrm flipH="1">
                  <a:off x="1563758" y="2646050"/>
                  <a:ext cx="893545" cy="1434853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2" name="Straight Connector 861"/>
                <p:cNvCxnSpPr/>
                <p:nvPr/>
              </p:nvCxnSpPr>
              <p:spPr>
                <a:xfrm flipH="1">
                  <a:off x="1817576" y="2648932"/>
                  <a:ext cx="1217855" cy="1938281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/>
                <p:cNvCxnSpPr/>
                <p:nvPr/>
              </p:nvCxnSpPr>
              <p:spPr>
                <a:xfrm flipH="1">
                  <a:off x="2420120" y="3118422"/>
                  <a:ext cx="904621" cy="1465986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 flipH="1">
                  <a:off x="3046675" y="4084735"/>
                  <a:ext cx="269280" cy="48981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H="1" flipV="1">
                  <a:off x="1854365" y="2621310"/>
                  <a:ext cx="1199112" cy="19149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 flipH="1">
                  <a:off x="1595860" y="3109076"/>
                  <a:ext cx="1737843" cy="4047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H="1">
                  <a:off x="1858237" y="4560659"/>
                  <a:ext cx="1186038" cy="26554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flipH="1" flipV="1">
                  <a:off x="1609669" y="4070631"/>
                  <a:ext cx="1726298" cy="10272"/>
                </a:xfrm>
                <a:prstGeom prst="line">
                  <a:avLst/>
                </a:prstGeom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6" name="Group 585"/>
              <p:cNvGrpSpPr/>
              <p:nvPr/>
            </p:nvGrpSpPr>
            <p:grpSpPr>
              <a:xfrm>
                <a:off x="1331478" y="2368537"/>
                <a:ext cx="2226594" cy="2441304"/>
                <a:chOff x="1338530" y="2378691"/>
                <a:chExt cx="2226594" cy="2441304"/>
              </a:xfrm>
            </p:grpSpPr>
            <p:grpSp>
              <p:nvGrpSpPr>
                <p:cNvPr id="587" name="Group 586"/>
                <p:cNvGrpSpPr/>
                <p:nvPr/>
              </p:nvGrpSpPr>
              <p:grpSpPr>
                <a:xfrm rot="16200000">
                  <a:off x="2503831" y="3844071"/>
                  <a:ext cx="487653" cy="487652"/>
                  <a:chOff x="1227826" y="1762682"/>
                  <a:chExt cx="555477" cy="555476"/>
                </a:xfrm>
              </p:grpSpPr>
              <p:sp>
                <p:nvSpPr>
                  <p:cNvPr id="852" name="Oval 851"/>
                  <p:cNvSpPr/>
                  <p:nvPr/>
                </p:nvSpPr>
                <p:spPr>
                  <a:xfrm>
                    <a:off x="1227826" y="1762682"/>
                    <a:ext cx="555477" cy="555473"/>
                  </a:xfrm>
                  <a:prstGeom prst="ellipse">
                    <a:avLst/>
                  </a:prstGeom>
                  <a:solidFill>
                    <a:srgbClr val="E6F6F7"/>
                  </a:solidFill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3" name="TextBox 852"/>
                  <p:cNvSpPr txBox="1"/>
                  <p:nvPr/>
                </p:nvSpPr>
                <p:spPr>
                  <a:xfrm rot="5400000">
                    <a:off x="1227826" y="1842457"/>
                    <a:ext cx="555476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/>
                      <a:t>Member Sprint 2</a:t>
                    </a:r>
                  </a:p>
                </p:txBody>
              </p:sp>
            </p:grpSp>
            <p:grpSp>
              <p:nvGrpSpPr>
                <p:cNvPr id="588" name="Group 587"/>
                <p:cNvGrpSpPr/>
                <p:nvPr/>
              </p:nvGrpSpPr>
              <p:grpSpPr>
                <a:xfrm rot="16200000">
                  <a:off x="2224263" y="3355764"/>
                  <a:ext cx="487653" cy="487655"/>
                  <a:chOff x="1233785" y="1839123"/>
                  <a:chExt cx="555477" cy="555478"/>
                </a:xfrm>
              </p:grpSpPr>
              <p:sp>
                <p:nvSpPr>
                  <p:cNvPr id="850" name="Oval 849"/>
                  <p:cNvSpPr/>
                  <p:nvPr/>
                </p:nvSpPr>
                <p:spPr>
                  <a:xfrm>
                    <a:off x="1233785" y="1839123"/>
                    <a:ext cx="555477" cy="55547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1" name="TextBox 850"/>
                  <p:cNvSpPr txBox="1"/>
                  <p:nvPr/>
                </p:nvSpPr>
                <p:spPr>
                  <a:xfrm rot="5400000">
                    <a:off x="1230595" y="1918900"/>
                    <a:ext cx="555477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 anchor="ctr">
                    <a:normAutofit/>
                  </a:bodyPr>
                  <a:lstStyle/>
                  <a:p>
                    <a:pPr algn="ctr"/>
                    <a:endParaRPr lang="en-US" sz="500" dirty="0"/>
                  </a:p>
                  <a:p>
                    <a:pPr algn="ctr"/>
                    <a:r>
                      <a:rPr lang="en-US" sz="500" dirty="0"/>
                      <a:t>JV Owner</a:t>
                    </a:r>
                  </a:p>
                </p:txBody>
              </p:sp>
            </p:grpSp>
            <p:grpSp>
              <p:nvGrpSpPr>
                <p:cNvPr id="589" name="Group 588"/>
                <p:cNvGrpSpPr/>
                <p:nvPr/>
              </p:nvGrpSpPr>
              <p:grpSpPr>
                <a:xfrm rot="16200000">
                  <a:off x="2800508" y="3355761"/>
                  <a:ext cx="487653" cy="487654"/>
                  <a:chOff x="1233789" y="1633899"/>
                  <a:chExt cx="555477" cy="555477"/>
                </a:xfrm>
              </p:grpSpPr>
              <p:sp>
                <p:nvSpPr>
                  <p:cNvPr id="848" name="Oval 847"/>
                  <p:cNvSpPr/>
                  <p:nvPr/>
                </p:nvSpPr>
                <p:spPr>
                  <a:xfrm>
                    <a:off x="1233789" y="1633899"/>
                    <a:ext cx="555477" cy="555475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9" name="TextBox 848"/>
                  <p:cNvSpPr txBox="1"/>
                  <p:nvPr/>
                </p:nvSpPr>
                <p:spPr>
                  <a:xfrm rot="5400000">
                    <a:off x="1233790" y="1713675"/>
                    <a:ext cx="555476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/>
                      <a:t>Member Sprint 1</a:t>
                    </a:r>
                  </a:p>
                </p:txBody>
              </p:sp>
            </p:grpSp>
            <p:grpSp>
              <p:nvGrpSpPr>
                <p:cNvPr id="590" name="Group 589"/>
                <p:cNvGrpSpPr/>
                <p:nvPr/>
              </p:nvGrpSpPr>
              <p:grpSpPr>
                <a:xfrm rot="16200000">
                  <a:off x="2503827" y="2865098"/>
                  <a:ext cx="487653" cy="487655"/>
                  <a:chOff x="1271719" y="1762678"/>
                  <a:chExt cx="555477" cy="555480"/>
                </a:xfrm>
              </p:grpSpPr>
              <p:sp>
                <p:nvSpPr>
                  <p:cNvPr id="846" name="Oval 845"/>
                  <p:cNvSpPr/>
                  <p:nvPr/>
                </p:nvSpPr>
                <p:spPr>
                  <a:xfrm>
                    <a:off x="1271719" y="1762683"/>
                    <a:ext cx="555477" cy="55547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7" name="TextBox 846"/>
                  <p:cNvSpPr txBox="1"/>
                  <p:nvPr/>
                </p:nvSpPr>
                <p:spPr>
                  <a:xfrm rot="5400000">
                    <a:off x="1271711" y="1842455"/>
                    <a:ext cx="555480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 anchor="ctr">
                    <a:normAutofit/>
                  </a:bodyPr>
                  <a:lstStyle/>
                  <a:p>
                    <a:pPr algn="ctr"/>
                    <a:r>
                      <a:rPr lang="en-US" sz="500" dirty="0"/>
                      <a:t>JV Owner</a:t>
                    </a:r>
                  </a:p>
                  <a:p>
                    <a:pPr algn="ctr"/>
                    <a:endParaRPr lang="en-US" sz="500" dirty="0"/>
                  </a:p>
                </p:txBody>
              </p:sp>
            </p:grpSp>
            <p:grpSp>
              <p:nvGrpSpPr>
                <p:cNvPr id="591" name="Group 590"/>
                <p:cNvGrpSpPr/>
                <p:nvPr/>
              </p:nvGrpSpPr>
              <p:grpSpPr>
                <a:xfrm rot="16200000">
                  <a:off x="3077470" y="3844069"/>
                  <a:ext cx="487653" cy="487654"/>
                  <a:chOff x="1313527" y="1779956"/>
                  <a:chExt cx="555477" cy="555478"/>
                </a:xfrm>
              </p:grpSpPr>
              <p:sp>
                <p:nvSpPr>
                  <p:cNvPr id="844" name="Oval 843"/>
                  <p:cNvSpPr/>
                  <p:nvPr/>
                </p:nvSpPr>
                <p:spPr>
                  <a:xfrm>
                    <a:off x="1313527" y="1779958"/>
                    <a:ext cx="555477" cy="555475"/>
                  </a:xfrm>
                  <a:prstGeom prst="ellipse">
                    <a:avLst/>
                  </a:prstGeom>
                  <a:solidFill>
                    <a:srgbClr val="E5F0F7"/>
                  </a:solidFill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5" name="TextBox 844"/>
                  <p:cNvSpPr txBox="1"/>
                  <p:nvPr/>
                </p:nvSpPr>
                <p:spPr>
                  <a:xfrm rot="5400000">
                    <a:off x="1313526" y="1859732"/>
                    <a:ext cx="555478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Sprint 3</a:t>
                    </a:r>
                  </a:p>
                </p:txBody>
              </p:sp>
            </p:grpSp>
            <p:grpSp>
              <p:nvGrpSpPr>
                <p:cNvPr id="592" name="Group 591"/>
                <p:cNvGrpSpPr/>
                <p:nvPr/>
              </p:nvGrpSpPr>
              <p:grpSpPr>
                <a:xfrm rot="16200000">
                  <a:off x="1929296" y="2868081"/>
                  <a:ext cx="487653" cy="487653"/>
                  <a:chOff x="1157264" y="1734428"/>
                  <a:chExt cx="555477" cy="555478"/>
                </a:xfrm>
              </p:grpSpPr>
              <p:sp>
                <p:nvSpPr>
                  <p:cNvPr id="842" name="Oval 841"/>
                  <p:cNvSpPr/>
                  <p:nvPr/>
                </p:nvSpPr>
                <p:spPr>
                  <a:xfrm>
                    <a:off x="1157264" y="1734429"/>
                    <a:ext cx="555477" cy="555477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3" name="TextBox 842"/>
                  <p:cNvSpPr txBox="1"/>
                  <p:nvPr/>
                </p:nvSpPr>
                <p:spPr>
                  <a:xfrm rot="5400000">
                    <a:off x="1157270" y="1814202"/>
                    <a:ext cx="555473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0" rtlCol="0" anchor="ctr">
                    <a:noAutofit/>
                  </a:bodyPr>
                  <a:lstStyle/>
                  <a:p>
                    <a:pPr algn="ctr"/>
                    <a:r>
                      <a:rPr lang="en-US" sz="500" dirty="0"/>
                      <a:t>JV Owner</a:t>
                    </a:r>
                  </a:p>
                  <a:p>
                    <a:pPr algn="ctr"/>
                    <a:endParaRPr lang="en-US" sz="500" dirty="0"/>
                  </a:p>
                </p:txBody>
              </p:sp>
            </p:grpSp>
            <p:grpSp>
              <p:nvGrpSpPr>
                <p:cNvPr id="796" name="Group 795"/>
                <p:cNvGrpSpPr/>
                <p:nvPr/>
              </p:nvGrpSpPr>
              <p:grpSpPr>
                <a:xfrm rot="16200000">
                  <a:off x="3077469" y="2867325"/>
                  <a:ext cx="487653" cy="487651"/>
                  <a:chOff x="1153146" y="1779973"/>
                  <a:chExt cx="555477" cy="555476"/>
                </a:xfrm>
              </p:grpSpPr>
              <p:sp>
                <p:nvSpPr>
                  <p:cNvPr id="840" name="Oval 839"/>
                  <p:cNvSpPr/>
                  <p:nvPr/>
                </p:nvSpPr>
                <p:spPr>
                  <a:xfrm>
                    <a:off x="1153146" y="1779974"/>
                    <a:ext cx="555477" cy="555475"/>
                  </a:xfrm>
                  <a:prstGeom prst="ellipse">
                    <a:avLst/>
                  </a:prstGeom>
                  <a:solidFill>
                    <a:srgbClr val="E6F6F7"/>
                  </a:solidFill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1" name="TextBox 840"/>
                  <p:cNvSpPr txBox="1"/>
                  <p:nvPr/>
                </p:nvSpPr>
                <p:spPr>
                  <a:xfrm rot="5400000">
                    <a:off x="1153140" y="1859747"/>
                    <a:ext cx="555474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Sprint 3</a:t>
                    </a:r>
                  </a:p>
                </p:txBody>
              </p:sp>
            </p:grpSp>
            <p:grpSp>
              <p:nvGrpSpPr>
                <p:cNvPr id="797" name="Group 796"/>
                <p:cNvGrpSpPr/>
                <p:nvPr/>
              </p:nvGrpSpPr>
              <p:grpSpPr>
                <a:xfrm rot="16200000">
                  <a:off x="1929301" y="3844070"/>
                  <a:ext cx="487653" cy="487656"/>
                  <a:chOff x="1314988" y="1743277"/>
                  <a:chExt cx="555477" cy="555480"/>
                </a:xfrm>
              </p:grpSpPr>
              <p:sp>
                <p:nvSpPr>
                  <p:cNvPr id="838" name="Oval 837"/>
                  <p:cNvSpPr/>
                  <p:nvPr/>
                </p:nvSpPr>
                <p:spPr>
                  <a:xfrm>
                    <a:off x="1314988" y="1743277"/>
                    <a:ext cx="555477" cy="555473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9" name="TextBox 838"/>
                  <p:cNvSpPr txBox="1"/>
                  <p:nvPr/>
                </p:nvSpPr>
                <p:spPr>
                  <a:xfrm rot="5400000">
                    <a:off x="1314985" y="1823055"/>
                    <a:ext cx="555478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Sprint 1</a:t>
                    </a:r>
                  </a:p>
                </p:txBody>
              </p:sp>
            </p:grpSp>
            <p:grpSp>
              <p:nvGrpSpPr>
                <p:cNvPr id="798" name="Group 797"/>
                <p:cNvGrpSpPr/>
                <p:nvPr/>
              </p:nvGrpSpPr>
              <p:grpSpPr>
                <a:xfrm rot="16200000">
                  <a:off x="1633882" y="3355759"/>
                  <a:ext cx="487653" cy="487656"/>
                  <a:chOff x="1238124" y="1797000"/>
                  <a:chExt cx="555477" cy="555481"/>
                </a:xfrm>
              </p:grpSpPr>
              <p:sp>
                <p:nvSpPr>
                  <p:cNvPr id="836" name="Oval 835"/>
                  <p:cNvSpPr/>
                  <p:nvPr/>
                </p:nvSpPr>
                <p:spPr>
                  <a:xfrm>
                    <a:off x="1238124" y="1797003"/>
                    <a:ext cx="555477" cy="555478"/>
                  </a:xfrm>
                  <a:prstGeom prst="ellipse">
                    <a:avLst/>
                  </a:prstGeom>
                  <a:solidFill>
                    <a:srgbClr val="E6F6F7"/>
                  </a:solidFill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7" name="TextBox 836"/>
                  <p:cNvSpPr txBox="1"/>
                  <p:nvPr/>
                </p:nvSpPr>
                <p:spPr>
                  <a:xfrm rot="5400000">
                    <a:off x="1238121" y="1876775"/>
                    <a:ext cx="555476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Sprint 2</a:t>
                    </a:r>
                  </a:p>
                </p:txBody>
              </p:sp>
            </p:grpSp>
            <p:grpSp>
              <p:nvGrpSpPr>
                <p:cNvPr id="799" name="Group 798"/>
                <p:cNvGrpSpPr/>
                <p:nvPr/>
              </p:nvGrpSpPr>
              <p:grpSpPr>
                <a:xfrm rot="16200000">
                  <a:off x="2224263" y="2378693"/>
                  <a:ext cx="487653" cy="487656"/>
                  <a:chOff x="1178092" y="1448015"/>
                  <a:chExt cx="555477" cy="555480"/>
                </a:xfrm>
              </p:grpSpPr>
              <p:sp>
                <p:nvSpPr>
                  <p:cNvPr id="834" name="Oval 833"/>
                  <p:cNvSpPr/>
                  <p:nvPr/>
                </p:nvSpPr>
                <p:spPr>
                  <a:xfrm>
                    <a:off x="1178092" y="1448018"/>
                    <a:ext cx="555477" cy="555477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835" name="TextBox 834"/>
                  <p:cNvSpPr txBox="1"/>
                  <p:nvPr/>
                </p:nvSpPr>
                <p:spPr>
                  <a:xfrm rot="5400000">
                    <a:off x="1178093" y="1527790"/>
                    <a:ext cx="555475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Sprint 1</a:t>
                    </a:r>
                  </a:p>
                </p:txBody>
              </p:sp>
            </p:grpSp>
            <p:grpSp>
              <p:nvGrpSpPr>
                <p:cNvPr id="800" name="Group 799"/>
                <p:cNvGrpSpPr/>
                <p:nvPr/>
              </p:nvGrpSpPr>
              <p:grpSpPr>
                <a:xfrm rot="16200000">
                  <a:off x="2224262" y="4332343"/>
                  <a:ext cx="487653" cy="487651"/>
                  <a:chOff x="1315921" y="1447360"/>
                  <a:chExt cx="555477" cy="555475"/>
                </a:xfrm>
              </p:grpSpPr>
              <p:sp>
                <p:nvSpPr>
                  <p:cNvPr id="832" name="Oval 831"/>
                  <p:cNvSpPr/>
                  <p:nvPr/>
                </p:nvSpPr>
                <p:spPr>
                  <a:xfrm>
                    <a:off x="1315921" y="1447366"/>
                    <a:ext cx="555477" cy="555467"/>
                  </a:xfrm>
                  <a:prstGeom prst="ellipse">
                    <a:avLst/>
                  </a:prstGeom>
                  <a:solidFill>
                    <a:srgbClr val="E6F6F7"/>
                  </a:solidFill>
                  <a:ln w="190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3" name="TextBox 832"/>
                  <p:cNvSpPr txBox="1"/>
                  <p:nvPr/>
                </p:nvSpPr>
                <p:spPr>
                  <a:xfrm rot="5400000">
                    <a:off x="1315925" y="1527135"/>
                    <a:ext cx="555475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Sprint 3</a:t>
                    </a:r>
                  </a:p>
                </p:txBody>
              </p:sp>
            </p:grpSp>
            <p:grpSp>
              <p:nvGrpSpPr>
                <p:cNvPr id="801" name="Group 800"/>
                <p:cNvGrpSpPr/>
                <p:nvPr/>
              </p:nvGrpSpPr>
              <p:grpSpPr>
                <a:xfrm rot="16200000">
                  <a:off x="2800507" y="4332337"/>
                  <a:ext cx="487653" cy="487653"/>
                  <a:chOff x="1396476" y="1464475"/>
                  <a:chExt cx="555477" cy="555477"/>
                </a:xfrm>
              </p:grpSpPr>
              <p:sp>
                <p:nvSpPr>
                  <p:cNvPr id="830" name="Oval 829"/>
                  <p:cNvSpPr/>
                  <p:nvPr/>
                </p:nvSpPr>
                <p:spPr>
                  <a:xfrm>
                    <a:off x="1396476" y="1464478"/>
                    <a:ext cx="555477" cy="555473"/>
                  </a:xfrm>
                  <a:prstGeom prst="ellipse">
                    <a:avLst/>
                  </a:prstGeom>
                  <a:solidFill>
                    <a:srgbClr val="F7FFFF"/>
                  </a:solidFill>
                  <a:ln w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1" name="TextBox 830"/>
                  <p:cNvSpPr txBox="1"/>
                  <p:nvPr/>
                </p:nvSpPr>
                <p:spPr>
                  <a:xfrm rot="5400000">
                    <a:off x="1396478" y="1544251"/>
                    <a:ext cx="555477" cy="395925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Sprint 4</a:t>
                    </a:r>
                  </a:p>
                </p:txBody>
              </p:sp>
            </p:grpSp>
            <p:grpSp>
              <p:nvGrpSpPr>
                <p:cNvPr id="802" name="Group 801"/>
                <p:cNvGrpSpPr/>
                <p:nvPr/>
              </p:nvGrpSpPr>
              <p:grpSpPr>
                <a:xfrm rot="16200000">
                  <a:off x="1633880" y="4332340"/>
                  <a:ext cx="487653" cy="487652"/>
                  <a:chOff x="775010" y="2040650"/>
                  <a:chExt cx="555477" cy="555476"/>
                </a:xfrm>
              </p:grpSpPr>
              <p:sp>
                <p:nvSpPr>
                  <p:cNvPr id="828" name="Oval 827"/>
                  <p:cNvSpPr/>
                  <p:nvPr/>
                </p:nvSpPr>
                <p:spPr>
                  <a:xfrm>
                    <a:off x="775010" y="2040654"/>
                    <a:ext cx="555477" cy="555470"/>
                  </a:xfrm>
                  <a:prstGeom prst="ellipse">
                    <a:avLst/>
                  </a:prstGeom>
                  <a:solidFill>
                    <a:srgbClr val="F7FFFF"/>
                  </a:solidFill>
                  <a:ln w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9" name="TextBox 828"/>
                  <p:cNvSpPr txBox="1"/>
                  <p:nvPr/>
                </p:nvSpPr>
                <p:spPr>
                  <a:xfrm rot="5400000">
                    <a:off x="775011" y="2120425"/>
                    <a:ext cx="555476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Sprint 4</a:t>
                    </a:r>
                  </a:p>
                </p:txBody>
              </p:sp>
            </p:grpSp>
            <p:grpSp>
              <p:nvGrpSpPr>
                <p:cNvPr id="803" name="Group 802"/>
                <p:cNvGrpSpPr/>
                <p:nvPr/>
              </p:nvGrpSpPr>
              <p:grpSpPr>
                <a:xfrm rot="16200000">
                  <a:off x="1633883" y="2378693"/>
                  <a:ext cx="487653" cy="487652"/>
                  <a:chOff x="1714715" y="2020331"/>
                  <a:chExt cx="555477" cy="555476"/>
                </a:xfrm>
              </p:grpSpPr>
              <p:sp>
                <p:nvSpPr>
                  <p:cNvPr id="826" name="Oval 825"/>
                  <p:cNvSpPr/>
                  <p:nvPr/>
                </p:nvSpPr>
                <p:spPr>
                  <a:xfrm>
                    <a:off x="1714715" y="2020333"/>
                    <a:ext cx="555477" cy="555474"/>
                  </a:xfrm>
                  <a:prstGeom prst="ellipse">
                    <a:avLst/>
                  </a:prstGeom>
                  <a:solidFill>
                    <a:srgbClr val="F7FFFF"/>
                  </a:solidFill>
                  <a:ln w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7" name="TextBox 826"/>
                  <p:cNvSpPr txBox="1"/>
                  <p:nvPr/>
                </p:nvSpPr>
                <p:spPr>
                  <a:xfrm rot="5400000">
                    <a:off x="1714717" y="2100106"/>
                    <a:ext cx="555476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Sprint 4</a:t>
                    </a:r>
                  </a:p>
                </p:txBody>
              </p:sp>
            </p:grpSp>
            <p:grpSp>
              <p:nvGrpSpPr>
                <p:cNvPr id="805" name="Group 804"/>
                <p:cNvGrpSpPr/>
                <p:nvPr/>
              </p:nvGrpSpPr>
              <p:grpSpPr>
                <a:xfrm rot="16200000">
                  <a:off x="2800505" y="2378690"/>
                  <a:ext cx="487653" cy="487655"/>
                  <a:chOff x="1080608" y="2730085"/>
                  <a:chExt cx="555477" cy="555479"/>
                </a:xfrm>
              </p:grpSpPr>
              <p:sp>
                <p:nvSpPr>
                  <p:cNvPr id="823" name="Oval 822"/>
                  <p:cNvSpPr/>
                  <p:nvPr/>
                </p:nvSpPr>
                <p:spPr>
                  <a:xfrm>
                    <a:off x="1080608" y="2730085"/>
                    <a:ext cx="555477" cy="555476"/>
                  </a:xfrm>
                  <a:prstGeom prst="ellipse">
                    <a:avLst/>
                  </a:prstGeom>
                  <a:solidFill>
                    <a:srgbClr val="F7FFFF"/>
                  </a:solidFill>
                  <a:ln w="1905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5" name="TextBox 824"/>
                  <p:cNvSpPr txBox="1"/>
                  <p:nvPr/>
                </p:nvSpPr>
                <p:spPr>
                  <a:xfrm rot="5400000">
                    <a:off x="1080609" y="2809863"/>
                    <a:ext cx="555477" cy="395926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72000" rtlCol="0" anchor="ctr">
                    <a:noAutofit/>
                  </a:bodyPr>
                  <a:lstStyle/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Member </a:t>
                    </a:r>
                  </a:p>
                  <a:p>
                    <a:pPr algn="ctr"/>
                    <a:r>
                      <a:rPr lang="en-US" sz="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Sprint 4</a:t>
                    </a:r>
                  </a:p>
                </p:txBody>
              </p:sp>
            </p:grpSp>
            <p:sp>
              <p:nvSpPr>
                <p:cNvPr id="807" name="Oval 806"/>
                <p:cNvSpPr/>
                <p:nvPr/>
              </p:nvSpPr>
              <p:spPr>
                <a:xfrm rot="16200000">
                  <a:off x="1338530" y="3844074"/>
                  <a:ext cx="487653" cy="487644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9" name="TextBox 808"/>
                <p:cNvSpPr txBox="1"/>
                <p:nvPr/>
              </p:nvSpPr>
              <p:spPr>
                <a:xfrm>
                  <a:off x="1338531" y="3914105"/>
                  <a:ext cx="487651" cy="347583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Sprint 3</a:t>
                  </a:r>
                </a:p>
              </p:txBody>
            </p:sp>
            <p:sp>
              <p:nvSpPr>
                <p:cNvPr id="811" name="Oval 810"/>
                <p:cNvSpPr/>
                <p:nvPr/>
              </p:nvSpPr>
              <p:spPr>
                <a:xfrm rot="16200000">
                  <a:off x="1338530" y="2867326"/>
                  <a:ext cx="487653" cy="487653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3" name="TextBox 812"/>
                <p:cNvSpPr txBox="1"/>
                <p:nvPr/>
              </p:nvSpPr>
              <p:spPr>
                <a:xfrm>
                  <a:off x="1338530" y="2937361"/>
                  <a:ext cx="487653" cy="347583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Sprint 3</a:t>
                  </a:r>
                </a:p>
              </p:txBody>
            </p:sp>
          </p:grpSp>
        </p:grpSp>
        <p:sp>
          <p:nvSpPr>
            <p:cNvPr id="583" name="Oval 582"/>
            <p:cNvSpPr/>
            <p:nvPr/>
          </p:nvSpPr>
          <p:spPr>
            <a:xfrm rot="16200000">
              <a:off x="5948708" y="3386175"/>
              <a:ext cx="487653" cy="48765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>
                <a:solidFill>
                  <a:schemeClr val="tx1"/>
                </a:solidFill>
              </a:endParaRPr>
            </a:p>
          </p:txBody>
        </p:sp>
        <p:sp>
          <p:nvSpPr>
            <p:cNvPr id="584" name="TextBox 583"/>
            <p:cNvSpPr txBox="1"/>
            <p:nvPr/>
          </p:nvSpPr>
          <p:spPr>
            <a:xfrm>
              <a:off x="5945328" y="3456208"/>
              <a:ext cx="487651" cy="347583"/>
            </a:xfrm>
            <a:prstGeom prst="rect">
              <a:avLst/>
            </a:prstGeom>
            <a:noFill/>
          </p:spPr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en-US" sz="500" dirty="0"/>
                <a:t>JV</a:t>
              </a:r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4868286" y="1208154"/>
            <a:ext cx="1693888" cy="1857222"/>
            <a:chOff x="1331478" y="2368538"/>
            <a:chExt cx="2226603" cy="2441305"/>
          </a:xfrm>
        </p:grpSpPr>
        <p:grpSp>
          <p:nvGrpSpPr>
            <p:cNvPr id="870" name="Group 869"/>
            <p:cNvGrpSpPr/>
            <p:nvPr/>
          </p:nvGrpSpPr>
          <p:grpSpPr>
            <a:xfrm>
              <a:off x="1549123" y="2592488"/>
              <a:ext cx="1786844" cy="1994725"/>
              <a:chOff x="1549123" y="2592488"/>
              <a:chExt cx="1786844" cy="1994725"/>
            </a:xfrm>
          </p:grpSpPr>
          <p:cxnSp>
            <p:nvCxnSpPr>
              <p:cNvPr id="921" name="Straight Connector 920"/>
              <p:cNvCxnSpPr/>
              <p:nvPr/>
            </p:nvCxnSpPr>
            <p:spPr>
              <a:xfrm>
                <a:off x="1864573" y="2592488"/>
                <a:ext cx="1182101" cy="199472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flipH="1" flipV="1">
                <a:off x="1880962" y="3582054"/>
                <a:ext cx="1163313" cy="2645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>
                <a:off x="1549123" y="4075132"/>
                <a:ext cx="282267" cy="49196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>
                <a:off x="1580493" y="3079020"/>
                <a:ext cx="869804" cy="148163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>
                <a:off x="2442059" y="2632155"/>
                <a:ext cx="885170" cy="145313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>
                <a:off x="3044393" y="2639044"/>
                <a:ext cx="264790" cy="43721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flipH="1">
                <a:off x="1567068" y="2593357"/>
                <a:ext cx="297505" cy="52365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flipH="1">
                <a:off x="1563758" y="2646050"/>
                <a:ext cx="893545" cy="143485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flipH="1">
                <a:off x="1817576" y="2648932"/>
                <a:ext cx="1217855" cy="193828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flipH="1">
                <a:off x="2420120" y="3118422"/>
                <a:ext cx="904621" cy="146598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flipH="1">
                <a:off x="3046675" y="4084735"/>
                <a:ext cx="269280" cy="48981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flipH="1" flipV="1">
                <a:off x="1854365" y="2621310"/>
                <a:ext cx="1199112" cy="1914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flipH="1">
                <a:off x="1595860" y="3109076"/>
                <a:ext cx="1737843" cy="404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flipH="1">
                <a:off x="1858237" y="4560659"/>
                <a:ext cx="1186038" cy="2655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flipH="1" flipV="1">
                <a:off x="1609669" y="4070631"/>
                <a:ext cx="1726298" cy="102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1" name="Group 870"/>
            <p:cNvGrpSpPr/>
            <p:nvPr/>
          </p:nvGrpSpPr>
          <p:grpSpPr>
            <a:xfrm>
              <a:off x="1331478" y="2368538"/>
              <a:ext cx="2226603" cy="2441305"/>
              <a:chOff x="1338530" y="2378692"/>
              <a:chExt cx="2226603" cy="2441305"/>
            </a:xfrm>
          </p:grpSpPr>
          <p:grpSp>
            <p:nvGrpSpPr>
              <p:cNvPr id="872" name="Group 871"/>
              <p:cNvGrpSpPr/>
              <p:nvPr/>
            </p:nvGrpSpPr>
            <p:grpSpPr>
              <a:xfrm rot="16200000">
                <a:off x="2503830" y="3844071"/>
                <a:ext cx="487653" cy="487652"/>
                <a:chOff x="1227826" y="1762681"/>
                <a:chExt cx="555477" cy="555476"/>
              </a:xfrm>
            </p:grpSpPr>
            <p:sp>
              <p:nvSpPr>
                <p:cNvPr id="919" name="Oval 918"/>
                <p:cNvSpPr/>
                <p:nvPr/>
              </p:nvSpPr>
              <p:spPr>
                <a:xfrm>
                  <a:off x="1227826" y="1762681"/>
                  <a:ext cx="555477" cy="555474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0" name="TextBox 919"/>
                <p:cNvSpPr txBox="1"/>
                <p:nvPr/>
              </p:nvSpPr>
              <p:spPr>
                <a:xfrm rot="5400000">
                  <a:off x="1227826" y="1842456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/>
                    <a:t>Member Sprint 2</a:t>
                  </a:r>
                </a:p>
              </p:txBody>
            </p:sp>
          </p:grpSp>
          <p:grpSp>
            <p:nvGrpSpPr>
              <p:cNvPr id="873" name="Group 872"/>
              <p:cNvGrpSpPr/>
              <p:nvPr/>
            </p:nvGrpSpPr>
            <p:grpSpPr>
              <a:xfrm rot="16200000">
                <a:off x="2224267" y="3355761"/>
                <a:ext cx="487653" cy="487655"/>
                <a:chOff x="1233788" y="1839129"/>
                <a:chExt cx="555477" cy="555479"/>
              </a:xfrm>
            </p:grpSpPr>
            <p:sp>
              <p:nvSpPr>
                <p:cNvPr id="917" name="Oval 916"/>
                <p:cNvSpPr/>
                <p:nvPr/>
              </p:nvSpPr>
              <p:spPr>
                <a:xfrm>
                  <a:off x="1233788" y="1839131"/>
                  <a:ext cx="555477" cy="555477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8" name="TextBox 917"/>
                <p:cNvSpPr txBox="1"/>
                <p:nvPr/>
              </p:nvSpPr>
              <p:spPr>
                <a:xfrm rot="5400000">
                  <a:off x="1233790" y="1918903"/>
                  <a:ext cx="555474" cy="395926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>
                  <a:normAutofit/>
                </a:bodyPr>
                <a:lstStyle/>
                <a:p>
                  <a:pPr algn="ctr"/>
                  <a:r>
                    <a:rPr lang="en-US" sz="500" dirty="0"/>
                    <a:t>Founding Consortium</a:t>
                  </a:r>
                </a:p>
              </p:txBody>
            </p:sp>
          </p:grpSp>
          <p:grpSp>
            <p:nvGrpSpPr>
              <p:cNvPr id="874" name="Group 873"/>
              <p:cNvGrpSpPr/>
              <p:nvPr/>
            </p:nvGrpSpPr>
            <p:grpSpPr>
              <a:xfrm rot="16200000">
                <a:off x="2800505" y="3355760"/>
                <a:ext cx="487653" cy="487654"/>
                <a:chOff x="1233790" y="1633896"/>
                <a:chExt cx="555477" cy="555477"/>
              </a:xfrm>
            </p:grpSpPr>
            <p:sp>
              <p:nvSpPr>
                <p:cNvPr id="915" name="Oval 914"/>
                <p:cNvSpPr/>
                <p:nvPr/>
              </p:nvSpPr>
              <p:spPr>
                <a:xfrm>
                  <a:off x="1233790" y="1633896"/>
                  <a:ext cx="555477" cy="555475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6" name="TextBox 915"/>
                <p:cNvSpPr txBox="1"/>
                <p:nvPr/>
              </p:nvSpPr>
              <p:spPr>
                <a:xfrm rot="5400000">
                  <a:off x="1233790" y="1713672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/>
                    <a:t>Member Sprint 1</a:t>
                  </a:r>
                </a:p>
              </p:txBody>
            </p:sp>
          </p:grpSp>
          <p:grpSp>
            <p:nvGrpSpPr>
              <p:cNvPr id="875" name="Group 874"/>
              <p:cNvGrpSpPr/>
              <p:nvPr/>
            </p:nvGrpSpPr>
            <p:grpSpPr>
              <a:xfrm rot="16200000">
                <a:off x="2503827" y="2866590"/>
                <a:ext cx="487653" cy="487655"/>
                <a:chOff x="1270020" y="1762675"/>
                <a:chExt cx="555477" cy="555479"/>
              </a:xfrm>
            </p:grpSpPr>
            <p:sp>
              <p:nvSpPr>
                <p:cNvPr id="913" name="Oval 912"/>
                <p:cNvSpPr/>
                <p:nvPr/>
              </p:nvSpPr>
              <p:spPr>
                <a:xfrm>
                  <a:off x="1270020" y="1762680"/>
                  <a:ext cx="555477" cy="555470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4" name="TextBox 913"/>
                <p:cNvSpPr txBox="1"/>
                <p:nvPr/>
              </p:nvSpPr>
              <p:spPr>
                <a:xfrm rot="5400000">
                  <a:off x="1270021" y="1842452"/>
                  <a:ext cx="555479" cy="395926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>
                  <a:normAutofit/>
                </a:bodyPr>
                <a:lstStyle/>
                <a:p>
                  <a:pPr algn="ctr"/>
                  <a:r>
                    <a:rPr lang="en-US" sz="500" dirty="0"/>
                    <a:t>Founding Consortium</a:t>
                  </a:r>
                </a:p>
              </p:txBody>
            </p:sp>
          </p:grpSp>
          <p:grpSp>
            <p:nvGrpSpPr>
              <p:cNvPr id="876" name="Group 875"/>
              <p:cNvGrpSpPr/>
              <p:nvPr/>
            </p:nvGrpSpPr>
            <p:grpSpPr>
              <a:xfrm rot="16200000">
                <a:off x="3077479" y="3844068"/>
                <a:ext cx="487653" cy="487654"/>
                <a:chOff x="1313529" y="1779968"/>
                <a:chExt cx="555477" cy="555478"/>
              </a:xfrm>
            </p:grpSpPr>
            <p:sp>
              <p:nvSpPr>
                <p:cNvPr id="911" name="Oval 910"/>
                <p:cNvSpPr/>
                <p:nvPr/>
              </p:nvSpPr>
              <p:spPr>
                <a:xfrm>
                  <a:off x="1313529" y="1779971"/>
                  <a:ext cx="555477" cy="555474"/>
                </a:xfrm>
                <a:prstGeom prst="ellipse">
                  <a:avLst/>
                </a:prstGeom>
                <a:solidFill>
                  <a:srgbClr val="E5F0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2" name="TextBox 911"/>
                <p:cNvSpPr txBox="1"/>
                <p:nvPr/>
              </p:nvSpPr>
              <p:spPr>
                <a:xfrm rot="5400000">
                  <a:off x="1313526" y="1859744"/>
                  <a:ext cx="555478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877" name="Group 876"/>
              <p:cNvGrpSpPr/>
              <p:nvPr/>
            </p:nvGrpSpPr>
            <p:grpSpPr>
              <a:xfrm rot="16200000">
                <a:off x="1929304" y="2866588"/>
                <a:ext cx="487653" cy="487654"/>
                <a:chOff x="1158960" y="1734428"/>
                <a:chExt cx="555477" cy="555476"/>
              </a:xfrm>
            </p:grpSpPr>
            <p:sp>
              <p:nvSpPr>
                <p:cNvPr id="909" name="Oval 908"/>
                <p:cNvSpPr/>
                <p:nvPr/>
              </p:nvSpPr>
              <p:spPr>
                <a:xfrm>
                  <a:off x="1158960" y="1734428"/>
                  <a:ext cx="555477" cy="555476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1905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0" name="TextBox 909"/>
                <p:cNvSpPr txBox="1"/>
                <p:nvPr/>
              </p:nvSpPr>
              <p:spPr>
                <a:xfrm rot="5400000">
                  <a:off x="1158963" y="1814201"/>
                  <a:ext cx="555472" cy="395926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ctr">
                  <a:noAutofit/>
                </a:bodyPr>
                <a:lstStyle/>
                <a:p>
                  <a:pPr algn="ctr"/>
                  <a:r>
                    <a:rPr lang="en-US" sz="500" dirty="0"/>
                    <a:t>Founding Consortium</a:t>
                  </a:r>
                </a:p>
              </p:txBody>
            </p:sp>
          </p:grpSp>
          <p:grpSp>
            <p:nvGrpSpPr>
              <p:cNvPr id="878" name="Group 877"/>
              <p:cNvGrpSpPr/>
              <p:nvPr/>
            </p:nvGrpSpPr>
            <p:grpSpPr>
              <a:xfrm rot="16200000">
                <a:off x="3077479" y="2866588"/>
                <a:ext cx="487653" cy="487654"/>
                <a:chOff x="1153982" y="1779967"/>
                <a:chExt cx="555477" cy="555477"/>
              </a:xfrm>
            </p:grpSpPr>
            <p:sp>
              <p:nvSpPr>
                <p:cNvPr id="907" name="Oval 906"/>
                <p:cNvSpPr/>
                <p:nvPr/>
              </p:nvSpPr>
              <p:spPr>
                <a:xfrm>
                  <a:off x="1153982" y="1779967"/>
                  <a:ext cx="555477" cy="555477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8" name="TextBox 907"/>
                <p:cNvSpPr txBox="1"/>
                <p:nvPr/>
              </p:nvSpPr>
              <p:spPr>
                <a:xfrm rot="5400000">
                  <a:off x="1153984" y="1859744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879" name="Group 878"/>
              <p:cNvGrpSpPr/>
              <p:nvPr/>
            </p:nvGrpSpPr>
            <p:grpSpPr>
              <a:xfrm rot="16200000">
                <a:off x="1929298" y="3844070"/>
                <a:ext cx="487653" cy="487654"/>
                <a:chOff x="1314989" y="1743276"/>
                <a:chExt cx="555477" cy="555478"/>
              </a:xfrm>
            </p:grpSpPr>
            <p:sp>
              <p:nvSpPr>
                <p:cNvPr id="905" name="Oval 904"/>
                <p:cNvSpPr/>
                <p:nvPr/>
              </p:nvSpPr>
              <p:spPr>
                <a:xfrm>
                  <a:off x="1314989" y="1743278"/>
                  <a:ext cx="555477" cy="55547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6" name="TextBox 905"/>
                <p:cNvSpPr txBox="1"/>
                <p:nvPr/>
              </p:nvSpPr>
              <p:spPr>
                <a:xfrm rot="5400000">
                  <a:off x="1314987" y="1823052"/>
                  <a:ext cx="555478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Sprint 1</a:t>
                  </a:r>
                </a:p>
              </p:txBody>
            </p:sp>
          </p:grpSp>
          <p:grpSp>
            <p:nvGrpSpPr>
              <p:cNvPr id="880" name="Group 879"/>
              <p:cNvGrpSpPr/>
              <p:nvPr/>
            </p:nvGrpSpPr>
            <p:grpSpPr>
              <a:xfrm rot="16200000">
                <a:off x="1633886" y="3355760"/>
                <a:ext cx="487653" cy="487656"/>
                <a:chOff x="1238123" y="1797001"/>
                <a:chExt cx="555477" cy="555480"/>
              </a:xfrm>
            </p:grpSpPr>
            <p:sp>
              <p:nvSpPr>
                <p:cNvPr id="903" name="Oval 902"/>
                <p:cNvSpPr/>
                <p:nvPr/>
              </p:nvSpPr>
              <p:spPr>
                <a:xfrm>
                  <a:off x="1238123" y="1797003"/>
                  <a:ext cx="555477" cy="555478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4" name="TextBox 903"/>
                <p:cNvSpPr txBox="1"/>
                <p:nvPr/>
              </p:nvSpPr>
              <p:spPr>
                <a:xfrm rot="5400000">
                  <a:off x="1238122" y="1876776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Sprint 2</a:t>
                  </a:r>
                </a:p>
              </p:txBody>
            </p:sp>
          </p:grpSp>
          <p:grpSp>
            <p:nvGrpSpPr>
              <p:cNvPr id="881" name="Group 880"/>
              <p:cNvGrpSpPr/>
              <p:nvPr/>
            </p:nvGrpSpPr>
            <p:grpSpPr>
              <a:xfrm rot="16200000">
                <a:off x="2224266" y="2378694"/>
                <a:ext cx="487653" cy="487656"/>
                <a:chOff x="1178092" y="1448016"/>
                <a:chExt cx="555477" cy="555479"/>
              </a:xfrm>
            </p:grpSpPr>
            <p:sp>
              <p:nvSpPr>
                <p:cNvPr id="901" name="Oval 900"/>
                <p:cNvSpPr/>
                <p:nvPr/>
              </p:nvSpPr>
              <p:spPr>
                <a:xfrm>
                  <a:off x="1178092" y="1448018"/>
                  <a:ext cx="555477" cy="555477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902" name="TextBox 901"/>
                <p:cNvSpPr txBox="1"/>
                <p:nvPr/>
              </p:nvSpPr>
              <p:spPr>
                <a:xfrm rot="5400000">
                  <a:off x="1178093" y="1527791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Sprint 1</a:t>
                  </a:r>
                </a:p>
              </p:txBody>
            </p:sp>
          </p:grpSp>
          <p:grpSp>
            <p:nvGrpSpPr>
              <p:cNvPr id="882" name="Group 881"/>
              <p:cNvGrpSpPr/>
              <p:nvPr/>
            </p:nvGrpSpPr>
            <p:grpSpPr>
              <a:xfrm rot="16200000">
                <a:off x="2224262" y="4332345"/>
                <a:ext cx="487653" cy="487651"/>
                <a:chOff x="1315920" y="1447359"/>
                <a:chExt cx="555477" cy="555475"/>
              </a:xfrm>
            </p:grpSpPr>
            <p:sp>
              <p:nvSpPr>
                <p:cNvPr id="899" name="Oval 898"/>
                <p:cNvSpPr/>
                <p:nvPr/>
              </p:nvSpPr>
              <p:spPr>
                <a:xfrm>
                  <a:off x="1315920" y="1447366"/>
                  <a:ext cx="555477" cy="555467"/>
                </a:xfrm>
                <a:prstGeom prst="ellipse">
                  <a:avLst/>
                </a:prstGeom>
                <a:solidFill>
                  <a:srgbClr val="E6F6F7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0" name="TextBox 899"/>
                <p:cNvSpPr txBox="1"/>
                <p:nvPr/>
              </p:nvSpPr>
              <p:spPr>
                <a:xfrm rot="5400000">
                  <a:off x="1315926" y="1527134"/>
                  <a:ext cx="555475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Sprint 3</a:t>
                  </a:r>
                </a:p>
              </p:txBody>
            </p:sp>
          </p:grpSp>
          <p:grpSp>
            <p:nvGrpSpPr>
              <p:cNvPr id="883" name="Group 882"/>
              <p:cNvGrpSpPr/>
              <p:nvPr/>
            </p:nvGrpSpPr>
            <p:grpSpPr>
              <a:xfrm rot="16200000">
                <a:off x="2800504" y="4332338"/>
                <a:ext cx="487653" cy="487653"/>
                <a:chOff x="1396476" y="1464473"/>
                <a:chExt cx="555477" cy="555477"/>
              </a:xfrm>
            </p:grpSpPr>
            <p:sp>
              <p:nvSpPr>
                <p:cNvPr id="897" name="Oval 896"/>
                <p:cNvSpPr/>
                <p:nvPr/>
              </p:nvSpPr>
              <p:spPr>
                <a:xfrm>
                  <a:off x="1396476" y="1464473"/>
                  <a:ext cx="555477" cy="555473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8" name="TextBox 897"/>
                <p:cNvSpPr txBox="1"/>
                <p:nvPr/>
              </p:nvSpPr>
              <p:spPr>
                <a:xfrm rot="5400000">
                  <a:off x="1396478" y="1544249"/>
                  <a:ext cx="555477" cy="395925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grpSp>
            <p:nvGrpSpPr>
              <p:cNvPr id="884" name="Group 883"/>
              <p:cNvGrpSpPr/>
              <p:nvPr/>
            </p:nvGrpSpPr>
            <p:grpSpPr>
              <a:xfrm rot="16200000">
                <a:off x="1633880" y="4332342"/>
                <a:ext cx="487653" cy="487652"/>
                <a:chOff x="775009" y="2040651"/>
                <a:chExt cx="555477" cy="555476"/>
              </a:xfrm>
            </p:grpSpPr>
            <p:sp>
              <p:nvSpPr>
                <p:cNvPr id="895" name="Oval 894"/>
                <p:cNvSpPr/>
                <p:nvPr/>
              </p:nvSpPr>
              <p:spPr>
                <a:xfrm>
                  <a:off x="775009" y="2040655"/>
                  <a:ext cx="555477" cy="555470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6" name="TextBox 895"/>
                <p:cNvSpPr txBox="1"/>
                <p:nvPr/>
              </p:nvSpPr>
              <p:spPr>
                <a:xfrm rot="5400000">
                  <a:off x="775011" y="2120426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grpSp>
            <p:nvGrpSpPr>
              <p:cNvPr id="885" name="Group 884"/>
              <p:cNvGrpSpPr/>
              <p:nvPr/>
            </p:nvGrpSpPr>
            <p:grpSpPr>
              <a:xfrm rot="16200000">
                <a:off x="1633884" y="2378695"/>
                <a:ext cx="487653" cy="487652"/>
                <a:chOff x="1714714" y="2020332"/>
                <a:chExt cx="555477" cy="555476"/>
              </a:xfrm>
            </p:grpSpPr>
            <p:sp>
              <p:nvSpPr>
                <p:cNvPr id="893" name="Oval 892"/>
                <p:cNvSpPr/>
                <p:nvPr/>
              </p:nvSpPr>
              <p:spPr>
                <a:xfrm>
                  <a:off x="1714714" y="2020334"/>
                  <a:ext cx="555477" cy="555474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4" name="TextBox 893"/>
                <p:cNvSpPr txBox="1"/>
                <p:nvPr/>
              </p:nvSpPr>
              <p:spPr>
                <a:xfrm rot="5400000">
                  <a:off x="1714717" y="2100107"/>
                  <a:ext cx="555476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grpSp>
            <p:nvGrpSpPr>
              <p:cNvPr id="886" name="Group 885"/>
              <p:cNvGrpSpPr/>
              <p:nvPr/>
            </p:nvGrpSpPr>
            <p:grpSpPr>
              <a:xfrm rot="16200000">
                <a:off x="2800501" y="2378692"/>
                <a:ext cx="487653" cy="487654"/>
                <a:chOff x="1080608" y="2730086"/>
                <a:chExt cx="555477" cy="555479"/>
              </a:xfrm>
            </p:grpSpPr>
            <p:sp>
              <p:nvSpPr>
                <p:cNvPr id="891" name="Oval 890"/>
                <p:cNvSpPr/>
                <p:nvPr/>
              </p:nvSpPr>
              <p:spPr>
                <a:xfrm>
                  <a:off x="1080608" y="2730090"/>
                  <a:ext cx="555477" cy="555475"/>
                </a:xfrm>
                <a:prstGeom prst="ellipse">
                  <a:avLst/>
                </a:prstGeom>
                <a:solidFill>
                  <a:srgbClr val="F7FFFF"/>
                </a:solidFill>
                <a:ln w="1905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2" name="TextBox 891"/>
                <p:cNvSpPr txBox="1"/>
                <p:nvPr/>
              </p:nvSpPr>
              <p:spPr>
                <a:xfrm rot="5400000">
                  <a:off x="1080610" y="2809862"/>
                  <a:ext cx="555477" cy="395926"/>
                </a:xfrm>
                <a:prstGeom prst="rect">
                  <a:avLst/>
                </a:prstGeom>
                <a:noFill/>
              </p:spPr>
              <p:txBody>
                <a:bodyPr wrap="square" lIns="72000" rIns="72000" rtlCol="0" anchor="ctr">
                  <a:no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Member </a:t>
                  </a:r>
                </a:p>
                <a:p>
                  <a:pPr algn="ctr"/>
                  <a:r>
                    <a:rPr lang="en-US" sz="5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Sprint 4</a:t>
                  </a:r>
                </a:p>
              </p:txBody>
            </p:sp>
          </p:grpSp>
          <p:sp>
            <p:nvSpPr>
              <p:cNvPr id="887" name="Oval 886"/>
              <p:cNvSpPr/>
              <p:nvPr/>
            </p:nvSpPr>
            <p:spPr>
              <a:xfrm rot="16200000">
                <a:off x="1338530" y="3844074"/>
                <a:ext cx="487653" cy="487644"/>
              </a:xfrm>
              <a:prstGeom prst="ellipse">
                <a:avLst/>
              </a:prstGeom>
              <a:solidFill>
                <a:srgbClr val="E6F6F7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8" name="TextBox 887"/>
              <p:cNvSpPr txBox="1"/>
              <p:nvPr/>
            </p:nvSpPr>
            <p:spPr>
              <a:xfrm>
                <a:off x="1338531" y="3914105"/>
                <a:ext cx="487651" cy="347583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Member </a:t>
                </a:r>
              </a:p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Sprint 3</a:t>
                </a:r>
              </a:p>
            </p:txBody>
          </p:sp>
          <p:sp>
            <p:nvSpPr>
              <p:cNvPr id="889" name="Oval 888"/>
              <p:cNvSpPr/>
              <p:nvPr/>
            </p:nvSpPr>
            <p:spPr>
              <a:xfrm rot="16200000">
                <a:off x="1338530" y="2866588"/>
                <a:ext cx="487653" cy="487653"/>
              </a:xfrm>
              <a:prstGeom prst="ellipse">
                <a:avLst/>
              </a:prstGeom>
              <a:solidFill>
                <a:srgbClr val="E6F6F7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0" name="TextBox 889"/>
              <p:cNvSpPr txBox="1"/>
              <p:nvPr/>
            </p:nvSpPr>
            <p:spPr>
              <a:xfrm>
                <a:off x="1338530" y="2936623"/>
                <a:ext cx="487653" cy="347583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>
                <a:noAutofit/>
              </a:bodyPr>
              <a:lstStyle/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Member </a:t>
                </a:r>
              </a:p>
              <a:p>
                <a:pPr algn="ctr"/>
                <a:r>
                  <a:rPr lang="en-US" sz="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Sprint 3</a:t>
                </a:r>
              </a:p>
            </p:txBody>
          </p:sp>
        </p:grpSp>
      </p:grpSp>
      <p:cxnSp>
        <p:nvCxnSpPr>
          <p:cNvPr id="820" name="Straight Connector 819"/>
          <p:cNvCxnSpPr/>
          <p:nvPr/>
        </p:nvCxnSpPr>
        <p:spPr>
          <a:xfrm flipH="1">
            <a:off x="2270801" y="611999"/>
            <a:ext cx="3582" cy="3636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/>
          <p:nvPr/>
        </p:nvCxnSpPr>
        <p:spPr>
          <a:xfrm flipH="1">
            <a:off x="4570209" y="611999"/>
            <a:ext cx="3582" cy="3636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Straight Connector 821"/>
          <p:cNvCxnSpPr/>
          <p:nvPr/>
        </p:nvCxnSpPr>
        <p:spPr>
          <a:xfrm flipH="1">
            <a:off x="6868877" y="611999"/>
            <a:ext cx="3582" cy="3636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769434" y="457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2" name="Rectangle 311"/>
          <p:cNvSpPr/>
          <p:nvPr/>
        </p:nvSpPr>
        <p:spPr>
          <a:xfrm>
            <a:off x="1" y="3197010"/>
            <a:ext cx="226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Founder-Led Network</a:t>
            </a:r>
          </a:p>
        </p:txBody>
      </p:sp>
      <p:sp>
        <p:nvSpPr>
          <p:cNvPr id="313" name="Rectangle 312"/>
          <p:cNvSpPr/>
          <p:nvPr/>
        </p:nvSpPr>
        <p:spPr>
          <a:xfrm>
            <a:off x="2262392" y="3197010"/>
            <a:ext cx="231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Joint Venture Network</a:t>
            </a:r>
          </a:p>
        </p:txBody>
      </p:sp>
      <p:sp>
        <p:nvSpPr>
          <p:cNvPr id="314" name="Rectangle 313"/>
          <p:cNvSpPr/>
          <p:nvPr/>
        </p:nvSpPr>
        <p:spPr>
          <a:xfrm>
            <a:off x="4570210" y="3197010"/>
            <a:ext cx="22988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Consortium Network</a:t>
            </a:r>
          </a:p>
        </p:txBody>
      </p:sp>
      <p:sp>
        <p:nvSpPr>
          <p:cNvPr id="315" name="Rectangle 314"/>
          <p:cNvSpPr/>
          <p:nvPr/>
        </p:nvSpPr>
        <p:spPr>
          <a:xfrm>
            <a:off x="6884754" y="3197010"/>
            <a:ext cx="2259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Business Ecosystem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60031" y="3572978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Single company driving the initial project then others join the network 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2486607" y="3572978"/>
            <a:ext cx="1866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2 or more create a JV to govern the initial network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4786401" y="3572979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A consortium as the initial network and governance in a specific industry or sector   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7109556" y="3572978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A Consortium Network working across multiple industries or sectors</a:t>
            </a:r>
          </a:p>
        </p:txBody>
      </p:sp>
    </p:spTree>
    <p:extLst>
      <p:ext uri="{BB962C8B-B14F-4D97-AF65-F5344CB8AC3E}">
        <p14:creationId xmlns:p14="http://schemas.microsoft.com/office/powerpoint/2010/main" val="647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algn="ctr"/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Intellectual</a:t>
            </a:r>
            <a:r>
              <a:rPr lang="es-ES" sz="1800" b="1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Property</a:t>
            </a:r>
            <a:endParaRPr lang="es-ES_tradnl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ctr"/>
            <a:r>
              <a:rPr lang="es-ES" sz="1800" b="1" kern="0" dirty="0" smtClean="0">
                <a:solidFill>
                  <a:srgbClr val="FFFFFF"/>
                </a:solidFill>
                <a:latin typeface="Arial" charset="0"/>
              </a:rPr>
              <a:t>Antitrust </a:t>
            </a:r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Law</a:t>
            </a:r>
            <a:endParaRPr lang="es-ES_tradnl" dirty="0">
              <a:latin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algn="ctr"/>
            <a:r>
              <a:rPr lang="es-ES" sz="1800" b="1" kern="0" dirty="0" smtClean="0">
                <a:solidFill>
                  <a:srgbClr val="FFFFFF"/>
                </a:solidFill>
                <a:latin typeface="Arial" charset="0"/>
              </a:rPr>
              <a:t>Data </a:t>
            </a:r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Protection</a:t>
            </a:r>
            <a:r>
              <a:rPr lang="es-ES" sz="1800" b="1" kern="0" dirty="0" smtClean="0">
                <a:solidFill>
                  <a:srgbClr val="FFFFFF"/>
                </a:solidFill>
                <a:latin typeface="Arial" charset="0"/>
              </a:rPr>
              <a:t> &amp; </a:t>
            </a:r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Privacy</a:t>
            </a:r>
            <a:endParaRPr lang="es-ES_tradnl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algn="ctr"/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Jurisdiction</a:t>
            </a:r>
            <a:r>
              <a:rPr lang="es-ES" sz="1800" b="1" kern="0" dirty="0" smtClean="0">
                <a:solidFill>
                  <a:srgbClr val="FFFFFF"/>
                </a:solidFill>
                <a:latin typeface="Arial" charset="0"/>
              </a:rPr>
              <a:t> &amp; </a:t>
            </a:r>
            <a:r>
              <a:rPr lang="es-ES" sz="1800" b="1" kern="0" dirty="0" err="1" smtClean="0">
                <a:solidFill>
                  <a:srgbClr val="FFFFFF"/>
                </a:solidFill>
                <a:latin typeface="Arial" charset="0"/>
              </a:rPr>
              <a:t>Liability</a:t>
            </a:r>
            <a:endParaRPr lang="es-ES" sz="1800" b="1" kern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8FE8E5"/>
          </a:solidFill>
        </p:spPr>
        <p:txBody>
          <a:bodyPr/>
          <a:lstStyle/>
          <a:p>
            <a:pPr algn="ctr"/>
            <a:r>
              <a:rPr lang="es-ES_tradnl" dirty="0" smtClean="0">
                <a:solidFill>
                  <a:schemeClr val="accent3"/>
                </a:solidFill>
              </a:rPr>
              <a:t>Legal </a:t>
            </a:r>
            <a:r>
              <a:rPr lang="es-ES_tradnl" dirty="0" err="1" smtClean="0">
                <a:solidFill>
                  <a:schemeClr val="accent3"/>
                </a:solidFill>
              </a:rPr>
              <a:t>Considerations</a:t>
            </a:r>
            <a:endParaRPr lang="es-ES_tradnl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1" y="3979288"/>
            <a:ext cx="776142" cy="776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25" y="3991645"/>
            <a:ext cx="751428" cy="751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0" y="4042239"/>
            <a:ext cx="650240" cy="650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80" y="4042239"/>
            <a:ext cx="650240" cy="6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A83099-A889-904B-9C4F-E8A54FE7C7DE}"/>
              </a:ext>
            </a:extLst>
          </p:cNvPr>
          <p:cNvSpPr/>
          <p:nvPr/>
        </p:nvSpPr>
        <p:spPr>
          <a:xfrm>
            <a:off x="1" y="0"/>
            <a:ext cx="4500563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51243"/>
              </a:solidFill>
            </a:endParaRPr>
          </a:p>
        </p:txBody>
      </p:sp>
      <p:pic>
        <p:nvPicPr>
          <p:cNvPr id="21506" name="Picture 2" descr="Resultado de imagem para maersk ibm">
            <a:extLst>
              <a:ext uri="{FF2B5EF4-FFF2-40B4-BE49-F238E27FC236}">
                <a16:creationId xmlns:a16="http://schemas.microsoft.com/office/drawing/2014/main" xmlns="" id="{40A76E3A-D11E-4B4B-9472-46CA4D264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0563" y="0"/>
            <a:ext cx="46434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C92661-052F-FC4E-834D-B0AB1979E987}"/>
              </a:ext>
            </a:extLst>
          </p:cNvPr>
          <p:cNvSpPr/>
          <p:nvPr/>
        </p:nvSpPr>
        <p:spPr>
          <a:xfrm>
            <a:off x="4500563" y="0"/>
            <a:ext cx="4643438" cy="5143500"/>
          </a:xfrm>
          <a:prstGeom prst="rect">
            <a:avLst/>
          </a:prstGeom>
          <a:solidFill>
            <a:schemeClr val="tx2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51243"/>
              </a:solidFill>
            </a:endParaRPr>
          </a:p>
        </p:txBody>
      </p:sp>
      <p:pic>
        <p:nvPicPr>
          <p:cNvPr id="21514" name="Picture 10" descr="Imagem relacionada">
            <a:extLst>
              <a:ext uri="{FF2B5EF4-FFF2-40B4-BE49-F238E27FC236}">
                <a16:creationId xmlns:a16="http://schemas.microsoft.com/office/drawing/2014/main" xmlns="" id="{2BC1BCB5-D8E6-764A-A3C0-3AC25D16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42" y="1814515"/>
            <a:ext cx="3717821" cy="14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264D3D-FE1A-CE4C-B920-DEBD74CAC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42290" y="242289"/>
            <a:ext cx="5143501" cy="46589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A83099-A889-904B-9C4F-E8A54FE7C7DE}"/>
              </a:ext>
            </a:extLst>
          </p:cNvPr>
          <p:cNvSpPr/>
          <p:nvPr/>
        </p:nvSpPr>
        <p:spPr>
          <a:xfrm>
            <a:off x="4643437" y="0"/>
            <a:ext cx="4500563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51243"/>
              </a:solidFill>
            </a:endParaRPr>
          </a:p>
        </p:txBody>
      </p:sp>
      <p:pic>
        <p:nvPicPr>
          <p:cNvPr id="4098" name="Picture 2" descr="Resultado de imagem para walmart logo png">
            <a:extLst>
              <a:ext uri="{FF2B5EF4-FFF2-40B4-BE49-F238E27FC236}">
                <a16:creationId xmlns:a16="http://schemas.microsoft.com/office/drawing/2014/main" xmlns="" id="{9B09E778-D39C-4840-8ECB-288FAA96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2" y="2088360"/>
            <a:ext cx="3376613" cy="8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unilever">
            <a:extLst>
              <a:ext uri="{FF2B5EF4-FFF2-40B4-BE49-F238E27FC236}">
                <a16:creationId xmlns:a16="http://schemas.microsoft.com/office/drawing/2014/main" xmlns="" id="{1AD728FA-E6EA-2948-AAA6-DC9DB836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3245193"/>
            <a:ext cx="1373981" cy="152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nestlé logo">
            <a:extLst>
              <a:ext uri="{FF2B5EF4-FFF2-40B4-BE49-F238E27FC236}">
                <a16:creationId xmlns:a16="http://schemas.microsoft.com/office/drawing/2014/main" xmlns="" id="{09A07B1B-2C23-114C-905B-4562EECC3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04" b="89944" l="1814" r="96145">
                        <a14:foregroundMark x1="16780" y1="86592" x2="16780" y2="86592"/>
                        <a14:foregroundMark x1="2041" y1="89944" x2="2041" y2="89944"/>
                        <a14:foregroundMark x1="3401" y1="6704" x2="3401" y2="6704"/>
                        <a14:foregroundMark x1="29478" y1="10056" x2="29478" y2="10056"/>
                        <a14:foregroundMark x1="32880" y1="46369" x2="32880" y2="46369"/>
                        <a14:foregroundMark x1="53288" y1="29050" x2="53288" y2="29050"/>
                        <a14:foregroundMark x1="62358" y1="20670" x2="62358" y2="20670"/>
                        <a14:foregroundMark x1="75737" y1="30726" x2="75737" y2="30726"/>
                        <a14:foregroundMark x1="90703" y1="10056" x2="90703" y2="10056"/>
                        <a14:foregroundMark x1="93424" y1="10056" x2="93424" y2="10056"/>
                        <a14:foregroundMark x1="95465" y1="10056" x2="95465" y2="10056"/>
                        <a14:foregroundMark x1="92744" y1="62011" x2="92744" y2="62011"/>
                        <a14:foregroundMark x1="96145" y1="46369" x2="96145" y2="46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5862" y="3277052"/>
            <a:ext cx="1360334" cy="5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m para dole logo">
            <a:extLst>
              <a:ext uri="{FF2B5EF4-FFF2-40B4-BE49-F238E27FC236}">
                <a16:creationId xmlns:a16="http://schemas.microsoft.com/office/drawing/2014/main" xmlns="" id="{9BFAFFBD-B7D8-BE4F-A956-2894B6B0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3818" y="214420"/>
            <a:ext cx="1208327" cy="8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m para kroger logo">
            <a:extLst>
              <a:ext uri="{FF2B5EF4-FFF2-40B4-BE49-F238E27FC236}">
                <a16:creationId xmlns:a16="http://schemas.microsoft.com/office/drawing/2014/main" xmlns="" id="{9550F3E8-A0EE-154D-B499-ECC1F30C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398" y="1144194"/>
            <a:ext cx="872623" cy="68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m para mccormick logo png white">
            <a:extLst>
              <a:ext uri="{FF2B5EF4-FFF2-40B4-BE49-F238E27FC236}">
                <a16:creationId xmlns:a16="http://schemas.microsoft.com/office/drawing/2014/main" xmlns="" id="{BBD9AC0C-7823-384C-890A-DFA1E5CB1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291" y="1019166"/>
            <a:ext cx="944166" cy="9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m para mclane">
            <a:extLst>
              <a:ext uri="{FF2B5EF4-FFF2-40B4-BE49-F238E27FC236}">
                <a16:creationId xmlns:a16="http://schemas.microsoft.com/office/drawing/2014/main" xmlns="" id="{BB2767D4-0B2C-C54D-9365-F6CEEC32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357" y="4069721"/>
            <a:ext cx="1386506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do de imagem para driscoll food logo">
            <a:extLst>
              <a:ext uri="{FF2B5EF4-FFF2-40B4-BE49-F238E27FC236}">
                <a16:creationId xmlns:a16="http://schemas.microsoft.com/office/drawing/2014/main" xmlns="" id="{9BF0BC27-FB67-9342-80ED-35CE1F948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4398" y="368565"/>
            <a:ext cx="1822150" cy="4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Imagem relacionada">
            <a:extLst>
              <a:ext uri="{FF2B5EF4-FFF2-40B4-BE49-F238E27FC236}">
                <a16:creationId xmlns:a16="http://schemas.microsoft.com/office/drawing/2014/main" xmlns="" id="{B29409AC-21B5-E44A-8C47-DCF4C9559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37" y="1019166"/>
            <a:ext cx="921859" cy="9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Resultado de imagem para bolsa de santiago png">
            <a:extLst>
              <a:ext uri="{FF2B5EF4-FFF2-40B4-BE49-F238E27FC236}">
                <a16:creationId xmlns="" xmlns:a16="http://schemas.microsoft.com/office/drawing/2014/main" id="{42E0059E-D1C8-B84D-AEB6-56722EEB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9" y="53578"/>
            <a:ext cx="2985479" cy="1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64B036-EC7D-1243-9BA1-99EBCEDC6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3" y="1"/>
            <a:ext cx="6153626" cy="12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sultado de imagem para amis png">
            <a:extLst>
              <a:ext uri="{FF2B5EF4-FFF2-40B4-BE49-F238E27FC236}">
                <a16:creationId xmlns="" xmlns:a16="http://schemas.microsoft.com/office/drawing/2014/main" id="{79BAE220-746B-E040-AE05-F5455009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5" y="1527570"/>
            <a:ext cx="2785151" cy="8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esultado de imagem para bolsa de santiago png">
            <a:extLst>
              <a:ext uri="{FF2B5EF4-FFF2-40B4-BE49-F238E27FC236}">
                <a16:creationId xmlns="" xmlns:a16="http://schemas.microsoft.com/office/drawing/2014/main" id="{42E0059E-D1C8-B84D-AEB6-56722EEB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9" y="53578"/>
            <a:ext cx="2985479" cy="1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008CAF-2F3A-EC4B-AF60-2E09691CBE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4" y="1221581"/>
            <a:ext cx="6166256" cy="1306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64B036-EC7D-1243-9BA1-99EBCEDC65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3" y="1"/>
            <a:ext cx="6153626" cy="12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sultado de imagem para amis png">
            <a:extLst>
              <a:ext uri="{FF2B5EF4-FFF2-40B4-BE49-F238E27FC236}">
                <a16:creationId xmlns="" xmlns:a16="http://schemas.microsoft.com/office/drawing/2014/main" id="{79BAE220-746B-E040-AE05-F5455009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5" y="1527570"/>
            <a:ext cx="2785151" cy="8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esultado de imagem para bolsa de santiago png">
            <a:extLst>
              <a:ext uri="{FF2B5EF4-FFF2-40B4-BE49-F238E27FC236}">
                <a16:creationId xmlns="" xmlns:a16="http://schemas.microsoft.com/office/drawing/2014/main" id="{42E0059E-D1C8-B84D-AEB6-56722EEB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9" y="53578"/>
            <a:ext cx="2985479" cy="1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Resultado de imagem para belagricola png">
            <a:extLst>
              <a:ext uri="{FF2B5EF4-FFF2-40B4-BE49-F238E27FC236}">
                <a16:creationId xmlns="" xmlns:a16="http://schemas.microsoft.com/office/drawing/2014/main" id="{96208728-64FC-064F-A578-F12ED0B6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6" y="2786882"/>
            <a:ext cx="2864340" cy="9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008CAF-2F3A-EC4B-AF60-2E09691CBE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4" y="1221581"/>
            <a:ext cx="6166256" cy="1306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698572-DBC4-744C-BA90-C6623D8DD8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4" y="2538149"/>
            <a:ext cx="6158066" cy="1394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64B036-EC7D-1243-9BA1-99EBCEDC65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3" y="1"/>
            <a:ext cx="6153626" cy="12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2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sultado de imagem para amis png">
            <a:extLst>
              <a:ext uri="{FF2B5EF4-FFF2-40B4-BE49-F238E27FC236}">
                <a16:creationId xmlns="" xmlns:a16="http://schemas.microsoft.com/office/drawing/2014/main" id="{79BAE220-746B-E040-AE05-F5455009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05" y="1527570"/>
            <a:ext cx="2785151" cy="8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esultado de imagem para bolsa de santiago png">
            <a:extLst>
              <a:ext uri="{FF2B5EF4-FFF2-40B4-BE49-F238E27FC236}">
                <a16:creationId xmlns="" xmlns:a16="http://schemas.microsoft.com/office/drawing/2014/main" id="{42E0059E-D1C8-B84D-AEB6-56722EEB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9" y="53578"/>
            <a:ext cx="2985479" cy="10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Resultado de imagem para belagricola png">
            <a:extLst>
              <a:ext uri="{FF2B5EF4-FFF2-40B4-BE49-F238E27FC236}">
                <a16:creationId xmlns="" xmlns:a16="http://schemas.microsoft.com/office/drawing/2014/main" id="{96208728-64FC-064F-A578-F12ED0B6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6" y="2786882"/>
            <a:ext cx="2864340" cy="96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Resultado de imagem para brf carrefour png">
            <a:extLst>
              <a:ext uri="{FF2B5EF4-FFF2-40B4-BE49-F238E27FC236}">
                <a16:creationId xmlns="" xmlns:a16="http://schemas.microsoft.com/office/drawing/2014/main" id="{B2389CCF-2B3E-A943-84F5-520C3730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70" y="4448173"/>
            <a:ext cx="1753394" cy="2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Resultado de imagem para brf png">
            <a:extLst>
              <a:ext uri="{FF2B5EF4-FFF2-40B4-BE49-F238E27FC236}">
                <a16:creationId xmlns="" xmlns:a16="http://schemas.microsoft.com/office/drawing/2014/main" id="{4BAC9993-5865-3146-9A2E-2DF28C66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649" y="4470885"/>
            <a:ext cx="579649" cy="27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Resultado de imagem para brf logo">
            <a:extLst>
              <a:ext uri="{FF2B5EF4-FFF2-40B4-BE49-F238E27FC236}">
                <a16:creationId xmlns="" xmlns:a16="http://schemas.microsoft.com/office/drawing/2014/main" id="{0BC09204-891E-0B42-9E59-FF30D5748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8" y="4445035"/>
            <a:ext cx="491079" cy="3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B008CAF-2F3A-EC4B-AF60-2E09691CBE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4" y="1221581"/>
            <a:ext cx="6166256" cy="1306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698572-DBC4-744C-BA90-C6623D8DD8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4" y="2538149"/>
            <a:ext cx="6158066" cy="1394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464B036-EC7D-1243-9BA1-99EBCEDC65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3" y="1"/>
            <a:ext cx="6153626" cy="12108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8379158-3A69-F04F-8D52-3C11BC257F7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933" y="3943347"/>
            <a:ext cx="6153625" cy="120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50924DF-E935-DB47-B384-877BCF22B50B}"/>
              </a:ext>
            </a:extLst>
          </p:cNvPr>
          <p:cNvSpPr/>
          <p:nvPr/>
        </p:nvSpPr>
        <p:spPr>
          <a:xfrm>
            <a:off x="4564864" y="0"/>
            <a:ext cx="4572000" cy="51435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digital connections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 to point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a broker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A8DB9B3-FD03-8D4A-BB34-05DE965359AB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8CE8E6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01F66A4-00F6-EC48-8B82-1AE84758F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77" y="974894"/>
            <a:ext cx="3471423" cy="3193708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="" xmlns:a16="http://schemas.microsoft.com/office/drawing/2014/main" id="{5BAD81D7-E7AC-EC45-B0B1-6C0E0CC37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4826480"/>
            <a:ext cx="2057400" cy="137160"/>
          </a:xfrm>
        </p:spPr>
        <p:txBody>
          <a:bodyPr/>
          <a:lstStyle/>
          <a:p>
            <a:fld id="{D0BE6F14-FF48-0F4F-A8AA-2E3F25371E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E6F14-FF48-0F4F-A8AA-2E3F25371E4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93405" y="0"/>
            <a:ext cx="461264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Slide Number Placeholder 2"/>
          <p:cNvSpPr txBox="1">
            <a:spLocks/>
          </p:cNvSpPr>
          <p:nvPr/>
        </p:nvSpPr>
        <p:spPr>
          <a:xfrm>
            <a:off x="6997700" y="514350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E6F14-FF48-0F4F-A8AA-2E3F25371E4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/>
              <a:cs typeface="Arial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7FBF02C7-2E24-1749-A51B-63470D5399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83" y="2246457"/>
            <a:ext cx="3877949" cy="415054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="" xmlns:a16="http://schemas.microsoft.com/office/drawing/2014/main" id="{B84B8ED4-FB8F-4A46-927B-5E6732993D26}"/>
              </a:ext>
            </a:extLst>
          </p:cNvPr>
          <p:cNvSpPr/>
          <p:nvPr/>
        </p:nvSpPr>
        <p:spPr>
          <a:xfrm>
            <a:off x="6167520" y="4356243"/>
            <a:ext cx="561832" cy="561832"/>
          </a:xfrm>
          <a:prstGeom prst="ellipse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1" name="Slide Number Placeholder 2">
            <a:extLst>
              <a:ext uri="{FF2B5EF4-FFF2-40B4-BE49-F238E27FC236}">
                <a16:creationId xmlns="" xmlns:a16="http://schemas.microsoft.com/office/drawing/2014/main" id="{A58A0D6A-568E-984B-8646-F2F6BE94CB07}"/>
              </a:ext>
            </a:extLst>
          </p:cNvPr>
          <p:cNvSpPr txBox="1">
            <a:spLocks/>
          </p:cNvSpPr>
          <p:nvPr/>
        </p:nvSpPr>
        <p:spPr>
          <a:xfrm>
            <a:off x="6987250" y="4874705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E6F14-FF48-0F4F-A8AA-2E3F25371E4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/>
              <a:cs typeface="Arial" charset="0"/>
            </a:endParaRPr>
          </a:p>
        </p:txBody>
      </p:sp>
      <p:sp>
        <p:nvSpPr>
          <p:cNvPr id="100" name="Footer Placeholder 3">
            <a:extLst>
              <a:ext uri="{FF2B5EF4-FFF2-40B4-BE49-F238E27FC236}">
                <a16:creationId xmlns="" xmlns:a16="http://schemas.microsoft.com/office/drawing/2014/main" id="{742FEACD-27EF-B046-8066-2977E39D85B4}"/>
              </a:ext>
            </a:extLst>
          </p:cNvPr>
          <p:cNvSpPr txBox="1">
            <a:spLocks/>
          </p:cNvSpPr>
          <p:nvPr/>
        </p:nvSpPr>
        <p:spPr>
          <a:xfrm>
            <a:off x="125731" y="4891497"/>
            <a:ext cx="4809015" cy="93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800" dirty="0"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rPr>
              <a:t>© 2018 IBM Corporation</a:t>
            </a:r>
            <a:endParaRPr lang="en-US" sz="800" dirty="0">
              <a:solidFill>
                <a:schemeClr val="bg2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293" y="1123229"/>
            <a:ext cx="3328814" cy="2897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31" y="3373941"/>
            <a:ext cx="2134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>
                <a:solidFill>
                  <a:schemeClr val="bg2"/>
                </a:solidFill>
              </a:rPr>
              <a:t>Martin Hagelstrom</a:t>
            </a:r>
          </a:p>
          <a:p>
            <a:r>
              <a:rPr lang="es-ES_tradnl" b="1" dirty="0" err="1" smtClean="0">
                <a:solidFill>
                  <a:schemeClr val="bg2"/>
                </a:solidFill>
              </a:rPr>
              <a:t>Blockchain</a:t>
            </a:r>
            <a:r>
              <a:rPr lang="es-ES_tradnl" b="1" dirty="0" smtClean="0">
                <a:solidFill>
                  <a:schemeClr val="bg2"/>
                </a:solidFill>
              </a:rPr>
              <a:t> Leader </a:t>
            </a:r>
          </a:p>
          <a:p>
            <a:r>
              <a:rPr lang="es-ES_tradnl" b="1" dirty="0" smtClean="0">
                <a:solidFill>
                  <a:schemeClr val="bg2"/>
                </a:solidFill>
              </a:rPr>
              <a:t>IBM </a:t>
            </a:r>
            <a:r>
              <a:rPr lang="es-ES_tradnl" b="1" dirty="0" err="1" smtClean="0">
                <a:solidFill>
                  <a:schemeClr val="bg2"/>
                </a:solidFill>
              </a:rPr>
              <a:t>Latin</a:t>
            </a:r>
            <a:r>
              <a:rPr lang="es-ES_tradnl" b="1" dirty="0" smtClean="0">
                <a:solidFill>
                  <a:schemeClr val="bg2"/>
                </a:solidFill>
              </a:rPr>
              <a:t> </a:t>
            </a:r>
            <a:r>
              <a:rPr lang="es-ES_tradnl" b="1" dirty="0" err="1" smtClean="0">
                <a:solidFill>
                  <a:schemeClr val="bg2"/>
                </a:solidFill>
              </a:rPr>
              <a:t>America</a:t>
            </a:r>
            <a:endParaRPr lang="es-ES_tradnl" b="1" dirty="0" smtClean="0">
              <a:solidFill>
                <a:schemeClr val="bg2"/>
              </a:solidFill>
            </a:endParaRPr>
          </a:p>
          <a:p>
            <a:r>
              <a:rPr lang="es-ES_tradnl" b="1" dirty="0" smtClean="0">
                <a:solidFill>
                  <a:schemeClr val="bg2"/>
                </a:solidFill>
              </a:rPr>
              <a:t>@</a:t>
            </a:r>
            <a:r>
              <a:rPr lang="es-ES_tradnl" b="1" dirty="0" err="1" smtClean="0">
                <a:solidFill>
                  <a:schemeClr val="bg2"/>
                </a:solidFill>
              </a:rPr>
              <a:t>mhagelstrom</a:t>
            </a:r>
            <a:endParaRPr lang="es-ES_tradnl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50924DF-E935-DB47-B384-877BCF22B50B}"/>
              </a:ext>
            </a:extLst>
          </p:cNvPr>
          <p:cNvSpPr/>
          <p:nvPr/>
        </p:nvSpPr>
        <p:spPr>
          <a:xfrm>
            <a:off x="4564864" y="0"/>
            <a:ext cx="4572000" cy="51435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A8DB9B3-FD03-8D4A-BB34-05DE965359AB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8CE8E6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Blockchain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the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 </a:t>
            </a: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operating system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trust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E879E51-B47B-E248-982A-1740B13C3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00" y="974894"/>
            <a:ext cx="3471423" cy="31937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906018" y="974894"/>
            <a:ext cx="367214" cy="478829"/>
            <a:chOff x="5906018" y="974894"/>
            <a:chExt cx="367214" cy="478829"/>
          </a:xfrm>
        </p:grpSpPr>
        <p:sp>
          <p:nvSpPr>
            <p:cNvPr id="2" name="Can 1"/>
            <p:cNvSpPr/>
            <p:nvPr/>
          </p:nvSpPr>
          <p:spPr>
            <a:xfrm>
              <a:off x="5906018" y="974894"/>
              <a:ext cx="367214" cy="4788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319" y="1106635"/>
              <a:ext cx="331786" cy="3317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557873" y="959592"/>
            <a:ext cx="367214" cy="478829"/>
            <a:chOff x="5906018" y="974894"/>
            <a:chExt cx="367214" cy="478829"/>
          </a:xfrm>
        </p:grpSpPr>
        <p:sp>
          <p:nvSpPr>
            <p:cNvPr id="11" name="Can 10"/>
            <p:cNvSpPr/>
            <p:nvPr/>
          </p:nvSpPr>
          <p:spPr>
            <a:xfrm>
              <a:off x="5906018" y="974894"/>
              <a:ext cx="367214" cy="4788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319" y="1106635"/>
              <a:ext cx="331786" cy="33178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323989" y="2978881"/>
            <a:ext cx="367214" cy="478829"/>
            <a:chOff x="5906018" y="974894"/>
            <a:chExt cx="367214" cy="478829"/>
          </a:xfrm>
        </p:grpSpPr>
        <p:sp>
          <p:nvSpPr>
            <p:cNvPr id="14" name="Can 13"/>
            <p:cNvSpPr/>
            <p:nvPr/>
          </p:nvSpPr>
          <p:spPr>
            <a:xfrm>
              <a:off x="5906018" y="974894"/>
              <a:ext cx="367214" cy="4788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319" y="1106635"/>
              <a:ext cx="331786" cy="33178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746943" y="3929187"/>
            <a:ext cx="367214" cy="478829"/>
            <a:chOff x="5906018" y="974894"/>
            <a:chExt cx="367214" cy="478829"/>
          </a:xfrm>
        </p:grpSpPr>
        <p:sp>
          <p:nvSpPr>
            <p:cNvPr id="17" name="Can 16"/>
            <p:cNvSpPr/>
            <p:nvPr/>
          </p:nvSpPr>
          <p:spPr>
            <a:xfrm>
              <a:off x="5906018" y="974894"/>
              <a:ext cx="367214" cy="4788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319" y="1106635"/>
              <a:ext cx="331786" cy="33178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093393" y="3066236"/>
            <a:ext cx="367214" cy="478829"/>
            <a:chOff x="5906018" y="974894"/>
            <a:chExt cx="367214" cy="478829"/>
          </a:xfrm>
        </p:grpSpPr>
        <p:sp>
          <p:nvSpPr>
            <p:cNvPr id="20" name="Can 19"/>
            <p:cNvSpPr/>
            <p:nvPr/>
          </p:nvSpPr>
          <p:spPr>
            <a:xfrm>
              <a:off x="5906018" y="974894"/>
              <a:ext cx="367214" cy="478829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chemeClr val="accent4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319" y="1106635"/>
              <a:ext cx="331786" cy="331786"/>
            </a:xfrm>
            <a:prstGeom prst="rect">
              <a:avLst/>
            </a:prstGeom>
          </p:spPr>
        </p:pic>
      </p:grpSp>
      <p:sp>
        <p:nvSpPr>
          <p:cNvPr id="25" name="Slide Number Placeholder 2">
            <a:extLst>
              <a:ext uri="{FF2B5EF4-FFF2-40B4-BE49-F238E27FC236}">
                <a16:creationId xmlns="" xmlns:a16="http://schemas.microsoft.com/office/drawing/2014/main" id="{686770F5-BF41-B346-84D5-8C3BA9EB9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4826480"/>
            <a:ext cx="2057400" cy="137160"/>
          </a:xfrm>
        </p:spPr>
        <p:txBody>
          <a:bodyPr/>
          <a:lstStyle/>
          <a:p>
            <a:fld id="{D0BE6F14-FF48-0F4F-A8AA-2E3F25371E4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394"/>
            <a:ext cx="9144000" cy="45641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0" y="3463962"/>
            <a:ext cx="2402377" cy="16795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new breed of Blockchain</a:t>
            </a:r>
          </a:p>
        </p:txBody>
      </p:sp>
    </p:spTree>
    <p:extLst>
      <p:ext uri="{BB962C8B-B14F-4D97-AF65-F5344CB8AC3E}">
        <p14:creationId xmlns:p14="http://schemas.microsoft.com/office/powerpoint/2010/main" val="4281928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233" y="1234745"/>
            <a:ext cx="3072731" cy="20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323" b="-5"/>
          <a:stretch/>
        </p:blipFill>
        <p:spPr>
          <a:xfrm>
            <a:off x="0" y="1238174"/>
            <a:ext cx="3044233" cy="2048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7"/>
          <a:stretch/>
        </p:blipFill>
        <p:spPr>
          <a:xfrm>
            <a:off x="6113299" y="1238173"/>
            <a:ext cx="3030704" cy="204825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160798" y="3409881"/>
            <a:ext cx="738985" cy="1938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 defTabSz="9143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FFFFFF"/>
                </a:solidFill>
                <a:latin typeface="IBM Plex Sans" panose="020B0503050203000203" pitchFamily="34" charset="77"/>
              </a:rPr>
              <a:t>Logistics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28006" y="3409881"/>
            <a:ext cx="1503618" cy="1938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 defTabSz="9143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FFFFFF"/>
                </a:solidFill>
                <a:latin typeface="IBM Plex Sans" panose="020B0503050203000203" pitchFamily="34" charset="77"/>
              </a:rPr>
              <a:t>Property Records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960287" y="3409881"/>
            <a:ext cx="1322478" cy="1938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 defTabSz="9143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FFFFFF"/>
                </a:solidFill>
                <a:latin typeface="IBM Plex Sans" panose="020B0503050203000203" pitchFamily="34" charset="77"/>
              </a:rPr>
              <a:t>Capital Markets</a:t>
            </a:r>
          </a:p>
        </p:txBody>
      </p:sp>
      <p:grpSp>
        <p:nvGrpSpPr>
          <p:cNvPr id="15" name="Group 3"/>
          <p:cNvGrpSpPr/>
          <p:nvPr/>
        </p:nvGrpSpPr>
        <p:grpSpPr>
          <a:xfrm>
            <a:off x="1120593" y="4068694"/>
            <a:ext cx="7107174" cy="498598"/>
            <a:chOff x="802979" y="4162143"/>
            <a:chExt cx="7107174" cy="498598"/>
          </a:xfrm>
        </p:grpSpPr>
        <p:sp>
          <p:nvSpPr>
            <p:cNvPr id="18" name="TextBox 17"/>
            <p:cNvSpPr txBox="1"/>
            <p:nvPr/>
          </p:nvSpPr>
          <p:spPr>
            <a:xfrm>
              <a:off x="1296062" y="4162143"/>
              <a:ext cx="2973571" cy="4985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defTabSz="91436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0" spc="-150" dirty="0">
                  <a:solidFill>
                    <a:srgbClr val="FFFFFF"/>
                  </a:solidFill>
                  <a:latin typeface="IBM Plex Sans SemiBold" panose="020B0503050203000203" pitchFamily="34" charset="77"/>
                </a:rPr>
                <a:t>US$ 300 billion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2979" y="4323608"/>
              <a:ext cx="98616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91436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>
                  <a:solidFill>
                    <a:srgbClr val="FFFFFF"/>
                  </a:solidFill>
                  <a:latin typeface="IBM Plex Sans" panose="020B0503050203000203" pitchFamily="34" charset="77"/>
                </a:rPr>
                <a:t>Up to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28753" y="4323609"/>
              <a:ext cx="3581400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defTabSz="91436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kern="0" dirty="0">
                  <a:solidFill>
                    <a:srgbClr val="FFFFFF"/>
                  </a:solidFill>
                  <a:latin typeface="IBM Plex Sans" panose="020B0503050203000203" pitchFamily="34" charset="77"/>
                </a:rPr>
                <a:t>in costs associated with each of these areas</a:t>
              </a:r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95B21BE8-7105-F045-AD0E-9BE2D568E384}"/>
              </a:ext>
            </a:extLst>
          </p:cNvPr>
          <p:cNvSpPr txBox="1">
            <a:spLocks/>
          </p:cNvSpPr>
          <p:nvPr/>
        </p:nvSpPr>
        <p:spPr>
          <a:xfrm>
            <a:off x="125731" y="4891497"/>
            <a:ext cx="4809015" cy="93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srgbClr val="FFFFFF"/>
                </a:solidFill>
                <a:latin typeface="IBM Plex Sans" charset="0"/>
                <a:ea typeface="IBM Plex Sans" charset="0"/>
                <a:cs typeface="IBM Plex Sans" charset="0"/>
              </a:rPr>
              <a:t>© 2018 IBM Corporation</a:t>
            </a:r>
            <a:endParaRPr lang="en-US" sz="800" dirty="0">
              <a:solidFill>
                <a:srgbClr val="FFFFFF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22" name="Title 25">
            <a:extLst>
              <a:ext uri="{FF2B5EF4-FFF2-40B4-BE49-F238E27FC236}">
                <a16:creationId xmlns="" xmlns:a16="http://schemas.microsoft.com/office/drawing/2014/main" id="{5F496B42-7119-7240-92C2-47D34C57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67" y="677546"/>
            <a:ext cx="8686800" cy="428550"/>
          </a:xfrm>
        </p:spPr>
        <p:txBody>
          <a:bodyPr/>
          <a:lstStyle/>
          <a:p>
            <a:pPr defTabSz="615520" eaLnBrk="0" hangingPunct="0">
              <a:lnSpc>
                <a:spcPts val="1872"/>
              </a:lnSpc>
            </a:pPr>
            <a:r>
              <a:rPr lang="en-US" sz="2800" kern="1200" dirty="0">
                <a:solidFill>
                  <a:schemeClr val="tx1"/>
                </a:solidFill>
                <a:latin typeface="IBM Plex Sans" panose="020B0503050203000203" pitchFamily="34" charset="77"/>
                <a:cs typeface="Arial" charset="0"/>
              </a:rPr>
              <a:t>Blockchain optimizes complex transactions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="" xmlns:a16="http://schemas.microsoft.com/office/drawing/2014/main" id="{5E6D98DD-F255-9143-895F-83EB80604A69}"/>
              </a:ext>
            </a:extLst>
          </p:cNvPr>
          <p:cNvSpPr txBox="1">
            <a:spLocks/>
          </p:cNvSpPr>
          <p:nvPr/>
        </p:nvSpPr>
        <p:spPr>
          <a:xfrm>
            <a:off x="6745581" y="4852291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191919"/>
                </a:solidFill>
                <a:latin typeface="HelvNeue Light for IBM" pitchFamily="34" charset="0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fld id="{08BF69C1-739F-1B47-B5E3-FA651BCAB105}" type="slidenum">
              <a:rPr lang="en-US" sz="700" smtClean="0">
                <a:solidFill>
                  <a:srgbClr val="FFFFFF"/>
                </a:solidFill>
                <a:latin typeface="IBM Plex Sans" panose="020B0503050203000203" pitchFamily="34" charset="77"/>
              </a:rPr>
              <a:pPr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700" dirty="0">
              <a:solidFill>
                <a:srgbClr val="FFFFFF"/>
              </a:solidFill>
              <a:latin typeface="IBM Plex Sans" panose="020B0503050203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722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5729" y="144464"/>
            <a:ext cx="8516381" cy="1011698"/>
          </a:xfrm>
        </p:spPr>
        <p:txBody>
          <a:bodyPr/>
          <a:lstStyle/>
          <a:p>
            <a:r>
              <a:rPr lang="en-US" dirty="0"/>
              <a:t>Requirements of blockchain for business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276" y="823657"/>
            <a:ext cx="2209800" cy="17312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159" y="824479"/>
            <a:ext cx="2209800" cy="1731264"/>
          </a:xfrm>
          <a:prstGeom prst="rect">
            <a:avLst/>
          </a:prstGeom>
        </p:spPr>
      </p:pic>
      <p:pic>
        <p:nvPicPr>
          <p:cNvPr id="12" name="Picture 50" descr="bc_for_biz_ledg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806" y="1021328"/>
            <a:ext cx="1873250" cy="1309688"/>
          </a:xfrm>
          <a:prstGeom prst="rect">
            <a:avLst/>
          </a:prstGeom>
          <a:noFill/>
        </p:spPr>
      </p:pic>
      <p:pic>
        <p:nvPicPr>
          <p:cNvPr id="13" name="Picture 51" descr="bc_for_biz_0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883" y="1035520"/>
            <a:ext cx="18732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13131" y="1260945"/>
            <a:ext cx="2014323" cy="6826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Business Network </a:t>
            </a:r>
            <a:r>
              <a:rPr lang="en-GB" sz="15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decides the assets to  share </a:t>
            </a:r>
            <a:r>
              <a:rPr lang="en-GB" sz="15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 the ledger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80524" y="1197541"/>
            <a:ext cx="1874718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500" dirty="0">
                <a:solidFill>
                  <a:srgbClr val="0064FF"/>
                </a:solidFill>
                <a:latin typeface="Arial" charset="0"/>
                <a:ea typeface="Arial" charset="0"/>
                <a:cs typeface="Arial" charset="0"/>
              </a:rPr>
              <a:t>Transactions </a:t>
            </a:r>
            <a:r>
              <a:rPr lang="en-GB" sz="1500" i="1" dirty="0">
                <a:solidFill>
                  <a:srgbClr val="0064FF"/>
                </a:solidFill>
                <a:latin typeface="Arial" charset="0"/>
                <a:ea typeface="Arial" charset="0"/>
                <a:cs typeface="Arial" charset="0"/>
              </a:rPr>
              <a:t>provably</a:t>
            </a:r>
            <a:r>
              <a:rPr lang="en-GB" sz="1500" dirty="0">
                <a:solidFill>
                  <a:srgbClr val="0064FF"/>
                </a:solidFill>
                <a:latin typeface="Arial" charset="0"/>
                <a:ea typeface="Arial" charset="0"/>
                <a:cs typeface="Arial" charset="0"/>
              </a:rPr>
              <a:t> endorsed by relevant participants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43708" y="2898518"/>
            <a:ext cx="1375269" cy="927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500" dirty="0">
                <a:solidFill>
                  <a:srgbClr val="272727"/>
                </a:solidFill>
                <a:latin typeface="Arial" charset="0"/>
                <a:ea typeface="Arial" charset="0"/>
                <a:cs typeface="Arial" charset="0"/>
              </a:rPr>
              <a:t>Transaction visibility is need-to-know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783770" y="2889611"/>
            <a:ext cx="1508751" cy="8969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GB" sz="1500" dirty="0">
                <a:solidFill>
                  <a:srgbClr val="000E5E"/>
                </a:solidFill>
                <a:latin typeface="Arial" charset="0"/>
                <a:ea typeface="Arial" charset="0"/>
                <a:cs typeface="Arial" charset="0"/>
              </a:rPr>
              <a:t>Business terms executed with the transactions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902296" y="1033933"/>
            <a:ext cx="1876425" cy="1312862"/>
          </a:xfrm>
          <a:prstGeom prst="rect">
            <a:avLst/>
          </a:prstGeom>
          <a:solidFill>
            <a:srgbClr val="0064FF">
              <a:alpha val="64706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608" y="2554921"/>
            <a:ext cx="2209800" cy="1731264"/>
          </a:xfrm>
          <a:prstGeom prst="rect">
            <a:avLst/>
          </a:prstGeom>
        </p:spPr>
      </p:pic>
      <p:pic>
        <p:nvPicPr>
          <p:cNvPr id="19" name="Picture 77" descr="bc_for_biz_0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255" y="2757708"/>
            <a:ext cx="1878012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159" y="2543390"/>
            <a:ext cx="2209800" cy="1731264"/>
          </a:xfrm>
          <a:prstGeom prst="rect">
            <a:avLst/>
          </a:prstGeom>
        </p:spPr>
      </p:pic>
      <p:pic>
        <p:nvPicPr>
          <p:cNvPr id="22" name="Picture 79" descr="bc_for_biz_0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17" y="2738936"/>
            <a:ext cx="187801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913001" y="2758158"/>
            <a:ext cx="1876425" cy="1312862"/>
          </a:xfrm>
          <a:prstGeom prst="rect">
            <a:avLst/>
          </a:prstGeom>
          <a:solidFill>
            <a:srgbClr val="272727">
              <a:alpha val="65097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454043" y="1021328"/>
            <a:ext cx="1881188" cy="1314450"/>
          </a:xfrm>
          <a:prstGeom prst="rect">
            <a:avLst/>
          </a:prstGeom>
          <a:solidFill>
            <a:schemeClr val="tx1">
              <a:alpha val="60001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Box 74"/>
          <p:cNvSpPr txBox="1">
            <a:spLocks noChangeArrowheads="1"/>
          </p:cNvSpPr>
          <p:nvPr/>
        </p:nvSpPr>
        <p:spPr bwMode="auto">
          <a:xfrm>
            <a:off x="2503256" y="1045141"/>
            <a:ext cx="1464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Ledger</a:t>
            </a:r>
            <a:endParaRPr lang="en-US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5117605" y="1073620"/>
            <a:ext cx="15960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Consensus</a:t>
            </a:r>
            <a:endParaRPr lang="en-US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5119674" y="3362181"/>
            <a:ext cx="16574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Privacy and Confidentiality</a:t>
            </a:r>
            <a:endParaRPr lang="en-US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451910" y="2738936"/>
            <a:ext cx="1876425" cy="1312863"/>
          </a:xfrm>
          <a:prstGeom prst="rect">
            <a:avLst/>
          </a:prstGeom>
          <a:solidFill>
            <a:schemeClr val="tx2">
              <a:alpha val="65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Box 78"/>
          <p:cNvSpPr txBox="1">
            <a:spLocks noChangeArrowheads="1"/>
          </p:cNvSpPr>
          <p:nvPr/>
        </p:nvSpPr>
        <p:spPr bwMode="auto">
          <a:xfrm>
            <a:off x="2473707" y="3639180"/>
            <a:ext cx="1851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Smart Contracts</a:t>
            </a:r>
            <a:endParaRPr lang="en-US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March 2018 / © 2018 IBM Corporation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754" y="914400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754" y="2188308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754" y="3462216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4154" y="914400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4154" y="2188308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4154" y="3462216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1554" y="914400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1554" y="2188308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1554" y="3462216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8954" y="914400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8954" y="2188308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8954" y="3462216"/>
            <a:ext cx="1979246" cy="1211385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en-US" sz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376" y="2723165"/>
            <a:ext cx="594801" cy="5948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099" y="2813871"/>
            <a:ext cx="1270520" cy="356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352" y="2741761"/>
            <a:ext cx="1137650" cy="5356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0" y="1618504"/>
            <a:ext cx="1919018" cy="2237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099" y="1497317"/>
            <a:ext cx="1270520" cy="50454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478954" y="914401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/ KYC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21554" y="914401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Risk Coverage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4154" y="914401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and Post Trade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6754" y="914401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Finance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78954" y="2188308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21554" y="2188308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Medicated Health Data Exchange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64154" y="2188308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Program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6754" y="2188308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Unlisted Securities / Private Equity Fund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78954" y="3462216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Provenance / Traceability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21554" y="3462216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64154" y="3462216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754" y="3462216"/>
            <a:ext cx="1979246" cy="458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Energy / Carbon Credit</a:t>
            </a:r>
          </a:p>
        </p:txBody>
      </p:sp>
      <p:pic>
        <p:nvPicPr>
          <p:cNvPr id="2050" name="Picture 2" descr="mage result for cls fundamental to fx log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975" y="1500316"/>
            <a:ext cx="1189602" cy="4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ated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625845" y="1432277"/>
            <a:ext cx="1626674" cy="6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ge result for northern trust logo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7" y="2763577"/>
            <a:ext cx="1593556" cy="4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tennet logo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34" y="4145531"/>
            <a:ext cx="1513602" cy="3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ge result for walmart logo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3236" y="4001139"/>
            <a:ext cx="1055544" cy="2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mage result for dole logo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460" y="3980093"/>
            <a:ext cx="565059" cy="3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ttps://www.tysonfoodservice.com/Sites/FoodService/FoodServiceWebUI/Images/tyson.png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590" y="4265623"/>
            <a:ext cx="1076330" cy="3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tle 1">
            <a:extLst>
              <a:ext uri="{FF2B5EF4-FFF2-40B4-BE49-F238E27FC236}">
                <a16:creationId xmlns="" xmlns:a16="http://schemas.microsoft.com/office/drawing/2014/main" id="{77DB92B8-B286-4B7B-94BA-CF7738814023}"/>
              </a:ext>
            </a:extLst>
          </p:cNvPr>
          <p:cNvSpPr txBox="1">
            <a:spLocks/>
          </p:cNvSpPr>
          <p:nvPr/>
        </p:nvSpPr>
        <p:spPr>
          <a:xfrm>
            <a:off x="5469431" y="4370969"/>
            <a:ext cx="853216" cy="242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>
                <a:solidFill>
                  <a:schemeClr val="bg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  <a:r>
              <a:rPr lang="mr-IN" sz="12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…</a:t>
            </a:r>
            <a:endParaRPr lang="en-US" sz="1200" b="0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mage result for maersk logo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239" y="3991053"/>
            <a:ext cx="679275" cy="61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ge result for everledger logo"/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4330" y="4104970"/>
            <a:ext cx="1828694" cy="38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1A95C68-8B35-8241-BE2D-CAE153F57878}"/>
              </a:ext>
            </a:extLst>
          </p:cNvPr>
          <p:cNvSpPr txBox="1"/>
          <p:nvPr/>
        </p:nvSpPr>
        <p:spPr>
          <a:xfrm>
            <a:off x="306754" y="238301"/>
            <a:ext cx="5753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  <a:latin typeface="HelvNeue Light for IBM" pitchFamily="34" charset="0"/>
              </a:rPr>
              <a:t>Solutions to Business Challenges</a:t>
            </a:r>
          </a:p>
        </p:txBody>
      </p:sp>
    </p:spTree>
    <p:extLst>
      <p:ext uri="{BB962C8B-B14F-4D97-AF65-F5344CB8AC3E}">
        <p14:creationId xmlns:p14="http://schemas.microsoft.com/office/powerpoint/2010/main" val="30864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502558-95DF-4147-ACC7-AD05D6AAA5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1" y="-12246"/>
            <a:ext cx="9143999" cy="5155746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77CCCF5-F711-9D44-A777-C38D0941DCAD}"/>
              </a:ext>
            </a:extLst>
          </p:cNvPr>
          <p:cNvSpPr/>
          <p:nvPr/>
        </p:nvSpPr>
        <p:spPr>
          <a:xfrm>
            <a:off x="-10996" y="-8693"/>
            <a:ext cx="9144000" cy="51435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00AFA-86CD-2845-A542-818B9CB7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273406"/>
            <a:ext cx="8574498" cy="25006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Business Model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-44928" y="3019719"/>
            <a:ext cx="226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Founder-Led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9434" y="457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102" y="3395687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Single company driving the initial project then others join the network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9BA3C-0701-F74E-B221-00015626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2" y="1632600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EAB9A4C-ABB9-7644-87D4-8ED3A23AA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1" y="-12246"/>
            <a:ext cx="9143999" cy="5155746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277CCCF5-F711-9D44-A777-C38D0941DCAD}"/>
              </a:ext>
            </a:extLst>
          </p:cNvPr>
          <p:cNvSpPr/>
          <p:nvPr/>
        </p:nvSpPr>
        <p:spPr>
          <a:xfrm>
            <a:off x="-10432" y="-12246"/>
            <a:ext cx="9144000" cy="5143500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00AFA-86CD-2845-A542-818B9CB7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Types of Business Model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-44928" y="3019719"/>
            <a:ext cx="226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Founder-Led Network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2006004" y="3017773"/>
            <a:ext cx="2310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Joint Venture Network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9434" y="457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102" y="3395687"/>
            <a:ext cx="18665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Single company driving the initial project then others join the network 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2230219" y="3393742"/>
            <a:ext cx="1866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/>
                </a:solidFill>
              </a:rPr>
              <a:t>2 or more create a JV to govern the initial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9BA3C-0701-F74E-B221-00015626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2" y="1632600"/>
            <a:ext cx="78105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068613-7C96-6F44-AB80-15FD84F57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09" y="1262120"/>
            <a:ext cx="1632545" cy="1501191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86E69570-A497-9945-8997-D3F266093755}"/>
              </a:ext>
            </a:extLst>
          </p:cNvPr>
          <p:cNvCxnSpPr>
            <a:cxnSpLocks/>
          </p:cNvCxnSpPr>
          <p:nvPr/>
        </p:nvCxnSpPr>
        <p:spPr>
          <a:xfrm>
            <a:off x="2034125" y="138444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BE833E35-E252-A04C-9208-3C4A6CA71192}"/>
              </a:ext>
            </a:extLst>
          </p:cNvPr>
          <p:cNvCxnSpPr>
            <a:cxnSpLocks/>
          </p:cNvCxnSpPr>
          <p:nvPr/>
        </p:nvCxnSpPr>
        <p:spPr>
          <a:xfrm>
            <a:off x="2039601" y="2891635"/>
            <a:ext cx="1" cy="1277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8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k_blu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FA5E7C78-ED6F-424F-AF60-065FEC4AE799}"/>
    </a:ext>
  </a:extLst>
</a:theme>
</file>

<file path=ppt/theme/theme2.xml><?xml version="1.0" encoding="utf-8"?>
<a:theme xmlns:a="http://schemas.openxmlformats.org/drawingml/2006/main" name="1_dk_blu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FA5E7C78-ED6F-424F-AF60-065FEC4AE799}"/>
    </a:ext>
  </a:extLst>
</a:theme>
</file>

<file path=ppt/theme/theme3.xml><?xml version="1.0" encoding="utf-8"?>
<a:theme xmlns:a="http://schemas.openxmlformats.org/drawingml/2006/main" name="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M_Master_Presentation_2017_v23_plex" id="{9703D799-5C8D-3249-8B0E-7EB5E8B92432}" vid="{D33E200D-9260-B64E-B6F1-29276819CA4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 September 2009">
  <a:themeElements>
    <a:clrScheme name="IBM BOD Sept 2016">
      <a:dk1>
        <a:srgbClr val="6D6E70"/>
      </a:dk1>
      <a:lt1>
        <a:srgbClr val="FFFFFF"/>
      </a:lt1>
      <a:dk2>
        <a:srgbClr val="504646"/>
      </a:dk2>
      <a:lt2>
        <a:srgbClr val="B2B2B2"/>
      </a:lt2>
      <a:accent1>
        <a:srgbClr val="5AAAFA"/>
      </a:accent1>
      <a:accent2>
        <a:srgbClr val="325C80"/>
      </a:accent2>
      <a:accent3>
        <a:srgbClr val="8CD211"/>
      </a:accent3>
      <a:accent4>
        <a:srgbClr val="F2EEEE"/>
      </a:accent4>
      <a:accent5>
        <a:srgbClr val="144D14"/>
      </a:accent5>
      <a:accent6>
        <a:srgbClr val="5AA700"/>
      </a:accent6>
      <a:hlink>
        <a:srgbClr val="00B0DA"/>
      </a:hlink>
      <a:folHlink>
        <a:srgbClr val="AB1A86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rgbClr val="FFFF00"/>
            </a:solidFill>
            <a:latin typeface="+mn-lt"/>
          </a:defRPr>
        </a:defPPr>
      </a:lstStyle>
    </a:tx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VERS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obal C-suite Study 2018" id="{09239BFF-2B59-9F46-9165-AA89D4A531C0}" vid="{4EC69860-CC72-BC41-B8E7-0BAAEEA0C185}"/>
    </a:ext>
  </a:extLst>
</a:theme>
</file>

<file path=ppt/theme/theme7.xml><?xml version="1.0" encoding="utf-8"?>
<a:theme xmlns:a="http://schemas.openxmlformats.org/drawingml/2006/main" name="2_COVERS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obal C-suite Study 2018" id="{09239BFF-2B59-9F46-9165-AA89D4A531C0}" vid="{4EC69860-CC72-BC41-B8E7-0BAAEEA0C18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7445</TotalTime>
  <Words>635</Words>
  <Application>Microsoft Macintosh PowerPoint</Application>
  <PresentationFormat>On-screen Show (16:9)</PresentationFormat>
  <Paragraphs>225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.AppleSystemUIFont</vt:lpstr>
      <vt:lpstr>Arial Regular</vt:lpstr>
      <vt:lpstr>Calibri</vt:lpstr>
      <vt:lpstr>Helvetica Neue</vt:lpstr>
      <vt:lpstr>HelvNeue Light for IBM</vt:lpstr>
      <vt:lpstr>IBM Plex Sans</vt:lpstr>
      <vt:lpstr>IBM Plex Sans SemiBold</vt:lpstr>
      <vt:lpstr>LucidaGrande</vt:lpstr>
      <vt:lpstr>Wingdings</vt:lpstr>
      <vt:lpstr>Arial</vt:lpstr>
      <vt:lpstr>dk_blu_background_2017</vt:lpstr>
      <vt:lpstr>1_dk_blu_background_2017</vt:lpstr>
      <vt:lpstr>wht_background_2017</vt:lpstr>
      <vt:lpstr>1_Office Theme</vt:lpstr>
      <vt:lpstr>10 September 2009</vt:lpstr>
      <vt:lpstr>1_COVERS</vt:lpstr>
      <vt:lpstr>2_COVERS</vt:lpstr>
      <vt:lpstr>PowerPoint Presentation</vt:lpstr>
      <vt:lpstr>PowerPoint Presentation</vt:lpstr>
      <vt:lpstr>PowerPoint Presentation</vt:lpstr>
      <vt:lpstr>PowerPoint Presentation</vt:lpstr>
      <vt:lpstr>Blockchain optimizes complex transactions</vt:lpstr>
      <vt:lpstr>PowerPoint Presentation</vt:lpstr>
      <vt:lpstr>PowerPoint Presentation</vt:lpstr>
      <vt:lpstr>4 Types of Business Model</vt:lpstr>
      <vt:lpstr>4 Types of Business Model</vt:lpstr>
      <vt:lpstr>4 Types of Business Model</vt:lpstr>
      <vt:lpstr>4 Types of Business Model</vt:lpstr>
      <vt:lpstr>4 Types of Business Model</vt:lpstr>
      <vt:lpstr>Legal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MARTIN HAGELSTROM</cp:lastModifiedBy>
  <cp:revision>55</cp:revision>
  <dcterms:created xsi:type="dcterms:W3CDTF">2010-04-12T23:12:02Z</dcterms:created>
  <dcterms:modified xsi:type="dcterms:W3CDTF">2018-07-26T15:10:53Z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