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Colors+xml" PartName="/ppt/diagrams/colors5.xml"/>
  <Override ContentType="application/vnd.openxmlformats-officedocument.drawingml.diagramColors+xml" PartName="/ppt/diagrams/colors6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Data+xml" PartName="/ppt/diagrams/data4.xml"/>
  <Override ContentType="application/vnd.openxmlformats-officedocument.drawingml.diagramData+xml" PartName="/ppt/diagrams/data5.xml"/>
  <Override ContentType="application/vnd.openxmlformats-officedocument.drawingml.diagramData+xml" PartName="/ppt/diagrams/data6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ms-office.drawingml.diagramDrawing+xml" PartName="/ppt/diagrams/drawing4.xml"/>
  <Override ContentType="application/vnd.ms-office.drawingml.diagramDrawing+xml" PartName="/ppt/diagrams/drawing5.xml"/>
  <Override ContentType="application/vnd.ms-office.drawingml.diagramDrawing+xml" PartName="/ppt/diagrams/drawing6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4.xml"/>
  <Override ContentType="application/vnd.openxmlformats-officedocument.drawingml.diagramLayout+xml" PartName="/ppt/diagrams/layout5.xml"/>
  <Override ContentType="application/vnd.openxmlformats-officedocument.drawingml.diagramLayout+xml" PartName="/ppt/diagrams/layout6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4.xml"/>
  <Override ContentType="application/vnd.openxmlformats-officedocument.drawingml.diagramStyle+xml" PartName="/ppt/diagrams/quickStyle5.xml"/>
  <Override ContentType="application/vnd.openxmlformats-officedocument.drawingml.diagramStyle+xml" PartName="/ppt/diagrams/quickStyle6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7" r:id="rId4"/>
    <p:sldId id="373" r:id="rId5"/>
    <p:sldId id="374" r:id="rId6"/>
    <p:sldId id="367" r:id="rId7"/>
    <p:sldId id="351" r:id="rId8"/>
    <p:sldId id="297" r:id="rId9"/>
    <p:sldId id="300" r:id="rId10"/>
    <p:sldId id="306" r:id="rId11"/>
    <p:sldId id="25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57564A"/>
    <a:srgbClr val="56554A"/>
    <a:srgbClr val="102A21"/>
    <a:srgbClr val="5E5B48"/>
    <a:srgbClr val="675634"/>
    <a:srgbClr val="635E33"/>
    <a:srgbClr val="382E1A"/>
    <a:srgbClr val="8D896D"/>
    <a:srgbClr val="302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7" autoAdjust="0"/>
    <p:restoredTop sz="74933" autoAdjust="0"/>
  </p:normalViewPr>
  <p:slideViewPr>
    <p:cSldViewPr>
      <p:cViewPr varScale="1">
        <p:scale>
          <a:sx n="86" d="100"/>
          <a:sy n="86" d="100"/>
        </p:scale>
        <p:origin x="16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?><Relationships xmlns="http://schemas.openxmlformats.org/package/2006/relationships"><Relationship Target="slides/slide5.xml" Type="http://schemas.openxmlformats.org/officeDocument/2006/relationships/slide" Id="rId8"></Relationship><Relationship Target="notesMasters/notesMaster1.xml" Type="http://schemas.openxmlformats.org/officeDocument/2006/relationships/notesMaster" Id="rId13"></Relationship><Relationship Target="slideMasters/slideMaster3.xml" Type="http://schemas.openxmlformats.org/officeDocument/2006/relationships/slideMaster" Id="rId3"></Relationship><Relationship Target="slides/slide4.xml" Type="http://schemas.openxmlformats.org/officeDocument/2006/relationships/slide" Id="rId7"></Relationship><Relationship Target="slides/slide9.xml" Type="http://schemas.openxmlformats.org/officeDocument/2006/relationships/slide" Id="rId12"></Relationship><Relationship Target="tableStyles.xml" Type="http://schemas.openxmlformats.org/officeDocument/2006/relationships/tableStyles" Id="rId17"></Relationship><Relationship Target="slideMasters/slideMaster2.xml" Type="http://schemas.openxmlformats.org/officeDocument/2006/relationships/slideMaster" Id="rId2"></Relationship><Relationship Target="theme/theme1.xml" Type="http://schemas.openxmlformats.org/officeDocument/2006/relationships/theme" Id="rId16"></Relationship><Relationship Target="slideMasters/slideMaster1.xml" Type="http://schemas.openxmlformats.org/officeDocument/2006/relationships/slideMaster" Id="rId1"></Relationship><Relationship Target="slides/slide3.xml" Type="http://schemas.openxmlformats.org/officeDocument/2006/relationships/slide" Id="rId6"></Relationship><Relationship Target="slides/slide8.xml" Type="http://schemas.openxmlformats.org/officeDocument/2006/relationships/slide" Id="rId11"></Relationship><Relationship Target="slides/slide2.xml" Type="http://schemas.openxmlformats.org/officeDocument/2006/relationships/slide" Id="rId5"></Relationship><Relationship Target="viewProps.xml" Type="http://schemas.openxmlformats.org/officeDocument/2006/relationships/viewProps" Id="rId15"></Relationship><Relationship Target="slides/slide7.xml" Type="http://schemas.openxmlformats.org/officeDocument/2006/relationships/slide" Id="rId10"></Relationship><Relationship Target="slides/slide1.xml" Type="http://schemas.openxmlformats.org/officeDocument/2006/relationships/slide" Id="rId4"></Relationship><Relationship Target="slides/slide6.xml" Type="http://schemas.openxmlformats.org/officeDocument/2006/relationships/slide" Id="rId9"></Relationship><Relationship Target="presProps.xml" Type="http://schemas.openxmlformats.org/officeDocument/2006/relationships/presProps" Id="rId14"></Relationship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CCA3B-963D-486B-AD4E-2E6AED35EC2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DB0A60-B2E4-4DA2-851C-7BB7D6EF03A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419" sz="1800" dirty="0">
              <a:latin typeface="Trebuchet MS" panose="020B0603020202020204" pitchFamily="34" charset="0"/>
            </a:rPr>
            <a:t>Preservar la estabilidad</a:t>
          </a:r>
          <a:endParaRPr lang="en-US" sz="1800" dirty="0">
            <a:latin typeface="Trebuchet MS" panose="020B0603020202020204" pitchFamily="34" charset="0"/>
          </a:endParaRPr>
        </a:p>
      </dgm:t>
    </dgm:pt>
    <dgm:pt modelId="{D52FB89C-26E9-4EAD-BABE-7520C0B5D21E}" type="parTrans" cxnId="{03CA938F-A233-42D6-A605-C61CBF0747C7}">
      <dgm:prSet/>
      <dgm:spPr/>
      <dgm:t>
        <a:bodyPr/>
        <a:lstStyle/>
        <a:p>
          <a:endParaRPr lang="en-US"/>
        </a:p>
      </dgm:t>
    </dgm:pt>
    <dgm:pt modelId="{37D20B15-2E2B-49D0-A49F-D17F54A85046}" type="sibTrans" cxnId="{03CA938F-A233-42D6-A605-C61CBF0747C7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6B398D3-D25E-4536-9979-5B733B7DDF13}">
      <dgm:prSet phldrT="[Text]" custT="1"/>
      <dgm:spPr>
        <a:solidFill>
          <a:schemeClr val="accent3">
            <a:lumMod val="7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s-419" sz="1800" kern="1200" dirty="0">
              <a:solidFill>
                <a:prstClr val="white"/>
              </a:solidFill>
              <a:latin typeface="Trebuchet MS" panose="020B0603020202020204" pitchFamily="34" charset="0"/>
              <a:ea typeface="+mn-ea"/>
              <a:cs typeface="+mn-cs"/>
            </a:rPr>
            <a:t>Proteger</a:t>
          </a:r>
          <a:r>
            <a:rPr lang="es-419" sz="1800" kern="1200" dirty="0">
              <a:latin typeface="Trebuchet MS" panose="020B0603020202020204" pitchFamily="34" charset="0"/>
            </a:rPr>
            <a:t> al Consumidor</a:t>
          </a:r>
          <a:endParaRPr lang="en-US" sz="1800" kern="1200" dirty="0">
            <a:latin typeface="Trebuchet MS" panose="020B0603020202020204" pitchFamily="34" charset="0"/>
          </a:endParaRPr>
        </a:p>
      </dgm:t>
    </dgm:pt>
    <dgm:pt modelId="{46E39E17-F054-4D00-91EB-B4AF6FAF1A58}" type="parTrans" cxnId="{5DD88401-3264-4397-A596-528DBC2101E4}">
      <dgm:prSet/>
      <dgm:spPr/>
      <dgm:t>
        <a:bodyPr/>
        <a:lstStyle/>
        <a:p>
          <a:endParaRPr lang="en-US"/>
        </a:p>
      </dgm:t>
    </dgm:pt>
    <dgm:pt modelId="{C339C2DA-671F-4499-983A-04C552D7ED2F}" type="sibTrans" cxnId="{5DD88401-3264-4397-A596-528DBC2101E4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B600E0B-F17C-4BA8-A793-9CC6406522F9}">
      <dgm:prSet phldrT="[Text]" custT="1"/>
      <dgm:spPr>
        <a:solidFill>
          <a:schemeClr val="accent5">
            <a:lumMod val="7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es-419" sz="1800" kern="1200" dirty="0">
              <a:latin typeface="Trebuchet MS" panose="020B0603020202020204" pitchFamily="34" charset="0"/>
            </a:rPr>
            <a:t>Asegurar el </a:t>
          </a:r>
          <a:r>
            <a:rPr lang="es-419" sz="1800" kern="1200" dirty="0">
              <a:solidFill>
                <a:prstClr val="white"/>
              </a:solidFill>
              <a:latin typeface="Trebuchet MS" panose="020B0603020202020204" pitchFamily="34" charset="0"/>
              <a:ea typeface="+mn-ea"/>
              <a:cs typeface="+mn-cs"/>
            </a:rPr>
            <a:t>funcionamiento</a:t>
          </a:r>
          <a:r>
            <a:rPr lang="es-419" sz="1800" kern="1200" dirty="0">
              <a:latin typeface="Trebuchet MS" panose="020B0603020202020204" pitchFamily="34" charset="0"/>
            </a:rPr>
            <a:t> eficiente de los mercados</a:t>
          </a:r>
          <a:endParaRPr lang="en-US" sz="1800" kern="1200" dirty="0">
            <a:latin typeface="Trebuchet MS" panose="020B0603020202020204" pitchFamily="34" charset="0"/>
          </a:endParaRPr>
        </a:p>
      </dgm:t>
    </dgm:pt>
    <dgm:pt modelId="{C5E158EA-FD87-4654-8F30-0C3D0CBD881C}" type="parTrans" cxnId="{D7F44402-ED5A-4507-A261-19E43D26199C}">
      <dgm:prSet/>
      <dgm:spPr/>
      <dgm:t>
        <a:bodyPr/>
        <a:lstStyle/>
        <a:p>
          <a:endParaRPr lang="en-US"/>
        </a:p>
      </dgm:t>
    </dgm:pt>
    <dgm:pt modelId="{01E108C2-84FE-4598-A9E3-B902FFBBEB71}" type="sibTrans" cxnId="{D7F44402-ED5A-4507-A261-19E43D26199C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1CD6EBD-47F8-4442-A0C4-0FB66D96B658}" type="pres">
      <dgm:prSet presAssocID="{DD5CCA3B-963D-486B-AD4E-2E6AED35EC26}" presName="Name0" presStyleCnt="0">
        <dgm:presLayoutVars>
          <dgm:dir/>
          <dgm:resizeHandles val="exact"/>
        </dgm:presLayoutVars>
      </dgm:prSet>
      <dgm:spPr/>
    </dgm:pt>
    <dgm:pt modelId="{8C8A2E0B-8187-45DB-AB3A-5179954291FF}" type="pres">
      <dgm:prSet presAssocID="{60DB0A60-B2E4-4DA2-851C-7BB7D6EF03A6}" presName="node" presStyleLbl="node1" presStyleIdx="0" presStyleCnt="3" custScaleX="146274" custScaleY="159695">
        <dgm:presLayoutVars>
          <dgm:bulletEnabled val="1"/>
        </dgm:presLayoutVars>
      </dgm:prSet>
      <dgm:spPr/>
    </dgm:pt>
    <dgm:pt modelId="{12AE9E3A-DC44-4434-AED6-7B753F1D11F6}" type="pres">
      <dgm:prSet presAssocID="{37D20B15-2E2B-49D0-A49F-D17F54A85046}" presName="sibTrans" presStyleLbl="sibTrans2D1" presStyleIdx="0" presStyleCnt="3"/>
      <dgm:spPr/>
    </dgm:pt>
    <dgm:pt modelId="{026E12D7-CF77-465A-9705-C552CB24D440}" type="pres">
      <dgm:prSet presAssocID="{37D20B15-2E2B-49D0-A49F-D17F54A85046}" presName="connectorText" presStyleLbl="sibTrans2D1" presStyleIdx="0" presStyleCnt="3"/>
      <dgm:spPr/>
    </dgm:pt>
    <dgm:pt modelId="{7F3D9B1F-52A0-4991-8A15-A2A0F4769642}" type="pres">
      <dgm:prSet presAssocID="{E6B398D3-D25E-4536-9979-5B733B7DDF13}" presName="node" presStyleLbl="node1" presStyleIdx="1" presStyleCnt="3" custScaleX="151447" custScaleY="163860" custRadScaleRad="134534" custRadScaleInc="-15704">
        <dgm:presLayoutVars>
          <dgm:bulletEnabled val="1"/>
        </dgm:presLayoutVars>
      </dgm:prSet>
      <dgm:spPr>
        <a:xfrm>
          <a:off x="4809849" y="3929691"/>
          <a:ext cx="2749035" cy="1374517"/>
        </a:xfrm>
        <a:prstGeom prst="roundRect">
          <a:avLst>
            <a:gd name="adj" fmla="val 10000"/>
          </a:avLst>
        </a:prstGeom>
      </dgm:spPr>
    </dgm:pt>
    <dgm:pt modelId="{80BFE967-B9D0-4EEA-B0C0-80D94089DBAE}" type="pres">
      <dgm:prSet presAssocID="{C339C2DA-671F-4499-983A-04C552D7ED2F}" presName="sibTrans" presStyleLbl="sibTrans2D1" presStyleIdx="1" presStyleCnt="3"/>
      <dgm:spPr/>
    </dgm:pt>
    <dgm:pt modelId="{DF9F7312-E84B-4CD7-A433-8F2A0400E301}" type="pres">
      <dgm:prSet presAssocID="{C339C2DA-671F-4499-983A-04C552D7ED2F}" presName="connectorText" presStyleLbl="sibTrans2D1" presStyleIdx="1" presStyleCnt="3"/>
      <dgm:spPr/>
    </dgm:pt>
    <dgm:pt modelId="{55853214-AB10-4F3F-B3CB-722161BE5697}" type="pres">
      <dgm:prSet presAssocID="{DB600E0B-F17C-4BA8-A793-9CC6406522F9}" presName="node" presStyleLbl="node1" presStyleIdx="2" presStyleCnt="3" custScaleX="146117" custScaleY="135924" custRadScaleRad="155411" custRadScaleInc="17190">
        <dgm:presLayoutVars>
          <dgm:bulletEnabled val="1"/>
        </dgm:presLayoutVars>
      </dgm:prSet>
      <dgm:spPr>
        <a:xfrm>
          <a:off x="281751" y="3925732"/>
          <a:ext cx="2728472" cy="1382435"/>
        </a:xfrm>
        <a:prstGeom prst="roundRect">
          <a:avLst>
            <a:gd name="adj" fmla="val 10000"/>
          </a:avLst>
        </a:prstGeom>
      </dgm:spPr>
    </dgm:pt>
    <dgm:pt modelId="{C40010E4-F0AC-4013-ABCA-F1BBAC22F62F}" type="pres">
      <dgm:prSet presAssocID="{01E108C2-84FE-4598-A9E3-B902FFBBEB71}" presName="sibTrans" presStyleLbl="sibTrans2D1" presStyleIdx="2" presStyleCnt="3"/>
      <dgm:spPr/>
    </dgm:pt>
    <dgm:pt modelId="{FC8DD682-FFB2-429E-B1A5-9B157E533804}" type="pres">
      <dgm:prSet presAssocID="{01E108C2-84FE-4598-A9E3-B902FFBBEB71}" presName="connectorText" presStyleLbl="sibTrans2D1" presStyleIdx="2" presStyleCnt="3"/>
      <dgm:spPr/>
    </dgm:pt>
  </dgm:ptLst>
  <dgm:cxnLst>
    <dgm:cxn modelId="{5DD88401-3264-4397-A596-528DBC2101E4}" srcId="{DD5CCA3B-963D-486B-AD4E-2E6AED35EC26}" destId="{E6B398D3-D25E-4536-9979-5B733B7DDF13}" srcOrd="1" destOrd="0" parTransId="{46E39E17-F054-4D00-91EB-B4AF6FAF1A58}" sibTransId="{C339C2DA-671F-4499-983A-04C552D7ED2F}"/>
    <dgm:cxn modelId="{D7F44402-ED5A-4507-A261-19E43D26199C}" srcId="{DD5CCA3B-963D-486B-AD4E-2E6AED35EC26}" destId="{DB600E0B-F17C-4BA8-A793-9CC6406522F9}" srcOrd="2" destOrd="0" parTransId="{C5E158EA-FD87-4654-8F30-0C3D0CBD881C}" sibTransId="{01E108C2-84FE-4598-A9E3-B902FFBBEB71}"/>
    <dgm:cxn modelId="{B9010306-56AC-49C5-8E77-4802BFF26379}" type="presOf" srcId="{01E108C2-84FE-4598-A9E3-B902FFBBEB71}" destId="{FC8DD682-FFB2-429E-B1A5-9B157E533804}" srcOrd="1" destOrd="0" presId="urn:microsoft.com/office/officeart/2005/8/layout/cycle7"/>
    <dgm:cxn modelId="{5BDFCF2A-7E94-4B91-9AC1-EC8CCD1ED2C3}" type="presOf" srcId="{37D20B15-2E2B-49D0-A49F-D17F54A85046}" destId="{12AE9E3A-DC44-4434-AED6-7B753F1D11F6}" srcOrd="0" destOrd="0" presId="urn:microsoft.com/office/officeart/2005/8/layout/cycle7"/>
    <dgm:cxn modelId="{8A96FD63-83F2-4A8B-B96E-E9F426F853F9}" type="presOf" srcId="{37D20B15-2E2B-49D0-A49F-D17F54A85046}" destId="{026E12D7-CF77-465A-9705-C552CB24D440}" srcOrd="1" destOrd="0" presId="urn:microsoft.com/office/officeart/2005/8/layout/cycle7"/>
    <dgm:cxn modelId="{C3A2B266-2A11-4661-865F-4854D7B58B3E}" type="presOf" srcId="{C339C2DA-671F-4499-983A-04C552D7ED2F}" destId="{80BFE967-B9D0-4EEA-B0C0-80D94089DBAE}" srcOrd="0" destOrd="0" presId="urn:microsoft.com/office/officeart/2005/8/layout/cycle7"/>
    <dgm:cxn modelId="{D3226D68-36F3-49CA-8647-C918A7200E19}" type="presOf" srcId="{DD5CCA3B-963D-486B-AD4E-2E6AED35EC26}" destId="{31CD6EBD-47F8-4442-A0C4-0FB66D96B658}" srcOrd="0" destOrd="0" presId="urn:microsoft.com/office/officeart/2005/8/layout/cycle7"/>
    <dgm:cxn modelId="{5514B268-9D18-4677-9F11-E8EADD2D2185}" type="presOf" srcId="{E6B398D3-D25E-4536-9979-5B733B7DDF13}" destId="{7F3D9B1F-52A0-4991-8A15-A2A0F4769642}" srcOrd="0" destOrd="0" presId="urn:microsoft.com/office/officeart/2005/8/layout/cycle7"/>
    <dgm:cxn modelId="{65890C4C-1F6B-4CDB-9D64-2286D6051BD9}" type="presOf" srcId="{C339C2DA-671F-4499-983A-04C552D7ED2F}" destId="{DF9F7312-E84B-4CD7-A433-8F2A0400E301}" srcOrd="1" destOrd="0" presId="urn:microsoft.com/office/officeart/2005/8/layout/cycle7"/>
    <dgm:cxn modelId="{03CA938F-A233-42D6-A605-C61CBF0747C7}" srcId="{DD5CCA3B-963D-486B-AD4E-2E6AED35EC26}" destId="{60DB0A60-B2E4-4DA2-851C-7BB7D6EF03A6}" srcOrd="0" destOrd="0" parTransId="{D52FB89C-26E9-4EAD-BABE-7520C0B5D21E}" sibTransId="{37D20B15-2E2B-49D0-A49F-D17F54A85046}"/>
    <dgm:cxn modelId="{CAF09896-01D1-4532-87FE-07B8837D1391}" type="presOf" srcId="{01E108C2-84FE-4598-A9E3-B902FFBBEB71}" destId="{C40010E4-F0AC-4013-ABCA-F1BBAC22F62F}" srcOrd="0" destOrd="0" presId="urn:microsoft.com/office/officeart/2005/8/layout/cycle7"/>
    <dgm:cxn modelId="{4715D0AC-6A78-4AEF-BF9A-D4E814624672}" type="presOf" srcId="{DB600E0B-F17C-4BA8-A793-9CC6406522F9}" destId="{55853214-AB10-4F3F-B3CB-722161BE5697}" srcOrd="0" destOrd="0" presId="urn:microsoft.com/office/officeart/2005/8/layout/cycle7"/>
    <dgm:cxn modelId="{C681FEE0-45EC-4882-86F5-765A2C635249}" type="presOf" srcId="{60DB0A60-B2E4-4DA2-851C-7BB7D6EF03A6}" destId="{8C8A2E0B-8187-45DB-AB3A-5179954291FF}" srcOrd="0" destOrd="0" presId="urn:microsoft.com/office/officeart/2005/8/layout/cycle7"/>
    <dgm:cxn modelId="{34E9F63A-4CA4-4CFF-A11A-E167B4037470}" type="presParOf" srcId="{31CD6EBD-47F8-4442-A0C4-0FB66D96B658}" destId="{8C8A2E0B-8187-45DB-AB3A-5179954291FF}" srcOrd="0" destOrd="0" presId="urn:microsoft.com/office/officeart/2005/8/layout/cycle7"/>
    <dgm:cxn modelId="{11D96DAD-F551-4D9E-9B79-A8FD28D9E252}" type="presParOf" srcId="{31CD6EBD-47F8-4442-A0C4-0FB66D96B658}" destId="{12AE9E3A-DC44-4434-AED6-7B753F1D11F6}" srcOrd="1" destOrd="0" presId="urn:microsoft.com/office/officeart/2005/8/layout/cycle7"/>
    <dgm:cxn modelId="{4964D31D-F7DD-439B-B864-058CAEE74DF2}" type="presParOf" srcId="{12AE9E3A-DC44-4434-AED6-7B753F1D11F6}" destId="{026E12D7-CF77-465A-9705-C552CB24D440}" srcOrd="0" destOrd="0" presId="urn:microsoft.com/office/officeart/2005/8/layout/cycle7"/>
    <dgm:cxn modelId="{1B3E6BB0-7F53-467F-9EB7-292E144C3D2B}" type="presParOf" srcId="{31CD6EBD-47F8-4442-A0C4-0FB66D96B658}" destId="{7F3D9B1F-52A0-4991-8A15-A2A0F4769642}" srcOrd="2" destOrd="0" presId="urn:microsoft.com/office/officeart/2005/8/layout/cycle7"/>
    <dgm:cxn modelId="{DB62BAD1-B14C-476B-9333-8ED651FC8B79}" type="presParOf" srcId="{31CD6EBD-47F8-4442-A0C4-0FB66D96B658}" destId="{80BFE967-B9D0-4EEA-B0C0-80D94089DBAE}" srcOrd="3" destOrd="0" presId="urn:microsoft.com/office/officeart/2005/8/layout/cycle7"/>
    <dgm:cxn modelId="{59B68517-7BCF-4A1D-91F5-A3912243692F}" type="presParOf" srcId="{80BFE967-B9D0-4EEA-B0C0-80D94089DBAE}" destId="{DF9F7312-E84B-4CD7-A433-8F2A0400E301}" srcOrd="0" destOrd="0" presId="urn:microsoft.com/office/officeart/2005/8/layout/cycle7"/>
    <dgm:cxn modelId="{10511691-6D19-486E-A0AF-5A9BB7AFC576}" type="presParOf" srcId="{31CD6EBD-47F8-4442-A0C4-0FB66D96B658}" destId="{55853214-AB10-4F3F-B3CB-722161BE5697}" srcOrd="4" destOrd="0" presId="urn:microsoft.com/office/officeart/2005/8/layout/cycle7"/>
    <dgm:cxn modelId="{6C41845C-55E9-4842-8F4B-66460F179C68}" type="presParOf" srcId="{31CD6EBD-47F8-4442-A0C4-0FB66D96B658}" destId="{C40010E4-F0AC-4013-ABCA-F1BBAC22F62F}" srcOrd="5" destOrd="0" presId="urn:microsoft.com/office/officeart/2005/8/layout/cycle7"/>
    <dgm:cxn modelId="{62BFCE5B-79E5-4C89-BF08-8839E82560E7}" type="presParOf" srcId="{C40010E4-F0AC-4013-ABCA-F1BBAC22F62F}" destId="{FC8DD682-FFB2-429E-B1A5-9B157E533804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3568D-725D-4200-892E-C3FBACC8119E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B32E1F6A-106C-4E03-A04B-31AFD705A9C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419" dirty="0">
              <a:solidFill>
                <a:srgbClr val="57564A"/>
              </a:solidFill>
              <a:latin typeface="Trebuchet MS" panose="020B0603020202020204" pitchFamily="34" charset="0"/>
            </a:rPr>
            <a:t>Incorporar nuevos servicios, productos, modelos de negocio, e infraestructura al sector financiero supervisado de manera segura, estable, transparente, competitiva, y centrada en el cliente.</a:t>
          </a:r>
          <a:endParaRPr lang="en-US" dirty="0">
            <a:solidFill>
              <a:srgbClr val="57564A"/>
            </a:solidFill>
          </a:endParaRPr>
        </a:p>
      </dgm:t>
    </dgm:pt>
    <dgm:pt modelId="{468D97CC-1FCB-47D0-A859-CA7DAA6FB28E}" type="parTrans" cxnId="{412345B7-558D-4679-B714-E0E961A54414}">
      <dgm:prSet/>
      <dgm:spPr/>
      <dgm:t>
        <a:bodyPr/>
        <a:lstStyle/>
        <a:p>
          <a:endParaRPr lang="en-US"/>
        </a:p>
      </dgm:t>
    </dgm:pt>
    <dgm:pt modelId="{72214998-1F4F-4D64-A529-2239640B6437}" type="sibTrans" cxnId="{412345B7-558D-4679-B714-E0E961A54414}">
      <dgm:prSet/>
      <dgm:spPr/>
      <dgm:t>
        <a:bodyPr/>
        <a:lstStyle/>
        <a:p>
          <a:endParaRPr lang="en-US"/>
        </a:p>
      </dgm:t>
    </dgm:pt>
    <dgm:pt modelId="{C9CF1F2F-F699-43F0-8D83-7C4A081B961B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dirty="0">
              <a:solidFill>
                <a:srgbClr val="57564A"/>
              </a:solidFill>
              <a:latin typeface="Trebuchet MS" panose="020B0603020202020204" pitchFamily="34" charset="0"/>
            </a:rPr>
            <a:t>Lograr ser flexibles y ser parte decidida del proceso de transformación que está en marcha. </a:t>
          </a:r>
          <a:endParaRPr lang="en-US" dirty="0">
            <a:solidFill>
              <a:srgbClr val="57564A"/>
            </a:solidFill>
          </a:endParaRPr>
        </a:p>
      </dgm:t>
    </dgm:pt>
    <dgm:pt modelId="{90301835-C8E7-4A26-B5C1-4469B0A19002}" type="parTrans" cxnId="{56B0491D-D508-45C4-AA1E-0C853BB32D06}">
      <dgm:prSet/>
      <dgm:spPr/>
      <dgm:t>
        <a:bodyPr/>
        <a:lstStyle/>
        <a:p>
          <a:endParaRPr lang="en-US"/>
        </a:p>
      </dgm:t>
    </dgm:pt>
    <dgm:pt modelId="{BFF85B3B-3535-4F01-8372-031BEC9357B9}" type="sibTrans" cxnId="{56B0491D-D508-45C4-AA1E-0C853BB32D06}">
      <dgm:prSet/>
      <dgm:spPr/>
      <dgm:t>
        <a:bodyPr/>
        <a:lstStyle/>
        <a:p>
          <a:endParaRPr lang="en-US"/>
        </a:p>
      </dgm:t>
    </dgm:pt>
    <dgm:pt modelId="{281B3052-CE15-4B8E-AB7E-A7D69FCAE6D7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dirty="0">
              <a:solidFill>
                <a:srgbClr val="57564A"/>
              </a:solidFill>
              <a:latin typeface="Trebuchet MS" panose="020B0603020202020204" pitchFamily="34" charset="0"/>
            </a:rPr>
            <a:t>Comprender el ecosistema, romper silos y generar agilidad y capacidad de respuesta.</a:t>
          </a:r>
          <a:endParaRPr lang="en-US" dirty="0">
            <a:solidFill>
              <a:srgbClr val="57564A"/>
            </a:solidFill>
          </a:endParaRPr>
        </a:p>
      </dgm:t>
    </dgm:pt>
    <dgm:pt modelId="{3FA13A21-6667-4287-A6DF-5F78CDA10649}" type="parTrans" cxnId="{621798D1-EFA7-47B1-91F2-4693906FEF4C}">
      <dgm:prSet/>
      <dgm:spPr/>
      <dgm:t>
        <a:bodyPr/>
        <a:lstStyle/>
        <a:p>
          <a:endParaRPr lang="en-US"/>
        </a:p>
      </dgm:t>
    </dgm:pt>
    <dgm:pt modelId="{4360DE49-6B22-4C5F-BDD1-500A8BEB7649}" type="sibTrans" cxnId="{621798D1-EFA7-47B1-91F2-4693906FEF4C}">
      <dgm:prSet/>
      <dgm:spPr/>
      <dgm:t>
        <a:bodyPr/>
        <a:lstStyle/>
        <a:p>
          <a:endParaRPr lang="en-US"/>
        </a:p>
      </dgm:t>
    </dgm:pt>
    <dgm:pt modelId="{66AA2F4D-B860-4916-B752-C21379046F6F}" type="pres">
      <dgm:prSet presAssocID="{D913568D-725D-4200-892E-C3FBACC8119E}" presName="Name0" presStyleCnt="0">
        <dgm:presLayoutVars>
          <dgm:chMax val="7"/>
          <dgm:chPref val="7"/>
          <dgm:dir/>
        </dgm:presLayoutVars>
      </dgm:prSet>
      <dgm:spPr/>
    </dgm:pt>
    <dgm:pt modelId="{C07F4E04-EE9D-41E4-A458-4AB49C7D5885}" type="pres">
      <dgm:prSet presAssocID="{D913568D-725D-4200-892E-C3FBACC8119E}" presName="Name1" presStyleCnt="0"/>
      <dgm:spPr/>
    </dgm:pt>
    <dgm:pt modelId="{90C0A6DF-B19F-47C5-BE0D-518363699424}" type="pres">
      <dgm:prSet presAssocID="{D913568D-725D-4200-892E-C3FBACC8119E}" presName="cycle" presStyleCnt="0"/>
      <dgm:spPr/>
    </dgm:pt>
    <dgm:pt modelId="{B6C0BE53-EE4F-4F2C-A185-F1463F08C5A7}" type="pres">
      <dgm:prSet presAssocID="{D913568D-725D-4200-892E-C3FBACC8119E}" presName="srcNode" presStyleLbl="node1" presStyleIdx="0" presStyleCnt="3"/>
      <dgm:spPr/>
    </dgm:pt>
    <dgm:pt modelId="{821B6C2B-9860-4EED-8F1B-9570FF39795F}" type="pres">
      <dgm:prSet presAssocID="{D913568D-725D-4200-892E-C3FBACC8119E}" presName="conn" presStyleLbl="parChTrans1D2" presStyleIdx="0" presStyleCnt="1"/>
      <dgm:spPr/>
    </dgm:pt>
    <dgm:pt modelId="{3E04C884-C67C-4357-9B35-C0F4D99BD571}" type="pres">
      <dgm:prSet presAssocID="{D913568D-725D-4200-892E-C3FBACC8119E}" presName="extraNode" presStyleLbl="node1" presStyleIdx="0" presStyleCnt="3"/>
      <dgm:spPr/>
    </dgm:pt>
    <dgm:pt modelId="{C2AA223B-DFA9-4E86-9917-373CE63A2480}" type="pres">
      <dgm:prSet presAssocID="{D913568D-725D-4200-892E-C3FBACC8119E}" presName="dstNode" presStyleLbl="node1" presStyleIdx="0" presStyleCnt="3"/>
      <dgm:spPr/>
    </dgm:pt>
    <dgm:pt modelId="{3B44943F-94CB-4CFC-AE43-4413DE2059FF}" type="pres">
      <dgm:prSet presAssocID="{B32E1F6A-106C-4E03-A04B-31AFD705A9CA}" presName="text_1" presStyleLbl="node1" presStyleIdx="0" presStyleCnt="3">
        <dgm:presLayoutVars>
          <dgm:bulletEnabled val="1"/>
        </dgm:presLayoutVars>
      </dgm:prSet>
      <dgm:spPr/>
    </dgm:pt>
    <dgm:pt modelId="{BC59F7E1-34E4-4376-8F40-59E9447F0176}" type="pres">
      <dgm:prSet presAssocID="{B32E1F6A-106C-4E03-A04B-31AFD705A9CA}" presName="accent_1" presStyleCnt="0"/>
      <dgm:spPr/>
    </dgm:pt>
    <dgm:pt modelId="{C18396F8-1E86-4CE7-96D6-44CE28BC3B49}" type="pres">
      <dgm:prSet presAssocID="{B32E1F6A-106C-4E03-A04B-31AFD705A9CA}" presName="accentRepeatNode" presStyleLbl="solidFgAcc1" presStyleIdx="0" presStyleCnt="3"/>
      <dgm:spPr/>
    </dgm:pt>
    <dgm:pt modelId="{44971091-9208-4E9E-91E5-EC5F9ADE80ED}" type="pres">
      <dgm:prSet presAssocID="{C9CF1F2F-F699-43F0-8D83-7C4A081B961B}" presName="text_2" presStyleLbl="node1" presStyleIdx="1" presStyleCnt="3">
        <dgm:presLayoutVars>
          <dgm:bulletEnabled val="1"/>
        </dgm:presLayoutVars>
      </dgm:prSet>
      <dgm:spPr/>
    </dgm:pt>
    <dgm:pt modelId="{C539DEE7-D3F3-4050-8FEA-6932AAA490B3}" type="pres">
      <dgm:prSet presAssocID="{C9CF1F2F-F699-43F0-8D83-7C4A081B961B}" presName="accent_2" presStyleCnt="0"/>
      <dgm:spPr/>
    </dgm:pt>
    <dgm:pt modelId="{49798F47-7E52-4C16-9453-4303D2751254}" type="pres">
      <dgm:prSet presAssocID="{C9CF1F2F-F699-43F0-8D83-7C4A081B961B}" presName="accentRepeatNode" presStyleLbl="solidFgAcc1" presStyleIdx="1" presStyleCnt="3"/>
      <dgm:spPr/>
    </dgm:pt>
    <dgm:pt modelId="{4FA73823-AC60-4008-9ADC-A7C720C1AB92}" type="pres">
      <dgm:prSet presAssocID="{281B3052-CE15-4B8E-AB7E-A7D69FCAE6D7}" presName="text_3" presStyleLbl="node1" presStyleIdx="2" presStyleCnt="3">
        <dgm:presLayoutVars>
          <dgm:bulletEnabled val="1"/>
        </dgm:presLayoutVars>
      </dgm:prSet>
      <dgm:spPr/>
    </dgm:pt>
    <dgm:pt modelId="{F3001190-3E4A-4C7B-AF41-03C2BCBC15D7}" type="pres">
      <dgm:prSet presAssocID="{281B3052-CE15-4B8E-AB7E-A7D69FCAE6D7}" presName="accent_3" presStyleCnt="0"/>
      <dgm:spPr/>
    </dgm:pt>
    <dgm:pt modelId="{37022D8B-BE5D-4702-ABFC-AA61B9F40424}" type="pres">
      <dgm:prSet presAssocID="{281B3052-CE15-4B8E-AB7E-A7D69FCAE6D7}" presName="accentRepeatNode" presStyleLbl="solidFgAcc1" presStyleIdx="2" presStyleCnt="3"/>
      <dgm:spPr/>
    </dgm:pt>
  </dgm:ptLst>
  <dgm:cxnLst>
    <dgm:cxn modelId="{56B0491D-D508-45C4-AA1E-0C853BB32D06}" srcId="{D913568D-725D-4200-892E-C3FBACC8119E}" destId="{C9CF1F2F-F699-43F0-8D83-7C4A081B961B}" srcOrd="1" destOrd="0" parTransId="{90301835-C8E7-4A26-B5C1-4469B0A19002}" sibTransId="{BFF85B3B-3535-4F01-8372-031BEC9357B9}"/>
    <dgm:cxn modelId="{0A418A87-837F-4FD6-BC3F-CF2B4BAF5F0B}" type="presOf" srcId="{281B3052-CE15-4B8E-AB7E-A7D69FCAE6D7}" destId="{4FA73823-AC60-4008-9ADC-A7C720C1AB92}" srcOrd="0" destOrd="0" presId="urn:microsoft.com/office/officeart/2008/layout/VerticalCurvedList"/>
    <dgm:cxn modelId="{4B79AB8A-98D9-4D90-9ECE-A0F76A3C7EB1}" type="presOf" srcId="{72214998-1F4F-4D64-A529-2239640B6437}" destId="{821B6C2B-9860-4EED-8F1B-9570FF39795F}" srcOrd="0" destOrd="0" presId="urn:microsoft.com/office/officeart/2008/layout/VerticalCurvedList"/>
    <dgm:cxn modelId="{85F45296-1629-4A39-AA2D-43BAED32FAFF}" type="presOf" srcId="{D913568D-725D-4200-892E-C3FBACC8119E}" destId="{66AA2F4D-B860-4916-B752-C21379046F6F}" srcOrd="0" destOrd="0" presId="urn:microsoft.com/office/officeart/2008/layout/VerticalCurvedList"/>
    <dgm:cxn modelId="{412345B7-558D-4679-B714-E0E961A54414}" srcId="{D913568D-725D-4200-892E-C3FBACC8119E}" destId="{B32E1F6A-106C-4E03-A04B-31AFD705A9CA}" srcOrd="0" destOrd="0" parTransId="{468D97CC-1FCB-47D0-A859-CA7DAA6FB28E}" sibTransId="{72214998-1F4F-4D64-A529-2239640B6437}"/>
    <dgm:cxn modelId="{313990BC-7CF7-4B47-B5F8-100C5AFEF954}" type="presOf" srcId="{B32E1F6A-106C-4E03-A04B-31AFD705A9CA}" destId="{3B44943F-94CB-4CFC-AE43-4413DE2059FF}" srcOrd="0" destOrd="0" presId="urn:microsoft.com/office/officeart/2008/layout/VerticalCurvedList"/>
    <dgm:cxn modelId="{621798D1-EFA7-47B1-91F2-4693906FEF4C}" srcId="{D913568D-725D-4200-892E-C3FBACC8119E}" destId="{281B3052-CE15-4B8E-AB7E-A7D69FCAE6D7}" srcOrd="2" destOrd="0" parTransId="{3FA13A21-6667-4287-A6DF-5F78CDA10649}" sibTransId="{4360DE49-6B22-4C5F-BDD1-500A8BEB7649}"/>
    <dgm:cxn modelId="{6DE215F2-BA0A-4EF4-876B-31EAE7D0B027}" type="presOf" srcId="{C9CF1F2F-F699-43F0-8D83-7C4A081B961B}" destId="{44971091-9208-4E9E-91E5-EC5F9ADE80ED}" srcOrd="0" destOrd="0" presId="urn:microsoft.com/office/officeart/2008/layout/VerticalCurvedList"/>
    <dgm:cxn modelId="{2E2C79FD-E1F6-41EF-B83F-9C3322F76AEA}" type="presParOf" srcId="{66AA2F4D-B860-4916-B752-C21379046F6F}" destId="{C07F4E04-EE9D-41E4-A458-4AB49C7D5885}" srcOrd="0" destOrd="0" presId="urn:microsoft.com/office/officeart/2008/layout/VerticalCurvedList"/>
    <dgm:cxn modelId="{EBB7D2BF-3744-4C7D-B296-01F149EE1594}" type="presParOf" srcId="{C07F4E04-EE9D-41E4-A458-4AB49C7D5885}" destId="{90C0A6DF-B19F-47C5-BE0D-518363699424}" srcOrd="0" destOrd="0" presId="urn:microsoft.com/office/officeart/2008/layout/VerticalCurvedList"/>
    <dgm:cxn modelId="{EF4359BB-DCF7-40D9-89A4-BC75BBD34B3B}" type="presParOf" srcId="{90C0A6DF-B19F-47C5-BE0D-518363699424}" destId="{B6C0BE53-EE4F-4F2C-A185-F1463F08C5A7}" srcOrd="0" destOrd="0" presId="urn:microsoft.com/office/officeart/2008/layout/VerticalCurvedList"/>
    <dgm:cxn modelId="{05D2533F-7C38-4294-8611-2753D16B5CAE}" type="presParOf" srcId="{90C0A6DF-B19F-47C5-BE0D-518363699424}" destId="{821B6C2B-9860-4EED-8F1B-9570FF39795F}" srcOrd="1" destOrd="0" presId="urn:microsoft.com/office/officeart/2008/layout/VerticalCurvedList"/>
    <dgm:cxn modelId="{3F6691C5-7E04-408B-9DD1-3FF894E8C3DB}" type="presParOf" srcId="{90C0A6DF-B19F-47C5-BE0D-518363699424}" destId="{3E04C884-C67C-4357-9B35-C0F4D99BD571}" srcOrd="2" destOrd="0" presId="urn:microsoft.com/office/officeart/2008/layout/VerticalCurvedList"/>
    <dgm:cxn modelId="{25FD0D62-6A93-44FB-87AB-BCB108DF4CD7}" type="presParOf" srcId="{90C0A6DF-B19F-47C5-BE0D-518363699424}" destId="{C2AA223B-DFA9-4E86-9917-373CE63A2480}" srcOrd="3" destOrd="0" presId="urn:microsoft.com/office/officeart/2008/layout/VerticalCurvedList"/>
    <dgm:cxn modelId="{A6BE3DE8-1618-42FC-B4A6-F43297E1B039}" type="presParOf" srcId="{C07F4E04-EE9D-41E4-A458-4AB49C7D5885}" destId="{3B44943F-94CB-4CFC-AE43-4413DE2059FF}" srcOrd="1" destOrd="0" presId="urn:microsoft.com/office/officeart/2008/layout/VerticalCurvedList"/>
    <dgm:cxn modelId="{FF66B5C4-91F9-4CFF-A641-E2E086E3CBE1}" type="presParOf" srcId="{C07F4E04-EE9D-41E4-A458-4AB49C7D5885}" destId="{BC59F7E1-34E4-4376-8F40-59E9447F0176}" srcOrd="2" destOrd="0" presId="urn:microsoft.com/office/officeart/2008/layout/VerticalCurvedList"/>
    <dgm:cxn modelId="{B4B35531-0B1E-4089-923E-B760B6CE4E37}" type="presParOf" srcId="{BC59F7E1-34E4-4376-8F40-59E9447F0176}" destId="{C18396F8-1E86-4CE7-96D6-44CE28BC3B49}" srcOrd="0" destOrd="0" presId="urn:microsoft.com/office/officeart/2008/layout/VerticalCurvedList"/>
    <dgm:cxn modelId="{3FC58BAA-6D8B-4FD9-879C-BF2467213E6D}" type="presParOf" srcId="{C07F4E04-EE9D-41E4-A458-4AB49C7D5885}" destId="{44971091-9208-4E9E-91E5-EC5F9ADE80ED}" srcOrd="3" destOrd="0" presId="urn:microsoft.com/office/officeart/2008/layout/VerticalCurvedList"/>
    <dgm:cxn modelId="{A0E44A52-B54C-4078-9D8B-4B9645CA85B8}" type="presParOf" srcId="{C07F4E04-EE9D-41E4-A458-4AB49C7D5885}" destId="{C539DEE7-D3F3-4050-8FEA-6932AAA490B3}" srcOrd="4" destOrd="0" presId="urn:microsoft.com/office/officeart/2008/layout/VerticalCurvedList"/>
    <dgm:cxn modelId="{9BD442B0-FF4F-48DB-B2D0-804CD1C83DC5}" type="presParOf" srcId="{C539DEE7-D3F3-4050-8FEA-6932AAA490B3}" destId="{49798F47-7E52-4C16-9453-4303D2751254}" srcOrd="0" destOrd="0" presId="urn:microsoft.com/office/officeart/2008/layout/VerticalCurvedList"/>
    <dgm:cxn modelId="{64AFAF80-3FE5-4259-B72B-6F4DD1B2A0F3}" type="presParOf" srcId="{C07F4E04-EE9D-41E4-A458-4AB49C7D5885}" destId="{4FA73823-AC60-4008-9ADC-A7C720C1AB92}" srcOrd="5" destOrd="0" presId="urn:microsoft.com/office/officeart/2008/layout/VerticalCurvedList"/>
    <dgm:cxn modelId="{130F5281-F08E-4E21-8ECF-3D29A77C6BE9}" type="presParOf" srcId="{C07F4E04-EE9D-41E4-A458-4AB49C7D5885}" destId="{F3001190-3E4A-4C7B-AF41-03C2BCBC15D7}" srcOrd="6" destOrd="0" presId="urn:microsoft.com/office/officeart/2008/layout/VerticalCurvedList"/>
    <dgm:cxn modelId="{A018E436-C724-4A27-A70D-BE54C945842E}" type="presParOf" srcId="{F3001190-3E4A-4C7B-AF41-03C2BCBC15D7}" destId="{37022D8B-BE5D-4702-ABFC-AA61B9F404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54544B-F3B9-4CF3-82B9-39FB5BAC02ED}" type="doc">
      <dgm:prSet loTypeId="urn:diagrams.loki3.com/VaryingWidthList" loCatId="list" qsTypeId="urn:microsoft.com/office/officeart/2005/8/quickstyle/simple1" qsCatId="simple" csTypeId="urn:microsoft.com/office/officeart/2005/8/colors/accent6_1" csCatId="accent6" phldr="1"/>
      <dgm:spPr/>
    </dgm:pt>
    <dgm:pt modelId="{C2B2DE08-33D5-47FD-B1D9-142BE16208D8}">
      <dgm:prSet phldrT="[Text]" custT="1"/>
      <dgm:spPr/>
      <dgm:t>
        <a:bodyPr/>
        <a:lstStyle/>
        <a:p>
          <a:pPr algn="l"/>
          <a:r>
            <a:rPr lang="es-419" sz="2000" dirty="0"/>
            <a:t>1. Proporcionalidad – no medir a todos igual </a:t>
          </a:r>
          <a:endParaRPr lang="en-US" sz="2000" dirty="0"/>
        </a:p>
      </dgm:t>
    </dgm:pt>
    <dgm:pt modelId="{149E8118-ED11-458E-9D6A-168C6AA76198}" type="parTrans" cxnId="{C65506B3-6D25-4D4C-86A9-48807367BF81}">
      <dgm:prSet/>
      <dgm:spPr/>
      <dgm:t>
        <a:bodyPr/>
        <a:lstStyle/>
        <a:p>
          <a:pPr algn="l"/>
          <a:endParaRPr lang="en-US" sz="2400"/>
        </a:p>
      </dgm:t>
    </dgm:pt>
    <dgm:pt modelId="{D7B63384-0E79-46FB-8929-5914F79B783A}" type="sibTrans" cxnId="{C65506B3-6D25-4D4C-86A9-48807367BF81}">
      <dgm:prSet/>
      <dgm:spPr/>
      <dgm:t>
        <a:bodyPr/>
        <a:lstStyle/>
        <a:p>
          <a:pPr algn="l"/>
          <a:endParaRPr lang="en-US" sz="2400"/>
        </a:p>
      </dgm:t>
    </dgm:pt>
    <dgm:pt modelId="{56136B53-C84B-4471-A622-3661ADED5CC8}">
      <dgm:prSet phldrT="[Text]" custT="1"/>
      <dgm:spPr/>
      <dgm:t>
        <a:bodyPr/>
        <a:lstStyle/>
        <a:p>
          <a:pPr algn="l"/>
          <a:r>
            <a:rPr lang="es-419" sz="2000" dirty="0"/>
            <a:t>2. Consistencia – misma regulación para riesgos similares</a:t>
          </a:r>
          <a:endParaRPr lang="en-US" sz="2000" dirty="0"/>
        </a:p>
      </dgm:t>
    </dgm:pt>
    <dgm:pt modelId="{934D8B2E-B6BE-4D53-AFFE-A90E3DAA9F75}" type="parTrans" cxnId="{4F2CF827-E180-49B0-8439-B75FF8E80C3B}">
      <dgm:prSet/>
      <dgm:spPr/>
      <dgm:t>
        <a:bodyPr/>
        <a:lstStyle/>
        <a:p>
          <a:pPr algn="l"/>
          <a:endParaRPr lang="en-US" sz="2400"/>
        </a:p>
      </dgm:t>
    </dgm:pt>
    <dgm:pt modelId="{524217BA-50E2-4D06-BECB-F774DB588592}" type="sibTrans" cxnId="{4F2CF827-E180-49B0-8439-B75FF8E80C3B}">
      <dgm:prSet/>
      <dgm:spPr/>
      <dgm:t>
        <a:bodyPr/>
        <a:lstStyle/>
        <a:p>
          <a:pPr algn="l"/>
          <a:endParaRPr lang="en-US" sz="2400"/>
        </a:p>
      </dgm:t>
    </dgm:pt>
    <dgm:pt modelId="{4CB00D7C-C4DD-457B-BB7E-6103FFA8557A}">
      <dgm:prSet phldrT="[Text]" custT="1"/>
      <dgm:spPr/>
      <dgm:t>
        <a:bodyPr/>
        <a:lstStyle/>
        <a:p>
          <a:pPr algn="l"/>
          <a:r>
            <a:rPr lang="es-419" sz="2000" dirty="0"/>
            <a:t>3. Complementariedad – complementar marco regulatorio y procesos de supervisión</a:t>
          </a:r>
          <a:endParaRPr lang="en-US" sz="2000" dirty="0"/>
        </a:p>
      </dgm:t>
    </dgm:pt>
    <dgm:pt modelId="{71E19211-D155-40C6-B489-ED74619E48AE}" type="parTrans" cxnId="{AA1F1BE5-81DE-46C2-AB4E-93F0BB48B7A8}">
      <dgm:prSet/>
      <dgm:spPr/>
      <dgm:t>
        <a:bodyPr/>
        <a:lstStyle/>
        <a:p>
          <a:pPr algn="l"/>
          <a:endParaRPr lang="en-US" sz="2400"/>
        </a:p>
      </dgm:t>
    </dgm:pt>
    <dgm:pt modelId="{AA1A788F-1824-4AC4-B16D-50008871721E}" type="sibTrans" cxnId="{AA1F1BE5-81DE-46C2-AB4E-93F0BB48B7A8}">
      <dgm:prSet/>
      <dgm:spPr/>
      <dgm:t>
        <a:bodyPr/>
        <a:lstStyle/>
        <a:p>
          <a:pPr algn="l"/>
          <a:endParaRPr lang="en-US" sz="2400"/>
        </a:p>
      </dgm:t>
    </dgm:pt>
    <dgm:pt modelId="{79095B62-429D-49BB-AE91-7F251CE9FA9D}">
      <dgm:prSet custT="1"/>
      <dgm:spPr/>
      <dgm:t>
        <a:bodyPr/>
        <a:lstStyle/>
        <a:p>
          <a:pPr algn="l"/>
          <a:r>
            <a:rPr lang="es-419" sz="2000" dirty="0"/>
            <a:t>4. Neutralidad – especialmente en relación con la tecnología</a:t>
          </a:r>
          <a:endParaRPr lang="en-US" sz="2000" dirty="0"/>
        </a:p>
      </dgm:t>
    </dgm:pt>
    <dgm:pt modelId="{DD078755-9E88-4519-830D-4ADC7B61F483}" type="parTrans" cxnId="{735C28C0-9075-4F3C-807F-27100602360E}">
      <dgm:prSet/>
      <dgm:spPr/>
      <dgm:t>
        <a:bodyPr/>
        <a:lstStyle/>
        <a:p>
          <a:pPr algn="l"/>
          <a:endParaRPr lang="en-US" sz="2400"/>
        </a:p>
      </dgm:t>
    </dgm:pt>
    <dgm:pt modelId="{18465E41-3EF6-48A8-9040-C18F12C0EEBF}" type="sibTrans" cxnId="{735C28C0-9075-4F3C-807F-27100602360E}">
      <dgm:prSet/>
      <dgm:spPr/>
      <dgm:t>
        <a:bodyPr/>
        <a:lstStyle/>
        <a:p>
          <a:pPr algn="l"/>
          <a:endParaRPr lang="en-US" sz="2400"/>
        </a:p>
      </dgm:t>
    </dgm:pt>
    <dgm:pt modelId="{69CA3632-D66A-49E2-A9CA-A75C1008E01A}">
      <dgm:prSet custT="1"/>
      <dgm:spPr/>
      <dgm:t>
        <a:bodyPr/>
        <a:lstStyle/>
        <a:p>
          <a:pPr algn="l"/>
          <a:r>
            <a:rPr lang="es-419" sz="2000" dirty="0"/>
            <a:t>5. Transparencia y adecuadas conductas de mercado</a:t>
          </a:r>
          <a:endParaRPr lang="en-US" sz="2000" dirty="0"/>
        </a:p>
      </dgm:t>
    </dgm:pt>
    <dgm:pt modelId="{A21EE79A-E0E3-4AE8-BF00-7DDE970F0B3A}" type="parTrans" cxnId="{DCDDC097-5E4C-49E6-9AD2-5FD403E73A46}">
      <dgm:prSet/>
      <dgm:spPr/>
      <dgm:t>
        <a:bodyPr/>
        <a:lstStyle/>
        <a:p>
          <a:pPr algn="l"/>
          <a:endParaRPr lang="en-US" sz="2400"/>
        </a:p>
      </dgm:t>
    </dgm:pt>
    <dgm:pt modelId="{2597FC84-4382-439A-B055-8723EB4D684F}" type="sibTrans" cxnId="{DCDDC097-5E4C-49E6-9AD2-5FD403E73A46}">
      <dgm:prSet/>
      <dgm:spPr/>
      <dgm:t>
        <a:bodyPr/>
        <a:lstStyle/>
        <a:p>
          <a:pPr algn="l"/>
          <a:endParaRPr lang="en-US" sz="2400"/>
        </a:p>
      </dgm:t>
    </dgm:pt>
    <dgm:pt modelId="{6B49A8B6-E4A9-41AD-BD69-0720D3E48ED9}">
      <dgm:prSet custT="1"/>
      <dgm:spPr/>
      <dgm:t>
        <a:bodyPr/>
        <a:lstStyle/>
        <a:p>
          <a:pPr algn="l"/>
          <a:r>
            <a:rPr lang="es-419" sz="2000" dirty="0"/>
            <a:t>6. Coordinación y colaboración</a:t>
          </a:r>
          <a:endParaRPr lang="en-US" sz="2000" dirty="0"/>
        </a:p>
      </dgm:t>
    </dgm:pt>
    <dgm:pt modelId="{D2AEEDFB-D857-4008-8AEE-AC8B9765DB58}" type="parTrans" cxnId="{1E1E5BD6-C937-4688-8934-5F5CDA3EFD65}">
      <dgm:prSet/>
      <dgm:spPr/>
      <dgm:t>
        <a:bodyPr/>
        <a:lstStyle/>
        <a:p>
          <a:pPr algn="l"/>
          <a:endParaRPr lang="en-US" sz="2400"/>
        </a:p>
      </dgm:t>
    </dgm:pt>
    <dgm:pt modelId="{E3BEFD71-8890-4DA1-97B1-C42D5C5D0217}" type="sibTrans" cxnId="{1E1E5BD6-C937-4688-8934-5F5CDA3EFD65}">
      <dgm:prSet/>
      <dgm:spPr/>
      <dgm:t>
        <a:bodyPr/>
        <a:lstStyle/>
        <a:p>
          <a:pPr algn="l"/>
          <a:endParaRPr lang="en-US" sz="2400"/>
        </a:p>
      </dgm:t>
    </dgm:pt>
    <dgm:pt modelId="{6E39666B-7BC1-49BD-AFA5-CC8914DD803C}">
      <dgm:prSet custT="1"/>
      <dgm:spPr/>
      <dgm:t>
        <a:bodyPr/>
        <a:lstStyle/>
        <a:p>
          <a:pPr algn="l"/>
          <a:r>
            <a:rPr lang="es-419" sz="2000" dirty="0"/>
            <a:t>7. Seguridad , protección y prevención</a:t>
          </a:r>
          <a:endParaRPr lang="en-US" sz="2000" dirty="0"/>
        </a:p>
      </dgm:t>
    </dgm:pt>
    <dgm:pt modelId="{26CCFF60-64AA-4316-9270-8CAC10539A6A}" type="parTrans" cxnId="{15D66133-C0E4-43B7-823B-6266D783C853}">
      <dgm:prSet/>
      <dgm:spPr/>
      <dgm:t>
        <a:bodyPr/>
        <a:lstStyle/>
        <a:p>
          <a:endParaRPr lang="en-US"/>
        </a:p>
      </dgm:t>
    </dgm:pt>
    <dgm:pt modelId="{62A0AACA-DC51-4064-85E1-A8EDAE074799}" type="sibTrans" cxnId="{15D66133-C0E4-43B7-823B-6266D783C853}">
      <dgm:prSet/>
      <dgm:spPr/>
      <dgm:t>
        <a:bodyPr/>
        <a:lstStyle/>
        <a:p>
          <a:endParaRPr lang="en-US"/>
        </a:p>
      </dgm:t>
    </dgm:pt>
    <dgm:pt modelId="{59BC4F20-1169-48EB-BEFB-644DABBFDC8D}" type="pres">
      <dgm:prSet presAssocID="{5354544B-F3B9-4CF3-82B9-39FB5BAC02ED}" presName="Name0" presStyleCnt="0">
        <dgm:presLayoutVars>
          <dgm:resizeHandles/>
        </dgm:presLayoutVars>
      </dgm:prSet>
      <dgm:spPr/>
    </dgm:pt>
    <dgm:pt modelId="{CF654074-FD3A-482E-9136-B11EA3758EAB}" type="pres">
      <dgm:prSet presAssocID="{C2B2DE08-33D5-47FD-B1D9-142BE16208D8}" presName="text" presStyleLbl="node1" presStyleIdx="0" presStyleCnt="7" custScaleX="769362" custLinFactY="3157" custLinFactNeighborX="-434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4DD15213-BF61-45C7-AF91-A8CD395C6BE5}" type="pres">
      <dgm:prSet presAssocID="{D7B63384-0E79-46FB-8929-5914F79B783A}" presName="space" presStyleCnt="0"/>
      <dgm:spPr/>
    </dgm:pt>
    <dgm:pt modelId="{5C22935B-0A30-431F-870F-9143142AE62F}" type="pres">
      <dgm:prSet presAssocID="{56136B53-C84B-4471-A622-3661ADED5CC8}" presName="text" presStyleLbl="node1" presStyleIdx="1" presStyleCnt="7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239FB041-CDE8-43E5-8D44-0E6D0F9B1F50}" type="pres">
      <dgm:prSet presAssocID="{524217BA-50E2-4D06-BECB-F774DB588592}" presName="space" presStyleCnt="0"/>
      <dgm:spPr/>
    </dgm:pt>
    <dgm:pt modelId="{9835C727-A7BE-42E8-B254-3409DD6783CC}" type="pres">
      <dgm:prSet presAssocID="{4CB00D7C-C4DD-457B-BB7E-6103FFA8557A}" presName="text" presStyleLbl="node1" presStyleIdx="2" presStyleCnt="7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F42E0284-3C47-405D-9303-76BCA31171D1}" type="pres">
      <dgm:prSet presAssocID="{AA1A788F-1824-4AC4-B16D-50008871721E}" presName="space" presStyleCnt="0"/>
      <dgm:spPr/>
    </dgm:pt>
    <dgm:pt modelId="{3C40829E-96DC-43D3-BAB0-80DA2B45C2A5}" type="pres">
      <dgm:prSet presAssocID="{79095B62-429D-49BB-AE91-7F251CE9FA9D}" presName="text" presStyleLbl="node1" presStyleIdx="3" presStyleCnt="7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7033688B-022D-47A7-B25E-DCEC0BEB2A6B}" type="pres">
      <dgm:prSet presAssocID="{18465E41-3EF6-48A8-9040-C18F12C0EEBF}" presName="space" presStyleCnt="0"/>
      <dgm:spPr/>
    </dgm:pt>
    <dgm:pt modelId="{05D9F7BD-089E-4B95-826A-4610AE0AD82B}" type="pres">
      <dgm:prSet presAssocID="{69CA3632-D66A-49E2-A9CA-A75C1008E01A}" presName="text" presStyleLbl="node1" presStyleIdx="4" presStyleCnt="7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8BD43ACD-BB8F-462C-98D7-BCD6A695E9E2}" type="pres">
      <dgm:prSet presAssocID="{2597FC84-4382-439A-B055-8723EB4D684F}" presName="space" presStyleCnt="0"/>
      <dgm:spPr/>
    </dgm:pt>
    <dgm:pt modelId="{063EEF50-0C94-44D7-8EF8-DA33AEB3B109}" type="pres">
      <dgm:prSet presAssocID="{6B49A8B6-E4A9-41AD-BD69-0720D3E48ED9}" presName="text" presStyleLbl="node1" presStyleIdx="5" presStyleCnt="7" custScaleX="973824">
        <dgm:presLayoutVars>
          <dgm:bulletEnabled val="1"/>
        </dgm:presLayoutVars>
      </dgm:prSet>
      <dgm:spPr>
        <a:prstGeom prst="roundRect">
          <a:avLst/>
        </a:prstGeom>
      </dgm:spPr>
    </dgm:pt>
    <dgm:pt modelId="{C360F5C9-141E-47B8-887B-793567673A8F}" type="pres">
      <dgm:prSet presAssocID="{E3BEFD71-8890-4DA1-97B1-C42D5C5D0217}" presName="space" presStyleCnt="0"/>
      <dgm:spPr/>
    </dgm:pt>
    <dgm:pt modelId="{8AF08A2C-019B-4EEA-8409-560620D0359F}" type="pres">
      <dgm:prSet presAssocID="{6E39666B-7BC1-49BD-AFA5-CC8914DD803C}" presName="text" presStyleLbl="node1" presStyleIdx="6" presStyleCnt="7" custScaleX="308882">
        <dgm:presLayoutVars>
          <dgm:bulletEnabled val="1"/>
        </dgm:presLayoutVars>
      </dgm:prSet>
      <dgm:spPr/>
    </dgm:pt>
  </dgm:ptLst>
  <dgm:cxnLst>
    <dgm:cxn modelId="{9DE0E608-9C85-4656-B53E-FBFCA1336DF2}" type="presOf" srcId="{6E39666B-7BC1-49BD-AFA5-CC8914DD803C}" destId="{8AF08A2C-019B-4EEA-8409-560620D0359F}" srcOrd="0" destOrd="0" presId="urn:diagrams.loki3.com/VaryingWidthList"/>
    <dgm:cxn modelId="{186CD609-DF52-45BE-B96F-6AD5F09157AA}" type="presOf" srcId="{6B49A8B6-E4A9-41AD-BD69-0720D3E48ED9}" destId="{063EEF50-0C94-44D7-8EF8-DA33AEB3B109}" srcOrd="0" destOrd="0" presId="urn:diagrams.loki3.com/VaryingWidthList"/>
    <dgm:cxn modelId="{9D78D620-7D50-4BB5-9D61-B32D504FC4C3}" type="presOf" srcId="{79095B62-429D-49BB-AE91-7F251CE9FA9D}" destId="{3C40829E-96DC-43D3-BAB0-80DA2B45C2A5}" srcOrd="0" destOrd="0" presId="urn:diagrams.loki3.com/VaryingWidthList"/>
    <dgm:cxn modelId="{4F2CF827-E180-49B0-8439-B75FF8E80C3B}" srcId="{5354544B-F3B9-4CF3-82B9-39FB5BAC02ED}" destId="{56136B53-C84B-4471-A622-3661ADED5CC8}" srcOrd="1" destOrd="0" parTransId="{934D8B2E-B6BE-4D53-AFFE-A90E3DAA9F75}" sibTransId="{524217BA-50E2-4D06-BECB-F774DB588592}"/>
    <dgm:cxn modelId="{15D66133-C0E4-43B7-823B-6266D783C853}" srcId="{5354544B-F3B9-4CF3-82B9-39FB5BAC02ED}" destId="{6E39666B-7BC1-49BD-AFA5-CC8914DD803C}" srcOrd="6" destOrd="0" parTransId="{26CCFF60-64AA-4316-9270-8CAC10539A6A}" sibTransId="{62A0AACA-DC51-4064-85E1-A8EDAE074799}"/>
    <dgm:cxn modelId="{1E549180-7A84-4A2E-8249-2C2464E271B2}" type="presOf" srcId="{4CB00D7C-C4DD-457B-BB7E-6103FFA8557A}" destId="{9835C727-A7BE-42E8-B254-3409DD6783CC}" srcOrd="0" destOrd="0" presId="urn:diagrams.loki3.com/VaryingWidthList"/>
    <dgm:cxn modelId="{2D1AE891-94F3-401A-98FF-699D7D0E3320}" type="presOf" srcId="{C2B2DE08-33D5-47FD-B1D9-142BE16208D8}" destId="{CF654074-FD3A-482E-9136-B11EA3758EAB}" srcOrd="0" destOrd="0" presId="urn:diagrams.loki3.com/VaryingWidthList"/>
    <dgm:cxn modelId="{DCDDC097-5E4C-49E6-9AD2-5FD403E73A46}" srcId="{5354544B-F3B9-4CF3-82B9-39FB5BAC02ED}" destId="{69CA3632-D66A-49E2-A9CA-A75C1008E01A}" srcOrd="4" destOrd="0" parTransId="{A21EE79A-E0E3-4AE8-BF00-7DDE970F0B3A}" sibTransId="{2597FC84-4382-439A-B055-8723EB4D684F}"/>
    <dgm:cxn modelId="{4813E6AD-628D-4DB7-9377-D677E2820006}" type="presOf" srcId="{5354544B-F3B9-4CF3-82B9-39FB5BAC02ED}" destId="{59BC4F20-1169-48EB-BEFB-644DABBFDC8D}" srcOrd="0" destOrd="0" presId="urn:diagrams.loki3.com/VaryingWidthList"/>
    <dgm:cxn modelId="{C65506B3-6D25-4D4C-86A9-48807367BF81}" srcId="{5354544B-F3B9-4CF3-82B9-39FB5BAC02ED}" destId="{C2B2DE08-33D5-47FD-B1D9-142BE16208D8}" srcOrd="0" destOrd="0" parTransId="{149E8118-ED11-458E-9D6A-168C6AA76198}" sibTransId="{D7B63384-0E79-46FB-8929-5914F79B783A}"/>
    <dgm:cxn modelId="{41089BB3-5E2B-4841-BAD3-F1D7EC98D972}" type="presOf" srcId="{69CA3632-D66A-49E2-A9CA-A75C1008E01A}" destId="{05D9F7BD-089E-4B95-826A-4610AE0AD82B}" srcOrd="0" destOrd="0" presId="urn:diagrams.loki3.com/VaryingWidthList"/>
    <dgm:cxn modelId="{735C28C0-9075-4F3C-807F-27100602360E}" srcId="{5354544B-F3B9-4CF3-82B9-39FB5BAC02ED}" destId="{79095B62-429D-49BB-AE91-7F251CE9FA9D}" srcOrd="3" destOrd="0" parTransId="{DD078755-9E88-4519-830D-4ADC7B61F483}" sibTransId="{18465E41-3EF6-48A8-9040-C18F12C0EEBF}"/>
    <dgm:cxn modelId="{9599A8CE-9B39-4F71-BE35-1EC3675B39CE}" type="presOf" srcId="{56136B53-C84B-4471-A622-3661ADED5CC8}" destId="{5C22935B-0A30-431F-870F-9143142AE62F}" srcOrd="0" destOrd="0" presId="urn:diagrams.loki3.com/VaryingWidthList"/>
    <dgm:cxn modelId="{1E1E5BD6-C937-4688-8934-5F5CDA3EFD65}" srcId="{5354544B-F3B9-4CF3-82B9-39FB5BAC02ED}" destId="{6B49A8B6-E4A9-41AD-BD69-0720D3E48ED9}" srcOrd="5" destOrd="0" parTransId="{D2AEEDFB-D857-4008-8AEE-AC8B9765DB58}" sibTransId="{E3BEFD71-8890-4DA1-97B1-C42D5C5D0217}"/>
    <dgm:cxn modelId="{AA1F1BE5-81DE-46C2-AB4E-93F0BB48B7A8}" srcId="{5354544B-F3B9-4CF3-82B9-39FB5BAC02ED}" destId="{4CB00D7C-C4DD-457B-BB7E-6103FFA8557A}" srcOrd="2" destOrd="0" parTransId="{71E19211-D155-40C6-B489-ED74619E48AE}" sibTransId="{AA1A788F-1824-4AC4-B16D-50008871721E}"/>
    <dgm:cxn modelId="{7F46AFC8-C57C-47B5-979B-DFC17AB6BA25}" type="presParOf" srcId="{59BC4F20-1169-48EB-BEFB-644DABBFDC8D}" destId="{CF654074-FD3A-482E-9136-B11EA3758EAB}" srcOrd="0" destOrd="0" presId="urn:diagrams.loki3.com/VaryingWidthList"/>
    <dgm:cxn modelId="{993B37D7-9418-4150-B931-A50D036CBDBA}" type="presParOf" srcId="{59BC4F20-1169-48EB-BEFB-644DABBFDC8D}" destId="{4DD15213-BF61-45C7-AF91-A8CD395C6BE5}" srcOrd="1" destOrd="0" presId="urn:diagrams.loki3.com/VaryingWidthList"/>
    <dgm:cxn modelId="{ADD06C64-8F90-4627-BF6A-C431FA17FA9A}" type="presParOf" srcId="{59BC4F20-1169-48EB-BEFB-644DABBFDC8D}" destId="{5C22935B-0A30-431F-870F-9143142AE62F}" srcOrd="2" destOrd="0" presId="urn:diagrams.loki3.com/VaryingWidthList"/>
    <dgm:cxn modelId="{23A05E59-0924-451F-AA62-42EC12FD37D7}" type="presParOf" srcId="{59BC4F20-1169-48EB-BEFB-644DABBFDC8D}" destId="{239FB041-CDE8-43E5-8D44-0E6D0F9B1F50}" srcOrd="3" destOrd="0" presId="urn:diagrams.loki3.com/VaryingWidthList"/>
    <dgm:cxn modelId="{1BCCD145-EF0C-4618-A434-911B27CC6B37}" type="presParOf" srcId="{59BC4F20-1169-48EB-BEFB-644DABBFDC8D}" destId="{9835C727-A7BE-42E8-B254-3409DD6783CC}" srcOrd="4" destOrd="0" presId="urn:diagrams.loki3.com/VaryingWidthList"/>
    <dgm:cxn modelId="{3E247617-D2B2-47AD-97B7-14C3B11127E4}" type="presParOf" srcId="{59BC4F20-1169-48EB-BEFB-644DABBFDC8D}" destId="{F42E0284-3C47-405D-9303-76BCA31171D1}" srcOrd="5" destOrd="0" presId="urn:diagrams.loki3.com/VaryingWidthList"/>
    <dgm:cxn modelId="{4DF47ACE-3B3F-469B-8B39-44AAF4FD01A2}" type="presParOf" srcId="{59BC4F20-1169-48EB-BEFB-644DABBFDC8D}" destId="{3C40829E-96DC-43D3-BAB0-80DA2B45C2A5}" srcOrd="6" destOrd="0" presId="urn:diagrams.loki3.com/VaryingWidthList"/>
    <dgm:cxn modelId="{47F1B5BD-65C6-4E52-9588-3E9878FC339F}" type="presParOf" srcId="{59BC4F20-1169-48EB-BEFB-644DABBFDC8D}" destId="{7033688B-022D-47A7-B25E-DCEC0BEB2A6B}" srcOrd="7" destOrd="0" presId="urn:diagrams.loki3.com/VaryingWidthList"/>
    <dgm:cxn modelId="{B4FB9B31-7011-4A34-B57C-9A3D6A68CE0D}" type="presParOf" srcId="{59BC4F20-1169-48EB-BEFB-644DABBFDC8D}" destId="{05D9F7BD-089E-4B95-826A-4610AE0AD82B}" srcOrd="8" destOrd="0" presId="urn:diagrams.loki3.com/VaryingWidthList"/>
    <dgm:cxn modelId="{5D8DA20C-A3E1-4358-BF50-697E24B12BE0}" type="presParOf" srcId="{59BC4F20-1169-48EB-BEFB-644DABBFDC8D}" destId="{8BD43ACD-BB8F-462C-98D7-BCD6A695E9E2}" srcOrd="9" destOrd="0" presId="urn:diagrams.loki3.com/VaryingWidthList"/>
    <dgm:cxn modelId="{C3AA3DA9-79FC-4EFA-A67A-68E72E68FE8C}" type="presParOf" srcId="{59BC4F20-1169-48EB-BEFB-644DABBFDC8D}" destId="{063EEF50-0C94-44D7-8EF8-DA33AEB3B109}" srcOrd="10" destOrd="0" presId="urn:diagrams.loki3.com/VaryingWidthList"/>
    <dgm:cxn modelId="{A9D22DB4-F153-4203-B769-CB3AB20F96A3}" type="presParOf" srcId="{59BC4F20-1169-48EB-BEFB-644DABBFDC8D}" destId="{C360F5C9-141E-47B8-887B-793567673A8F}" srcOrd="11" destOrd="0" presId="urn:diagrams.loki3.com/VaryingWidthList"/>
    <dgm:cxn modelId="{EB858FB3-B248-4588-BD2E-B3127C4B014B}" type="presParOf" srcId="{59BC4F20-1169-48EB-BEFB-644DABBFDC8D}" destId="{8AF08A2C-019B-4EEA-8409-560620D0359F}" srcOrd="1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54544B-F3B9-4CF3-82B9-39FB5BAC02ED}" type="doc">
      <dgm:prSet loTypeId="urn:diagrams.loki3.com/VaryingWidthList" loCatId="list" qsTypeId="urn:microsoft.com/office/officeart/2005/8/quickstyle/simple1" qsCatId="simple" csTypeId="urn:microsoft.com/office/officeart/2005/8/colors/accent2_2" csCatId="accent2" phldr="1"/>
      <dgm:spPr/>
    </dgm:pt>
    <dgm:pt modelId="{C2B2DE08-33D5-47FD-B1D9-142BE16208D8}">
      <dgm:prSet phldrT="[Text]" custT="1"/>
      <dgm:spPr/>
      <dgm:t>
        <a:bodyPr/>
        <a:lstStyle/>
        <a:p>
          <a:pPr algn="l"/>
          <a:r>
            <a:rPr lang="es-MX" sz="2000" dirty="0">
              <a:latin typeface="Trebuchet MS" panose="020B0603020202020204" pitchFamily="34" charset="0"/>
            </a:rPr>
            <a:t>Proteger efectivamente la privacidad e integridad de datos de usuarios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149E8118-ED11-458E-9D6A-168C6AA76198}" type="parTrans" cxnId="{C65506B3-6D25-4D4C-86A9-48807367BF81}">
      <dgm:prSet/>
      <dgm:spPr/>
      <dgm:t>
        <a:bodyPr/>
        <a:lstStyle/>
        <a:p>
          <a:pPr algn="l"/>
          <a:endParaRPr lang="en-US" sz="2400"/>
        </a:p>
      </dgm:t>
    </dgm:pt>
    <dgm:pt modelId="{D7B63384-0E79-46FB-8929-5914F79B783A}" type="sibTrans" cxnId="{C65506B3-6D25-4D4C-86A9-48807367BF81}">
      <dgm:prSet/>
      <dgm:spPr/>
      <dgm:t>
        <a:bodyPr/>
        <a:lstStyle/>
        <a:p>
          <a:pPr algn="l"/>
          <a:endParaRPr lang="en-US" sz="2400"/>
        </a:p>
      </dgm:t>
    </dgm:pt>
    <dgm:pt modelId="{56136B53-C84B-4471-A622-3661ADED5CC8}">
      <dgm:prSet phldrT="[Text]" custT="1"/>
      <dgm:spPr/>
      <dgm:t>
        <a:bodyPr/>
        <a:lstStyle/>
        <a:p>
          <a:pPr algn="l"/>
          <a:r>
            <a:rPr lang="es-MX" sz="2000" dirty="0">
              <a:latin typeface="Trebuchet MS" panose="020B0603020202020204" pitchFamily="34" charset="0"/>
            </a:rPr>
            <a:t>Dar validez legal  y seguridad a transacciones </a:t>
          </a:r>
          <a:r>
            <a:rPr lang="es-MX" sz="2000" i="1" dirty="0">
              <a:latin typeface="Trebuchet MS" panose="020B0603020202020204" pitchFamily="34" charset="0"/>
            </a:rPr>
            <a:t>digitales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934D8B2E-B6BE-4D53-AFFE-A90E3DAA9F75}" type="parTrans" cxnId="{4F2CF827-E180-49B0-8439-B75FF8E80C3B}">
      <dgm:prSet/>
      <dgm:spPr/>
      <dgm:t>
        <a:bodyPr/>
        <a:lstStyle/>
        <a:p>
          <a:pPr algn="l"/>
          <a:endParaRPr lang="en-US" sz="2400"/>
        </a:p>
      </dgm:t>
    </dgm:pt>
    <dgm:pt modelId="{524217BA-50E2-4D06-BECB-F774DB588592}" type="sibTrans" cxnId="{4F2CF827-E180-49B0-8439-B75FF8E80C3B}">
      <dgm:prSet/>
      <dgm:spPr/>
      <dgm:t>
        <a:bodyPr/>
        <a:lstStyle/>
        <a:p>
          <a:pPr algn="l"/>
          <a:endParaRPr lang="en-US" sz="2400"/>
        </a:p>
      </dgm:t>
    </dgm:pt>
    <dgm:pt modelId="{4CB00D7C-C4DD-457B-BB7E-6103FFA8557A}">
      <dgm:prSet phldrT="[Text]" custT="1"/>
      <dgm:spPr/>
      <dgm:t>
        <a:bodyPr/>
        <a:lstStyle/>
        <a:p>
          <a:pPr algn="l"/>
          <a:r>
            <a:rPr lang="es-MX" sz="2000" dirty="0">
              <a:latin typeface="Trebuchet MS" panose="020B0603020202020204" pitchFamily="34" charset="0"/>
            </a:rPr>
            <a:t>Garantizar la calidad, estabilidad, y seguimiento de las operaciones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71E19211-D155-40C6-B489-ED74619E48AE}" type="parTrans" cxnId="{AA1F1BE5-81DE-46C2-AB4E-93F0BB48B7A8}">
      <dgm:prSet/>
      <dgm:spPr/>
      <dgm:t>
        <a:bodyPr/>
        <a:lstStyle/>
        <a:p>
          <a:pPr algn="l"/>
          <a:endParaRPr lang="en-US" sz="2400"/>
        </a:p>
      </dgm:t>
    </dgm:pt>
    <dgm:pt modelId="{AA1A788F-1824-4AC4-B16D-50008871721E}" type="sibTrans" cxnId="{AA1F1BE5-81DE-46C2-AB4E-93F0BB48B7A8}">
      <dgm:prSet/>
      <dgm:spPr/>
      <dgm:t>
        <a:bodyPr/>
        <a:lstStyle/>
        <a:p>
          <a:pPr algn="l"/>
          <a:endParaRPr lang="en-US" sz="2400"/>
        </a:p>
      </dgm:t>
    </dgm:pt>
    <dgm:pt modelId="{79095B62-429D-49BB-AE91-7F251CE9FA9D}">
      <dgm:prSet custT="1"/>
      <dgm:spPr/>
      <dgm:t>
        <a:bodyPr/>
        <a:lstStyle/>
        <a:p>
          <a:pPr algn="l"/>
          <a:r>
            <a:rPr lang="es-MX" sz="2000" dirty="0">
              <a:latin typeface="Trebuchet MS" panose="020B0603020202020204" pitchFamily="34" charset="0"/>
            </a:rPr>
            <a:t>Promover la educación financiera de usuarios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DD078755-9E88-4519-830D-4ADC7B61F483}" type="parTrans" cxnId="{735C28C0-9075-4F3C-807F-27100602360E}">
      <dgm:prSet/>
      <dgm:spPr/>
      <dgm:t>
        <a:bodyPr/>
        <a:lstStyle/>
        <a:p>
          <a:pPr algn="l"/>
          <a:endParaRPr lang="en-US" sz="2400"/>
        </a:p>
      </dgm:t>
    </dgm:pt>
    <dgm:pt modelId="{18465E41-3EF6-48A8-9040-C18F12C0EEBF}" type="sibTrans" cxnId="{735C28C0-9075-4F3C-807F-27100602360E}">
      <dgm:prSet/>
      <dgm:spPr/>
      <dgm:t>
        <a:bodyPr/>
        <a:lstStyle/>
        <a:p>
          <a:pPr algn="l"/>
          <a:endParaRPr lang="en-US" sz="2400"/>
        </a:p>
      </dgm:t>
    </dgm:pt>
    <dgm:pt modelId="{60FB6C93-C210-4023-B8B7-94F1F5F6A627}">
      <dgm:prSet custT="1"/>
      <dgm:spPr/>
      <dgm:t>
        <a:bodyPr/>
        <a:lstStyle/>
        <a:p>
          <a:pPr algn="l"/>
          <a:r>
            <a:rPr lang="es-MX" sz="2000" b="0" dirty="0">
              <a:latin typeface="Trebuchet MS" panose="020B0603020202020204" pitchFamily="34" charset="0"/>
            </a:rPr>
            <a:t>Lograr un “</a:t>
          </a:r>
          <a:r>
            <a:rPr lang="es-MX" sz="2000" b="0" i="1" dirty="0">
              <a:latin typeface="Trebuchet MS" panose="020B0603020202020204" pitchFamily="34" charset="0"/>
            </a:rPr>
            <a:t>campo de juego nivelado</a:t>
          </a:r>
          <a:r>
            <a:rPr lang="es-MX" sz="2000" b="0" dirty="0">
              <a:latin typeface="Trebuchet MS" panose="020B0603020202020204" pitchFamily="34" charset="0"/>
            </a:rPr>
            <a:t>”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2CAA63E4-15C2-4267-AF91-D36DECB1295E}" type="parTrans" cxnId="{4C285D78-2EBE-4081-A093-5CD28F6E6BF9}">
      <dgm:prSet/>
      <dgm:spPr/>
      <dgm:t>
        <a:bodyPr/>
        <a:lstStyle/>
        <a:p>
          <a:endParaRPr lang="en-US"/>
        </a:p>
      </dgm:t>
    </dgm:pt>
    <dgm:pt modelId="{5AF58334-B33A-468A-9F27-32CD7EF53918}" type="sibTrans" cxnId="{4C285D78-2EBE-4081-A093-5CD28F6E6BF9}">
      <dgm:prSet/>
      <dgm:spPr/>
      <dgm:t>
        <a:bodyPr/>
        <a:lstStyle/>
        <a:p>
          <a:endParaRPr lang="en-US"/>
        </a:p>
      </dgm:t>
    </dgm:pt>
    <dgm:pt modelId="{EA138D75-E004-447A-8CC0-2DCBC8E6D999}">
      <dgm:prSet custT="1"/>
      <dgm:spPr/>
      <dgm:t>
        <a:bodyPr/>
        <a:lstStyle/>
        <a:p>
          <a:pPr algn="l"/>
          <a:r>
            <a:rPr lang="en-US" sz="2000" b="0" dirty="0" err="1">
              <a:latin typeface="Trebuchet MS" panose="020B0603020202020204" pitchFamily="34" charset="0"/>
            </a:rPr>
            <a:t>Contar</a:t>
          </a:r>
          <a:r>
            <a:rPr lang="en-US" sz="2000" b="0" dirty="0">
              <a:latin typeface="Trebuchet MS" panose="020B0603020202020204" pitchFamily="34" charset="0"/>
            </a:rPr>
            <a:t> con un </a:t>
          </a:r>
          <a:r>
            <a:rPr lang="en-US" sz="2000" b="0" dirty="0" err="1">
              <a:latin typeface="Trebuchet MS" panose="020B0603020202020204" pitchFamily="34" charset="0"/>
            </a:rPr>
            <a:t>adecuado</a:t>
          </a:r>
          <a:r>
            <a:rPr lang="en-US" sz="2000" b="0" dirty="0">
              <a:latin typeface="Trebuchet MS" panose="020B0603020202020204" pitchFamily="34" charset="0"/>
            </a:rPr>
            <a:t> </a:t>
          </a:r>
          <a:r>
            <a:rPr lang="en-US" sz="2000" b="0" dirty="0" err="1">
              <a:latin typeface="Trebuchet MS" panose="020B0603020202020204" pitchFamily="34" charset="0"/>
            </a:rPr>
            <a:t>marco</a:t>
          </a:r>
          <a:r>
            <a:rPr lang="en-US" sz="2000" b="0" dirty="0">
              <a:latin typeface="Trebuchet MS" panose="020B0603020202020204" pitchFamily="34" charset="0"/>
            </a:rPr>
            <a:t> de </a:t>
          </a:r>
          <a:r>
            <a:rPr lang="en-US" sz="2000" b="0" dirty="0" err="1">
              <a:latin typeface="Trebuchet MS" panose="020B0603020202020204" pitchFamily="34" charset="0"/>
            </a:rPr>
            <a:t>protección</a:t>
          </a:r>
          <a:r>
            <a:rPr lang="en-US" sz="2000" b="0" dirty="0">
              <a:latin typeface="Trebuchet MS" panose="020B0603020202020204" pitchFamily="34" charset="0"/>
            </a:rPr>
            <a:t> al </a:t>
          </a:r>
          <a:r>
            <a:rPr lang="en-US" sz="2000" b="0" dirty="0" err="1">
              <a:latin typeface="Trebuchet MS" panose="020B0603020202020204" pitchFamily="34" charset="0"/>
            </a:rPr>
            <a:t>consumidor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69A84BDF-C98E-4E06-A5C8-0B14C288ACE4}" type="parTrans" cxnId="{1FFA5E91-626C-4265-B792-1304ACE8B5B2}">
      <dgm:prSet/>
      <dgm:spPr/>
      <dgm:t>
        <a:bodyPr/>
        <a:lstStyle/>
        <a:p>
          <a:endParaRPr lang="en-US"/>
        </a:p>
      </dgm:t>
    </dgm:pt>
    <dgm:pt modelId="{4B3F25D3-90B9-4014-9B30-F148BA5055B4}" type="sibTrans" cxnId="{1FFA5E91-626C-4265-B792-1304ACE8B5B2}">
      <dgm:prSet/>
      <dgm:spPr/>
      <dgm:t>
        <a:bodyPr/>
        <a:lstStyle/>
        <a:p>
          <a:endParaRPr lang="en-US"/>
        </a:p>
      </dgm:t>
    </dgm:pt>
    <dgm:pt modelId="{59BC4F20-1169-48EB-BEFB-644DABBFDC8D}" type="pres">
      <dgm:prSet presAssocID="{5354544B-F3B9-4CF3-82B9-39FB5BAC02ED}" presName="Name0" presStyleCnt="0">
        <dgm:presLayoutVars>
          <dgm:resizeHandles/>
        </dgm:presLayoutVars>
      </dgm:prSet>
      <dgm:spPr/>
    </dgm:pt>
    <dgm:pt modelId="{8D0494D3-3734-467C-B6E2-0955B7497B18}" type="pres">
      <dgm:prSet presAssocID="{60FB6C93-C210-4023-B8B7-94F1F5F6A627}" presName="text" presStyleLbl="node1" presStyleIdx="0" presStyleCnt="6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9EFDE25A-8681-49DA-A4E8-94D4F6FFD64A}" type="pres">
      <dgm:prSet presAssocID="{5AF58334-B33A-468A-9F27-32CD7EF53918}" presName="space" presStyleCnt="0"/>
      <dgm:spPr/>
    </dgm:pt>
    <dgm:pt modelId="{CF654074-FD3A-482E-9136-B11EA3758EAB}" type="pres">
      <dgm:prSet presAssocID="{C2B2DE08-33D5-47FD-B1D9-142BE16208D8}" presName="text" presStyleLbl="node1" presStyleIdx="1" presStyleCnt="6" custScaleX="769362" custLinFactY="3157" custLinFactNeighborX="-434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4DD15213-BF61-45C7-AF91-A8CD395C6BE5}" type="pres">
      <dgm:prSet presAssocID="{D7B63384-0E79-46FB-8929-5914F79B783A}" presName="space" presStyleCnt="0"/>
      <dgm:spPr/>
    </dgm:pt>
    <dgm:pt modelId="{5C22935B-0A30-431F-870F-9143142AE62F}" type="pres">
      <dgm:prSet presAssocID="{56136B53-C84B-4471-A622-3661ADED5CC8}" presName="text" presStyleLbl="node1" presStyleIdx="2" presStyleCnt="6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239FB041-CDE8-43E5-8D44-0E6D0F9B1F50}" type="pres">
      <dgm:prSet presAssocID="{524217BA-50E2-4D06-BECB-F774DB588592}" presName="space" presStyleCnt="0"/>
      <dgm:spPr/>
    </dgm:pt>
    <dgm:pt modelId="{9835C727-A7BE-42E8-B254-3409DD6783CC}" type="pres">
      <dgm:prSet presAssocID="{4CB00D7C-C4DD-457B-BB7E-6103FFA8557A}" presName="text" presStyleLbl="node1" presStyleIdx="3" presStyleCnt="6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  <dgm:pt modelId="{F42E0284-3C47-405D-9303-76BCA31171D1}" type="pres">
      <dgm:prSet presAssocID="{AA1A788F-1824-4AC4-B16D-50008871721E}" presName="space" presStyleCnt="0"/>
      <dgm:spPr/>
    </dgm:pt>
    <dgm:pt modelId="{CDA61D7B-F3EA-4501-A7A2-8B624F248FC4}" type="pres">
      <dgm:prSet presAssocID="{EA138D75-E004-447A-8CC0-2DCBC8E6D999}" presName="text" presStyleLbl="node1" presStyleIdx="4" presStyleCnt="6" custScaleX="215920">
        <dgm:presLayoutVars>
          <dgm:bulletEnabled val="1"/>
        </dgm:presLayoutVars>
      </dgm:prSet>
      <dgm:spPr/>
    </dgm:pt>
    <dgm:pt modelId="{2DBE4B8B-7B5D-4135-96E1-BE2E4E243A77}" type="pres">
      <dgm:prSet presAssocID="{4B3F25D3-90B9-4014-9B30-F148BA5055B4}" presName="space" presStyleCnt="0"/>
      <dgm:spPr/>
    </dgm:pt>
    <dgm:pt modelId="{3C40829E-96DC-43D3-BAB0-80DA2B45C2A5}" type="pres">
      <dgm:prSet presAssocID="{79095B62-429D-49BB-AE91-7F251CE9FA9D}" presName="text" presStyleLbl="node1" presStyleIdx="5" presStyleCnt="6" custScaleX="973824" custLinFactY="3157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83A7B13-A30C-4712-98C1-0935041F8513}" type="presOf" srcId="{EA138D75-E004-447A-8CC0-2DCBC8E6D999}" destId="{CDA61D7B-F3EA-4501-A7A2-8B624F248FC4}" srcOrd="0" destOrd="0" presId="urn:diagrams.loki3.com/VaryingWidthList"/>
    <dgm:cxn modelId="{9D78D620-7D50-4BB5-9D61-B32D504FC4C3}" type="presOf" srcId="{79095B62-429D-49BB-AE91-7F251CE9FA9D}" destId="{3C40829E-96DC-43D3-BAB0-80DA2B45C2A5}" srcOrd="0" destOrd="0" presId="urn:diagrams.loki3.com/VaryingWidthList"/>
    <dgm:cxn modelId="{4F2CF827-E180-49B0-8439-B75FF8E80C3B}" srcId="{5354544B-F3B9-4CF3-82B9-39FB5BAC02ED}" destId="{56136B53-C84B-4471-A622-3661ADED5CC8}" srcOrd="2" destOrd="0" parTransId="{934D8B2E-B6BE-4D53-AFFE-A90E3DAA9F75}" sibTransId="{524217BA-50E2-4D06-BECB-F774DB588592}"/>
    <dgm:cxn modelId="{BE769556-8A7C-482B-ABDC-F129024AD7C5}" type="presOf" srcId="{60FB6C93-C210-4023-B8B7-94F1F5F6A627}" destId="{8D0494D3-3734-467C-B6E2-0955B7497B18}" srcOrd="0" destOrd="0" presId="urn:diagrams.loki3.com/VaryingWidthList"/>
    <dgm:cxn modelId="{4C285D78-2EBE-4081-A093-5CD28F6E6BF9}" srcId="{5354544B-F3B9-4CF3-82B9-39FB5BAC02ED}" destId="{60FB6C93-C210-4023-B8B7-94F1F5F6A627}" srcOrd="0" destOrd="0" parTransId="{2CAA63E4-15C2-4267-AF91-D36DECB1295E}" sibTransId="{5AF58334-B33A-468A-9F27-32CD7EF53918}"/>
    <dgm:cxn modelId="{1E549180-7A84-4A2E-8249-2C2464E271B2}" type="presOf" srcId="{4CB00D7C-C4DD-457B-BB7E-6103FFA8557A}" destId="{9835C727-A7BE-42E8-B254-3409DD6783CC}" srcOrd="0" destOrd="0" presId="urn:diagrams.loki3.com/VaryingWidthList"/>
    <dgm:cxn modelId="{1FFA5E91-626C-4265-B792-1304ACE8B5B2}" srcId="{5354544B-F3B9-4CF3-82B9-39FB5BAC02ED}" destId="{EA138D75-E004-447A-8CC0-2DCBC8E6D999}" srcOrd="4" destOrd="0" parTransId="{69A84BDF-C98E-4E06-A5C8-0B14C288ACE4}" sibTransId="{4B3F25D3-90B9-4014-9B30-F148BA5055B4}"/>
    <dgm:cxn modelId="{2D1AE891-94F3-401A-98FF-699D7D0E3320}" type="presOf" srcId="{C2B2DE08-33D5-47FD-B1D9-142BE16208D8}" destId="{CF654074-FD3A-482E-9136-B11EA3758EAB}" srcOrd="0" destOrd="0" presId="urn:diagrams.loki3.com/VaryingWidthList"/>
    <dgm:cxn modelId="{4813E6AD-628D-4DB7-9377-D677E2820006}" type="presOf" srcId="{5354544B-F3B9-4CF3-82B9-39FB5BAC02ED}" destId="{59BC4F20-1169-48EB-BEFB-644DABBFDC8D}" srcOrd="0" destOrd="0" presId="urn:diagrams.loki3.com/VaryingWidthList"/>
    <dgm:cxn modelId="{C65506B3-6D25-4D4C-86A9-48807367BF81}" srcId="{5354544B-F3B9-4CF3-82B9-39FB5BAC02ED}" destId="{C2B2DE08-33D5-47FD-B1D9-142BE16208D8}" srcOrd="1" destOrd="0" parTransId="{149E8118-ED11-458E-9D6A-168C6AA76198}" sibTransId="{D7B63384-0E79-46FB-8929-5914F79B783A}"/>
    <dgm:cxn modelId="{735C28C0-9075-4F3C-807F-27100602360E}" srcId="{5354544B-F3B9-4CF3-82B9-39FB5BAC02ED}" destId="{79095B62-429D-49BB-AE91-7F251CE9FA9D}" srcOrd="5" destOrd="0" parTransId="{DD078755-9E88-4519-830D-4ADC7B61F483}" sibTransId="{18465E41-3EF6-48A8-9040-C18F12C0EEBF}"/>
    <dgm:cxn modelId="{9599A8CE-9B39-4F71-BE35-1EC3675B39CE}" type="presOf" srcId="{56136B53-C84B-4471-A622-3661ADED5CC8}" destId="{5C22935B-0A30-431F-870F-9143142AE62F}" srcOrd="0" destOrd="0" presId="urn:diagrams.loki3.com/VaryingWidthList"/>
    <dgm:cxn modelId="{AA1F1BE5-81DE-46C2-AB4E-93F0BB48B7A8}" srcId="{5354544B-F3B9-4CF3-82B9-39FB5BAC02ED}" destId="{4CB00D7C-C4DD-457B-BB7E-6103FFA8557A}" srcOrd="3" destOrd="0" parTransId="{71E19211-D155-40C6-B489-ED74619E48AE}" sibTransId="{AA1A788F-1824-4AC4-B16D-50008871721E}"/>
    <dgm:cxn modelId="{E10A12BB-113E-45C0-A6D0-DB70A3D87C8F}" type="presParOf" srcId="{59BC4F20-1169-48EB-BEFB-644DABBFDC8D}" destId="{8D0494D3-3734-467C-B6E2-0955B7497B18}" srcOrd="0" destOrd="0" presId="urn:diagrams.loki3.com/VaryingWidthList"/>
    <dgm:cxn modelId="{7BD7C65E-7001-4579-AE1F-5726C25C3BC2}" type="presParOf" srcId="{59BC4F20-1169-48EB-BEFB-644DABBFDC8D}" destId="{9EFDE25A-8681-49DA-A4E8-94D4F6FFD64A}" srcOrd="1" destOrd="0" presId="urn:diagrams.loki3.com/VaryingWidthList"/>
    <dgm:cxn modelId="{7F46AFC8-C57C-47B5-979B-DFC17AB6BA25}" type="presParOf" srcId="{59BC4F20-1169-48EB-BEFB-644DABBFDC8D}" destId="{CF654074-FD3A-482E-9136-B11EA3758EAB}" srcOrd="2" destOrd="0" presId="urn:diagrams.loki3.com/VaryingWidthList"/>
    <dgm:cxn modelId="{993B37D7-9418-4150-B931-A50D036CBDBA}" type="presParOf" srcId="{59BC4F20-1169-48EB-BEFB-644DABBFDC8D}" destId="{4DD15213-BF61-45C7-AF91-A8CD395C6BE5}" srcOrd="3" destOrd="0" presId="urn:diagrams.loki3.com/VaryingWidthList"/>
    <dgm:cxn modelId="{ADD06C64-8F90-4627-BF6A-C431FA17FA9A}" type="presParOf" srcId="{59BC4F20-1169-48EB-BEFB-644DABBFDC8D}" destId="{5C22935B-0A30-431F-870F-9143142AE62F}" srcOrd="4" destOrd="0" presId="urn:diagrams.loki3.com/VaryingWidthList"/>
    <dgm:cxn modelId="{23A05E59-0924-451F-AA62-42EC12FD37D7}" type="presParOf" srcId="{59BC4F20-1169-48EB-BEFB-644DABBFDC8D}" destId="{239FB041-CDE8-43E5-8D44-0E6D0F9B1F50}" srcOrd="5" destOrd="0" presId="urn:diagrams.loki3.com/VaryingWidthList"/>
    <dgm:cxn modelId="{1BCCD145-EF0C-4618-A434-911B27CC6B37}" type="presParOf" srcId="{59BC4F20-1169-48EB-BEFB-644DABBFDC8D}" destId="{9835C727-A7BE-42E8-B254-3409DD6783CC}" srcOrd="6" destOrd="0" presId="urn:diagrams.loki3.com/VaryingWidthList"/>
    <dgm:cxn modelId="{3E247617-D2B2-47AD-97B7-14C3B11127E4}" type="presParOf" srcId="{59BC4F20-1169-48EB-BEFB-644DABBFDC8D}" destId="{F42E0284-3C47-405D-9303-76BCA31171D1}" srcOrd="7" destOrd="0" presId="urn:diagrams.loki3.com/VaryingWidthList"/>
    <dgm:cxn modelId="{5D0B3A81-7500-4C04-B5A5-33D181F1BEFB}" type="presParOf" srcId="{59BC4F20-1169-48EB-BEFB-644DABBFDC8D}" destId="{CDA61D7B-F3EA-4501-A7A2-8B624F248FC4}" srcOrd="8" destOrd="0" presId="urn:diagrams.loki3.com/VaryingWidthList"/>
    <dgm:cxn modelId="{B95C762B-FBBE-4CF7-B087-2735B088C09B}" type="presParOf" srcId="{59BC4F20-1169-48EB-BEFB-644DABBFDC8D}" destId="{2DBE4B8B-7B5D-4135-96E1-BE2E4E243A77}" srcOrd="9" destOrd="0" presId="urn:diagrams.loki3.com/VaryingWidthList"/>
    <dgm:cxn modelId="{4DF47ACE-3B3F-469B-8B39-44AAF4FD01A2}" type="presParOf" srcId="{59BC4F20-1169-48EB-BEFB-644DABBFDC8D}" destId="{3C40829E-96DC-43D3-BAB0-80DA2B45C2A5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65FBB3-3404-4D70-AF19-371E175FB9D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BA490C-5E1B-4D40-83C5-96ED4BE25B92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sz="1500" dirty="0">
              <a:latin typeface="Trebuchet MS" panose="020B0603020202020204" pitchFamily="34" charset="0"/>
            </a:rPr>
            <a:t>Elementos considerados</a:t>
          </a:r>
          <a:endParaRPr lang="en-US" sz="1500" dirty="0">
            <a:latin typeface="Trebuchet MS" panose="020B0603020202020204" pitchFamily="34" charset="0"/>
          </a:endParaRPr>
        </a:p>
      </dgm:t>
    </dgm:pt>
    <dgm:pt modelId="{1D737DB9-D87B-42A5-AB96-BAD4FD5CF101}" type="parTrans" cxnId="{D60E611A-6902-4A2B-9E48-38B99231D415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2FA408BD-56FF-41EB-A42A-2E872659F95C}" type="sibTrans" cxnId="{D60E611A-6902-4A2B-9E48-38B99231D415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3A1F7E82-6D04-482E-96AB-C10E707D0ED2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Ámbito de uso</a:t>
          </a:r>
          <a:endParaRPr lang="en-US" dirty="0">
            <a:latin typeface="Trebuchet MS" panose="020B0603020202020204" pitchFamily="34" charset="0"/>
          </a:endParaRPr>
        </a:p>
      </dgm:t>
    </dgm:pt>
    <dgm:pt modelId="{2D866A09-8868-4F7F-86F1-433EDD20FF3C}" type="parTrans" cxnId="{66D365B0-08FA-43BB-90BF-EAD59B9E9509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9B8DC944-87AF-4B64-994B-9F2390350C6C}" type="sibTrans" cxnId="{66D365B0-08FA-43BB-90BF-EAD59B9E9509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73026289-A4AF-4A11-B625-270D7EE57B6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Segmento</a:t>
          </a:r>
          <a:endParaRPr lang="en-US" dirty="0">
            <a:latin typeface="Trebuchet MS" panose="020B0603020202020204" pitchFamily="34" charset="0"/>
          </a:endParaRPr>
        </a:p>
      </dgm:t>
    </dgm:pt>
    <dgm:pt modelId="{E9A14DA2-9755-436A-9614-E9A7F46283A8}" type="parTrans" cxnId="{F01F8A14-108E-4752-9B9A-EB47DC12FD5E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C695E27C-E8AA-4B41-B6BA-7CA1F9CEE10E}" type="sibTrans" cxnId="{F01F8A14-108E-4752-9B9A-EB47DC12FD5E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69963DE2-9704-4A10-85A2-C7C77CC64E32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Actor Clave</a:t>
          </a:r>
          <a:endParaRPr lang="en-US" dirty="0">
            <a:latin typeface="Trebuchet MS" panose="020B0603020202020204" pitchFamily="34" charset="0"/>
          </a:endParaRPr>
        </a:p>
      </dgm:t>
    </dgm:pt>
    <dgm:pt modelId="{C1BFEDD0-76ED-403B-B4E1-6F00BEA36AEF}" type="parTrans" cxnId="{B988B679-7567-467A-8F91-9CDCBE594EDD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B3ED2DBA-827D-4F9E-AC05-6A28FB250395}" type="sibTrans" cxnId="{B988B679-7567-467A-8F91-9CDCBE594EDD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643E833B-3D36-4DB9-80BB-888591ACDCB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Participantes</a:t>
          </a:r>
          <a:endParaRPr lang="en-US" dirty="0">
            <a:latin typeface="Trebuchet MS" panose="020B0603020202020204" pitchFamily="34" charset="0"/>
          </a:endParaRPr>
        </a:p>
      </dgm:t>
    </dgm:pt>
    <dgm:pt modelId="{3B4DDD53-BD8B-4BB9-996D-03F673F46029}" type="parTrans" cxnId="{A9C4483B-1917-4EB9-B176-C36C2A12B609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4A3ED832-45DE-44AC-82DC-F9041142D49F}" type="sibTrans" cxnId="{A9C4483B-1917-4EB9-B176-C36C2A12B609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AAB7F342-D0DB-4B41-A289-972482887E1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Canales de comunicación: Usuarios</a:t>
          </a:r>
          <a:endParaRPr lang="en-US" dirty="0">
            <a:latin typeface="Trebuchet MS" panose="020B0603020202020204" pitchFamily="34" charset="0"/>
          </a:endParaRPr>
        </a:p>
      </dgm:t>
    </dgm:pt>
    <dgm:pt modelId="{24076889-8A05-4BF8-8E92-D9CD4DCF0B5E}" type="parTrans" cxnId="{155B6573-8AED-440A-9997-43B514CEB4D7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ACCED249-775B-4FDB-92E0-054634A8CAD7}" type="sibTrans" cxnId="{155B6573-8AED-440A-9997-43B514CEB4D7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53963A81-04F8-4103-8763-51B719D2E43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Canales de comunicación: inter-institución</a:t>
          </a:r>
          <a:endParaRPr lang="en-US" dirty="0">
            <a:latin typeface="Trebuchet MS" panose="020B0603020202020204" pitchFamily="34" charset="0"/>
          </a:endParaRPr>
        </a:p>
      </dgm:t>
    </dgm:pt>
    <dgm:pt modelId="{38F9904A-A200-45DE-8971-1E98B7CB1C90}" type="parTrans" cxnId="{88D75324-D48D-4F7E-AEA9-F9027E45239A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03B55F5B-52A3-4697-A092-5F5C475722D4}" type="sibTrans" cxnId="{88D75324-D48D-4F7E-AEA9-F9027E45239A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7EA86724-23BB-49EF-B2F6-D11DDD9F78CF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>
              <a:latin typeface="Trebuchet MS" panose="020B0603020202020204" pitchFamily="34" charset="0"/>
            </a:rPr>
            <a:t>Tecnologías</a:t>
          </a:r>
          <a:endParaRPr lang="en-US" dirty="0">
            <a:latin typeface="Trebuchet MS" panose="020B0603020202020204" pitchFamily="34" charset="0"/>
          </a:endParaRPr>
        </a:p>
      </dgm:t>
    </dgm:pt>
    <dgm:pt modelId="{B10B83E0-C9BC-446F-9299-DC808E2A02A5}" type="parTrans" cxnId="{B44CB1A8-668A-4A18-99AD-1BD90C12383B}">
      <dgm:prSet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58685F7A-F788-459A-8C80-F93CEA2AAAF5}" type="sibTrans" cxnId="{B44CB1A8-668A-4A18-99AD-1BD90C12383B}">
      <dgm:prSet/>
      <dgm:spPr/>
      <dgm:t>
        <a:bodyPr/>
        <a:lstStyle/>
        <a:p>
          <a:endParaRPr lang="en-US">
            <a:latin typeface="Trebuchet MS" panose="020B0603020202020204" pitchFamily="34" charset="0"/>
          </a:endParaRPr>
        </a:p>
      </dgm:t>
    </dgm:pt>
    <dgm:pt modelId="{F2553E2D-08DD-4266-A663-A4B4F0779BD6}" type="pres">
      <dgm:prSet presAssocID="{EF65FBB3-3404-4D70-AF19-371E175FB9D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E51510A-4A5F-4FF6-BDC5-C2092653DC14}" type="pres">
      <dgm:prSet presAssocID="{65BA490C-5E1B-4D40-83C5-96ED4BE25B92}" presName="centerShape" presStyleLbl="node0" presStyleIdx="0" presStyleCnt="1" custScaleX="136156" custScaleY="136156"/>
      <dgm:spPr/>
    </dgm:pt>
    <dgm:pt modelId="{8A5BDB5E-2500-4E73-A6E1-4AAB429C081F}" type="pres">
      <dgm:prSet presAssocID="{2D866A09-8868-4F7F-86F1-433EDD20FF3C}" presName="Name9" presStyleLbl="parChTrans1D2" presStyleIdx="0" presStyleCnt="7"/>
      <dgm:spPr/>
    </dgm:pt>
    <dgm:pt modelId="{AB8088A1-A031-47C4-BF0D-DF09CA53D84A}" type="pres">
      <dgm:prSet presAssocID="{2D866A09-8868-4F7F-86F1-433EDD20FF3C}" presName="connTx" presStyleLbl="parChTrans1D2" presStyleIdx="0" presStyleCnt="7"/>
      <dgm:spPr/>
    </dgm:pt>
    <dgm:pt modelId="{25B59174-5925-4661-8B5C-98D38B1DA2EE}" type="pres">
      <dgm:prSet presAssocID="{3A1F7E82-6D04-482E-96AB-C10E707D0ED2}" presName="node" presStyleLbl="node1" presStyleIdx="0" presStyleCnt="7">
        <dgm:presLayoutVars>
          <dgm:bulletEnabled val="1"/>
        </dgm:presLayoutVars>
      </dgm:prSet>
      <dgm:spPr/>
    </dgm:pt>
    <dgm:pt modelId="{609108F5-D598-4EA4-AD26-4892F8AB4ACE}" type="pres">
      <dgm:prSet presAssocID="{E9A14DA2-9755-436A-9614-E9A7F46283A8}" presName="Name9" presStyleLbl="parChTrans1D2" presStyleIdx="1" presStyleCnt="7"/>
      <dgm:spPr/>
    </dgm:pt>
    <dgm:pt modelId="{8733A7A3-2507-4344-8C1D-F21EBC7C64DE}" type="pres">
      <dgm:prSet presAssocID="{E9A14DA2-9755-436A-9614-E9A7F46283A8}" presName="connTx" presStyleLbl="parChTrans1D2" presStyleIdx="1" presStyleCnt="7"/>
      <dgm:spPr/>
    </dgm:pt>
    <dgm:pt modelId="{685F21F4-4BC7-493D-A48E-6E0338098D1B}" type="pres">
      <dgm:prSet presAssocID="{73026289-A4AF-4A11-B625-270D7EE57B67}" presName="node" presStyleLbl="node1" presStyleIdx="1" presStyleCnt="7">
        <dgm:presLayoutVars>
          <dgm:bulletEnabled val="1"/>
        </dgm:presLayoutVars>
      </dgm:prSet>
      <dgm:spPr/>
    </dgm:pt>
    <dgm:pt modelId="{2EA73735-2828-4133-A5A1-789F1F2832E9}" type="pres">
      <dgm:prSet presAssocID="{C1BFEDD0-76ED-403B-B4E1-6F00BEA36AEF}" presName="Name9" presStyleLbl="parChTrans1D2" presStyleIdx="2" presStyleCnt="7"/>
      <dgm:spPr/>
    </dgm:pt>
    <dgm:pt modelId="{8D3167D9-9EE0-4686-8609-721213CB9144}" type="pres">
      <dgm:prSet presAssocID="{C1BFEDD0-76ED-403B-B4E1-6F00BEA36AEF}" presName="connTx" presStyleLbl="parChTrans1D2" presStyleIdx="2" presStyleCnt="7"/>
      <dgm:spPr/>
    </dgm:pt>
    <dgm:pt modelId="{0665707E-EEE4-4C52-AA25-32C189877D52}" type="pres">
      <dgm:prSet presAssocID="{69963DE2-9704-4A10-85A2-C7C77CC64E32}" presName="node" presStyleLbl="node1" presStyleIdx="2" presStyleCnt="7">
        <dgm:presLayoutVars>
          <dgm:bulletEnabled val="1"/>
        </dgm:presLayoutVars>
      </dgm:prSet>
      <dgm:spPr/>
    </dgm:pt>
    <dgm:pt modelId="{8E61910B-7914-40B9-97E2-1DAAEECC20C8}" type="pres">
      <dgm:prSet presAssocID="{3B4DDD53-BD8B-4BB9-996D-03F673F46029}" presName="Name9" presStyleLbl="parChTrans1D2" presStyleIdx="3" presStyleCnt="7"/>
      <dgm:spPr/>
    </dgm:pt>
    <dgm:pt modelId="{9C092495-8BE7-42BD-B038-B9A1552F71B6}" type="pres">
      <dgm:prSet presAssocID="{3B4DDD53-BD8B-4BB9-996D-03F673F46029}" presName="connTx" presStyleLbl="parChTrans1D2" presStyleIdx="3" presStyleCnt="7"/>
      <dgm:spPr/>
    </dgm:pt>
    <dgm:pt modelId="{071DED6B-E2D2-40C0-8F82-A1D97719296E}" type="pres">
      <dgm:prSet presAssocID="{643E833B-3D36-4DB9-80BB-888591ACDCBA}" presName="node" presStyleLbl="node1" presStyleIdx="3" presStyleCnt="7">
        <dgm:presLayoutVars>
          <dgm:bulletEnabled val="1"/>
        </dgm:presLayoutVars>
      </dgm:prSet>
      <dgm:spPr/>
    </dgm:pt>
    <dgm:pt modelId="{79164D2A-0187-41CB-B86E-E4CBAD9B357D}" type="pres">
      <dgm:prSet presAssocID="{24076889-8A05-4BF8-8E92-D9CD4DCF0B5E}" presName="Name9" presStyleLbl="parChTrans1D2" presStyleIdx="4" presStyleCnt="7"/>
      <dgm:spPr/>
    </dgm:pt>
    <dgm:pt modelId="{DB642287-3056-41F2-A960-D23AB5A5B4F7}" type="pres">
      <dgm:prSet presAssocID="{24076889-8A05-4BF8-8E92-D9CD4DCF0B5E}" presName="connTx" presStyleLbl="parChTrans1D2" presStyleIdx="4" presStyleCnt="7"/>
      <dgm:spPr/>
    </dgm:pt>
    <dgm:pt modelId="{22DB1A51-FDB4-431C-83A9-425474427F2D}" type="pres">
      <dgm:prSet presAssocID="{AAB7F342-D0DB-4B41-A289-972482887E11}" presName="node" presStyleLbl="node1" presStyleIdx="4" presStyleCnt="7">
        <dgm:presLayoutVars>
          <dgm:bulletEnabled val="1"/>
        </dgm:presLayoutVars>
      </dgm:prSet>
      <dgm:spPr/>
    </dgm:pt>
    <dgm:pt modelId="{92BD54D2-FA12-4B5F-8F2A-7002D1647790}" type="pres">
      <dgm:prSet presAssocID="{38F9904A-A200-45DE-8971-1E98B7CB1C90}" presName="Name9" presStyleLbl="parChTrans1D2" presStyleIdx="5" presStyleCnt="7"/>
      <dgm:spPr/>
    </dgm:pt>
    <dgm:pt modelId="{5E4526FB-287D-406E-9DEB-094FCACA9651}" type="pres">
      <dgm:prSet presAssocID="{38F9904A-A200-45DE-8971-1E98B7CB1C90}" presName="connTx" presStyleLbl="parChTrans1D2" presStyleIdx="5" presStyleCnt="7"/>
      <dgm:spPr/>
    </dgm:pt>
    <dgm:pt modelId="{1B80A322-F4C7-4938-950E-5C117843099E}" type="pres">
      <dgm:prSet presAssocID="{53963A81-04F8-4103-8763-51B719D2E436}" presName="node" presStyleLbl="node1" presStyleIdx="5" presStyleCnt="7">
        <dgm:presLayoutVars>
          <dgm:bulletEnabled val="1"/>
        </dgm:presLayoutVars>
      </dgm:prSet>
      <dgm:spPr/>
    </dgm:pt>
    <dgm:pt modelId="{7C2CCF25-76E3-477B-B771-B7EDDA58655F}" type="pres">
      <dgm:prSet presAssocID="{B10B83E0-C9BC-446F-9299-DC808E2A02A5}" presName="Name9" presStyleLbl="parChTrans1D2" presStyleIdx="6" presStyleCnt="7"/>
      <dgm:spPr/>
    </dgm:pt>
    <dgm:pt modelId="{3123D5B7-B676-4F49-ADBC-7C139C34C447}" type="pres">
      <dgm:prSet presAssocID="{B10B83E0-C9BC-446F-9299-DC808E2A02A5}" presName="connTx" presStyleLbl="parChTrans1D2" presStyleIdx="6" presStyleCnt="7"/>
      <dgm:spPr/>
    </dgm:pt>
    <dgm:pt modelId="{7DC6A933-F5CF-4819-A46F-8FBB2D360046}" type="pres">
      <dgm:prSet presAssocID="{7EA86724-23BB-49EF-B2F6-D11DDD9F78CF}" presName="node" presStyleLbl="node1" presStyleIdx="6" presStyleCnt="7">
        <dgm:presLayoutVars>
          <dgm:bulletEnabled val="1"/>
        </dgm:presLayoutVars>
      </dgm:prSet>
      <dgm:spPr/>
    </dgm:pt>
  </dgm:ptLst>
  <dgm:cxnLst>
    <dgm:cxn modelId="{3C4C6902-6387-4036-B27B-D13D1950D1A3}" type="presOf" srcId="{65BA490C-5E1B-4D40-83C5-96ED4BE25B92}" destId="{BE51510A-4A5F-4FF6-BDC5-C2092653DC14}" srcOrd="0" destOrd="0" presId="urn:microsoft.com/office/officeart/2005/8/layout/radial1"/>
    <dgm:cxn modelId="{0E7C8308-AC89-402A-AAB5-5F6C71B2B6AF}" type="presOf" srcId="{E9A14DA2-9755-436A-9614-E9A7F46283A8}" destId="{8733A7A3-2507-4344-8C1D-F21EBC7C64DE}" srcOrd="1" destOrd="0" presId="urn:microsoft.com/office/officeart/2005/8/layout/radial1"/>
    <dgm:cxn modelId="{F01F8A14-108E-4752-9B9A-EB47DC12FD5E}" srcId="{65BA490C-5E1B-4D40-83C5-96ED4BE25B92}" destId="{73026289-A4AF-4A11-B625-270D7EE57B67}" srcOrd="1" destOrd="0" parTransId="{E9A14DA2-9755-436A-9614-E9A7F46283A8}" sibTransId="{C695E27C-E8AA-4B41-B6BA-7CA1F9CEE10E}"/>
    <dgm:cxn modelId="{35FD9219-2C76-452F-8C08-60F600F32416}" type="presOf" srcId="{C1BFEDD0-76ED-403B-B4E1-6F00BEA36AEF}" destId="{8D3167D9-9EE0-4686-8609-721213CB9144}" srcOrd="1" destOrd="0" presId="urn:microsoft.com/office/officeart/2005/8/layout/radial1"/>
    <dgm:cxn modelId="{D60E611A-6902-4A2B-9E48-38B99231D415}" srcId="{EF65FBB3-3404-4D70-AF19-371E175FB9DC}" destId="{65BA490C-5E1B-4D40-83C5-96ED4BE25B92}" srcOrd="0" destOrd="0" parTransId="{1D737DB9-D87B-42A5-AB96-BAD4FD5CF101}" sibTransId="{2FA408BD-56FF-41EB-A42A-2E872659F95C}"/>
    <dgm:cxn modelId="{8760A21B-BD71-4984-AAD6-9432CF00F863}" type="presOf" srcId="{73026289-A4AF-4A11-B625-270D7EE57B67}" destId="{685F21F4-4BC7-493D-A48E-6E0338098D1B}" srcOrd="0" destOrd="0" presId="urn:microsoft.com/office/officeart/2005/8/layout/radial1"/>
    <dgm:cxn modelId="{88D75324-D48D-4F7E-AEA9-F9027E45239A}" srcId="{65BA490C-5E1B-4D40-83C5-96ED4BE25B92}" destId="{53963A81-04F8-4103-8763-51B719D2E436}" srcOrd="5" destOrd="0" parTransId="{38F9904A-A200-45DE-8971-1E98B7CB1C90}" sibTransId="{03B55F5B-52A3-4697-A092-5F5C475722D4}"/>
    <dgm:cxn modelId="{A9C4483B-1917-4EB9-B176-C36C2A12B609}" srcId="{65BA490C-5E1B-4D40-83C5-96ED4BE25B92}" destId="{643E833B-3D36-4DB9-80BB-888591ACDCBA}" srcOrd="3" destOrd="0" parTransId="{3B4DDD53-BD8B-4BB9-996D-03F673F46029}" sibTransId="{4A3ED832-45DE-44AC-82DC-F9041142D49F}"/>
    <dgm:cxn modelId="{EF659A5E-474D-4280-93A8-721502166D49}" type="presOf" srcId="{38F9904A-A200-45DE-8971-1E98B7CB1C90}" destId="{5E4526FB-287D-406E-9DEB-094FCACA9651}" srcOrd="1" destOrd="0" presId="urn:microsoft.com/office/officeart/2005/8/layout/radial1"/>
    <dgm:cxn modelId="{21F0D361-A164-40E8-A09D-000D212BD03C}" type="presOf" srcId="{7EA86724-23BB-49EF-B2F6-D11DDD9F78CF}" destId="{7DC6A933-F5CF-4819-A46F-8FBB2D360046}" srcOrd="0" destOrd="0" presId="urn:microsoft.com/office/officeart/2005/8/layout/radial1"/>
    <dgm:cxn modelId="{6DF62668-62BD-4A21-951F-7E959C3B81FA}" type="presOf" srcId="{C1BFEDD0-76ED-403B-B4E1-6F00BEA36AEF}" destId="{2EA73735-2828-4133-A5A1-789F1F2832E9}" srcOrd="0" destOrd="0" presId="urn:microsoft.com/office/officeart/2005/8/layout/radial1"/>
    <dgm:cxn modelId="{EED46B48-42F1-4894-9A54-AB97B6D8FA72}" type="presOf" srcId="{643E833B-3D36-4DB9-80BB-888591ACDCBA}" destId="{071DED6B-E2D2-40C0-8F82-A1D97719296E}" srcOrd="0" destOrd="0" presId="urn:microsoft.com/office/officeart/2005/8/layout/radial1"/>
    <dgm:cxn modelId="{90300249-940F-478F-87A3-21C355A90C3D}" type="presOf" srcId="{53963A81-04F8-4103-8763-51B719D2E436}" destId="{1B80A322-F4C7-4938-950E-5C117843099E}" srcOrd="0" destOrd="0" presId="urn:microsoft.com/office/officeart/2005/8/layout/radial1"/>
    <dgm:cxn modelId="{155B6573-8AED-440A-9997-43B514CEB4D7}" srcId="{65BA490C-5E1B-4D40-83C5-96ED4BE25B92}" destId="{AAB7F342-D0DB-4B41-A289-972482887E11}" srcOrd="4" destOrd="0" parTransId="{24076889-8A05-4BF8-8E92-D9CD4DCF0B5E}" sibTransId="{ACCED249-775B-4FDB-92E0-054634A8CAD7}"/>
    <dgm:cxn modelId="{B988B679-7567-467A-8F91-9CDCBE594EDD}" srcId="{65BA490C-5E1B-4D40-83C5-96ED4BE25B92}" destId="{69963DE2-9704-4A10-85A2-C7C77CC64E32}" srcOrd="2" destOrd="0" parTransId="{C1BFEDD0-76ED-403B-B4E1-6F00BEA36AEF}" sibTransId="{B3ED2DBA-827D-4F9E-AC05-6A28FB250395}"/>
    <dgm:cxn modelId="{52B42D5A-C5A7-4D39-904E-719B99CF2135}" type="presOf" srcId="{24076889-8A05-4BF8-8E92-D9CD4DCF0B5E}" destId="{DB642287-3056-41F2-A960-D23AB5A5B4F7}" srcOrd="1" destOrd="0" presId="urn:microsoft.com/office/officeart/2005/8/layout/radial1"/>
    <dgm:cxn modelId="{76D5EE81-2E8C-4EB6-9F71-1AAC01EF9947}" type="presOf" srcId="{AAB7F342-D0DB-4B41-A289-972482887E11}" destId="{22DB1A51-FDB4-431C-83A9-425474427F2D}" srcOrd="0" destOrd="0" presId="urn:microsoft.com/office/officeart/2005/8/layout/radial1"/>
    <dgm:cxn modelId="{FE4DAB95-0777-45E9-B993-CE1CE38959D4}" type="presOf" srcId="{EF65FBB3-3404-4D70-AF19-371E175FB9DC}" destId="{F2553E2D-08DD-4266-A663-A4B4F0779BD6}" srcOrd="0" destOrd="0" presId="urn:microsoft.com/office/officeart/2005/8/layout/radial1"/>
    <dgm:cxn modelId="{B44CB1A8-668A-4A18-99AD-1BD90C12383B}" srcId="{65BA490C-5E1B-4D40-83C5-96ED4BE25B92}" destId="{7EA86724-23BB-49EF-B2F6-D11DDD9F78CF}" srcOrd="6" destOrd="0" parTransId="{B10B83E0-C9BC-446F-9299-DC808E2A02A5}" sibTransId="{58685F7A-F788-459A-8C80-F93CEA2AAAF5}"/>
    <dgm:cxn modelId="{66D365B0-08FA-43BB-90BF-EAD59B9E9509}" srcId="{65BA490C-5E1B-4D40-83C5-96ED4BE25B92}" destId="{3A1F7E82-6D04-482E-96AB-C10E707D0ED2}" srcOrd="0" destOrd="0" parTransId="{2D866A09-8868-4F7F-86F1-433EDD20FF3C}" sibTransId="{9B8DC944-87AF-4B64-994B-9F2390350C6C}"/>
    <dgm:cxn modelId="{CF5586B7-4409-4EC8-872B-0211C4FF6E40}" type="presOf" srcId="{69963DE2-9704-4A10-85A2-C7C77CC64E32}" destId="{0665707E-EEE4-4C52-AA25-32C189877D52}" srcOrd="0" destOrd="0" presId="urn:microsoft.com/office/officeart/2005/8/layout/radial1"/>
    <dgm:cxn modelId="{AF7FD9B8-2061-4EC6-95B7-DE3E1287A002}" type="presOf" srcId="{24076889-8A05-4BF8-8E92-D9CD4DCF0B5E}" destId="{79164D2A-0187-41CB-B86E-E4CBAD9B357D}" srcOrd="0" destOrd="0" presId="urn:microsoft.com/office/officeart/2005/8/layout/radial1"/>
    <dgm:cxn modelId="{E6B343C1-816C-43B3-BA3E-0795A1B4E903}" type="presOf" srcId="{38F9904A-A200-45DE-8971-1E98B7CB1C90}" destId="{92BD54D2-FA12-4B5F-8F2A-7002D1647790}" srcOrd="0" destOrd="0" presId="urn:microsoft.com/office/officeart/2005/8/layout/radial1"/>
    <dgm:cxn modelId="{16EE5DC4-8D2D-435B-98BD-EFCCE97B03BC}" type="presOf" srcId="{3B4DDD53-BD8B-4BB9-996D-03F673F46029}" destId="{8E61910B-7914-40B9-97E2-1DAAEECC20C8}" srcOrd="0" destOrd="0" presId="urn:microsoft.com/office/officeart/2005/8/layout/radial1"/>
    <dgm:cxn modelId="{C1BA1DC5-9B1E-40D8-81DA-841C6D8EE0F0}" type="presOf" srcId="{B10B83E0-C9BC-446F-9299-DC808E2A02A5}" destId="{3123D5B7-B676-4F49-ADBC-7C139C34C447}" srcOrd="1" destOrd="0" presId="urn:microsoft.com/office/officeart/2005/8/layout/radial1"/>
    <dgm:cxn modelId="{659C2AC6-A575-4518-808E-E21B02F01257}" type="presOf" srcId="{2D866A09-8868-4F7F-86F1-433EDD20FF3C}" destId="{8A5BDB5E-2500-4E73-A6E1-4AAB429C081F}" srcOrd="0" destOrd="0" presId="urn:microsoft.com/office/officeart/2005/8/layout/radial1"/>
    <dgm:cxn modelId="{750B69DC-8FCB-468E-92A5-DCF8C1F640FB}" type="presOf" srcId="{B10B83E0-C9BC-446F-9299-DC808E2A02A5}" destId="{7C2CCF25-76E3-477B-B771-B7EDDA58655F}" srcOrd="0" destOrd="0" presId="urn:microsoft.com/office/officeart/2005/8/layout/radial1"/>
    <dgm:cxn modelId="{BB60CAE1-F435-4BDB-A2DB-05C9564AA777}" type="presOf" srcId="{3A1F7E82-6D04-482E-96AB-C10E707D0ED2}" destId="{25B59174-5925-4661-8B5C-98D38B1DA2EE}" srcOrd="0" destOrd="0" presId="urn:microsoft.com/office/officeart/2005/8/layout/radial1"/>
    <dgm:cxn modelId="{0650AEE5-F869-469B-B5D7-74E27C446ED0}" type="presOf" srcId="{2D866A09-8868-4F7F-86F1-433EDD20FF3C}" destId="{AB8088A1-A031-47C4-BF0D-DF09CA53D84A}" srcOrd="1" destOrd="0" presId="urn:microsoft.com/office/officeart/2005/8/layout/radial1"/>
    <dgm:cxn modelId="{998461F3-B8EA-4D79-8D96-03BEA3F2787F}" type="presOf" srcId="{E9A14DA2-9755-436A-9614-E9A7F46283A8}" destId="{609108F5-D598-4EA4-AD26-4892F8AB4ACE}" srcOrd="0" destOrd="0" presId="urn:microsoft.com/office/officeart/2005/8/layout/radial1"/>
    <dgm:cxn modelId="{201D8DF3-0149-4910-B64E-4181B3B06E91}" type="presOf" srcId="{3B4DDD53-BD8B-4BB9-996D-03F673F46029}" destId="{9C092495-8BE7-42BD-B038-B9A1552F71B6}" srcOrd="1" destOrd="0" presId="urn:microsoft.com/office/officeart/2005/8/layout/radial1"/>
    <dgm:cxn modelId="{7EC52FBA-6B43-4F21-B1F6-F74F37F561A0}" type="presParOf" srcId="{F2553E2D-08DD-4266-A663-A4B4F0779BD6}" destId="{BE51510A-4A5F-4FF6-BDC5-C2092653DC14}" srcOrd="0" destOrd="0" presId="urn:microsoft.com/office/officeart/2005/8/layout/radial1"/>
    <dgm:cxn modelId="{33D2A547-C517-4875-8CB6-8FBA91DB1489}" type="presParOf" srcId="{F2553E2D-08DD-4266-A663-A4B4F0779BD6}" destId="{8A5BDB5E-2500-4E73-A6E1-4AAB429C081F}" srcOrd="1" destOrd="0" presId="urn:microsoft.com/office/officeart/2005/8/layout/radial1"/>
    <dgm:cxn modelId="{87C5D490-13FD-4506-A40C-07C5D945080C}" type="presParOf" srcId="{8A5BDB5E-2500-4E73-A6E1-4AAB429C081F}" destId="{AB8088A1-A031-47C4-BF0D-DF09CA53D84A}" srcOrd="0" destOrd="0" presId="urn:microsoft.com/office/officeart/2005/8/layout/radial1"/>
    <dgm:cxn modelId="{6A21A08E-05F1-4BF2-A260-576C6F8F3953}" type="presParOf" srcId="{F2553E2D-08DD-4266-A663-A4B4F0779BD6}" destId="{25B59174-5925-4661-8B5C-98D38B1DA2EE}" srcOrd="2" destOrd="0" presId="urn:microsoft.com/office/officeart/2005/8/layout/radial1"/>
    <dgm:cxn modelId="{FC9CD9B5-4F3D-4BF4-8926-490AC9D68401}" type="presParOf" srcId="{F2553E2D-08DD-4266-A663-A4B4F0779BD6}" destId="{609108F5-D598-4EA4-AD26-4892F8AB4ACE}" srcOrd="3" destOrd="0" presId="urn:microsoft.com/office/officeart/2005/8/layout/radial1"/>
    <dgm:cxn modelId="{B2E05E6B-AD24-4CE0-8D18-C64B56584E8D}" type="presParOf" srcId="{609108F5-D598-4EA4-AD26-4892F8AB4ACE}" destId="{8733A7A3-2507-4344-8C1D-F21EBC7C64DE}" srcOrd="0" destOrd="0" presId="urn:microsoft.com/office/officeart/2005/8/layout/radial1"/>
    <dgm:cxn modelId="{F0CD4F68-8B43-401B-9C20-3B798C0CEFBD}" type="presParOf" srcId="{F2553E2D-08DD-4266-A663-A4B4F0779BD6}" destId="{685F21F4-4BC7-493D-A48E-6E0338098D1B}" srcOrd="4" destOrd="0" presId="urn:microsoft.com/office/officeart/2005/8/layout/radial1"/>
    <dgm:cxn modelId="{985ADD92-05F0-4666-9DC8-401DBD8C334B}" type="presParOf" srcId="{F2553E2D-08DD-4266-A663-A4B4F0779BD6}" destId="{2EA73735-2828-4133-A5A1-789F1F2832E9}" srcOrd="5" destOrd="0" presId="urn:microsoft.com/office/officeart/2005/8/layout/radial1"/>
    <dgm:cxn modelId="{16176B70-92A8-4146-83C9-CBA5165ED181}" type="presParOf" srcId="{2EA73735-2828-4133-A5A1-789F1F2832E9}" destId="{8D3167D9-9EE0-4686-8609-721213CB9144}" srcOrd="0" destOrd="0" presId="urn:microsoft.com/office/officeart/2005/8/layout/radial1"/>
    <dgm:cxn modelId="{E70370B9-D972-417A-86AC-D974247A1E02}" type="presParOf" srcId="{F2553E2D-08DD-4266-A663-A4B4F0779BD6}" destId="{0665707E-EEE4-4C52-AA25-32C189877D52}" srcOrd="6" destOrd="0" presId="urn:microsoft.com/office/officeart/2005/8/layout/radial1"/>
    <dgm:cxn modelId="{023D7210-8121-4356-84A7-33BE1283765E}" type="presParOf" srcId="{F2553E2D-08DD-4266-A663-A4B4F0779BD6}" destId="{8E61910B-7914-40B9-97E2-1DAAEECC20C8}" srcOrd="7" destOrd="0" presId="urn:microsoft.com/office/officeart/2005/8/layout/radial1"/>
    <dgm:cxn modelId="{8DDDF8DB-7C95-4813-BBDF-0F2EEDA88CF9}" type="presParOf" srcId="{8E61910B-7914-40B9-97E2-1DAAEECC20C8}" destId="{9C092495-8BE7-42BD-B038-B9A1552F71B6}" srcOrd="0" destOrd="0" presId="urn:microsoft.com/office/officeart/2005/8/layout/radial1"/>
    <dgm:cxn modelId="{7CA84E8F-4C5D-4935-8421-C975400B7E2D}" type="presParOf" srcId="{F2553E2D-08DD-4266-A663-A4B4F0779BD6}" destId="{071DED6B-E2D2-40C0-8F82-A1D97719296E}" srcOrd="8" destOrd="0" presId="urn:microsoft.com/office/officeart/2005/8/layout/radial1"/>
    <dgm:cxn modelId="{16CA75FD-E0C5-4B48-9785-5C14CD05A6CB}" type="presParOf" srcId="{F2553E2D-08DD-4266-A663-A4B4F0779BD6}" destId="{79164D2A-0187-41CB-B86E-E4CBAD9B357D}" srcOrd="9" destOrd="0" presId="urn:microsoft.com/office/officeart/2005/8/layout/radial1"/>
    <dgm:cxn modelId="{716C533E-353F-4BF7-9388-69815C62CBED}" type="presParOf" srcId="{79164D2A-0187-41CB-B86E-E4CBAD9B357D}" destId="{DB642287-3056-41F2-A960-D23AB5A5B4F7}" srcOrd="0" destOrd="0" presId="urn:microsoft.com/office/officeart/2005/8/layout/radial1"/>
    <dgm:cxn modelId="{1981733B-5C0B-43DB-AAEC-B4B022CBB58B}" type="presParOf" srcId="{F2553E2D-08DD-4266-A663-A4B4F0779BD6}" destId="{22DB1A51-FDB4-431C-83A9-425474427F2D}" srcOrd="10" destOrd="0" presId="urn:microsoft.com/office/officeart/2005/8/layout/radial1"/>
    <dgm:cxn modelId="{E188BD9E-FF10-4191-B63E-F3FBB5A3C04B}" type="presParOf" srcId="{F2553E2D-08DD-4266-A663-A4B4F0779BD6}" destId="{92BD54D2-FA12-4B5F-8F2A-7002D1647790}" srcOrd="11" destOrd="0" presId="urn:microsoft.com/office/officeart/2005/8/layout/radial1"/>
    <dgm:cxn modelId="{2594EF68-EAE2-4A5D-B40A-8B5E4971EDB2}" type="presParOf" srcId="{92BD54D2-FA12-4B5F-8F2A-7002D1647790}" destId="{5E4526FB-287D-406E-9DEB-094FCACA9651}" srcOrd="0" destOrd="0" presId="urn:microsoft.com/office/officeart/2005/8/layout/radial1"/>
    <dgm:cxn modelId="{EBB6C57A-D15F-420F-BB0B-C9BC1E4D4F5C}" type="presParOf" srcId="{F2553E2D-08DD-4266-A663-A4B4F0779BD6}" destId="{1B80A322-F4C7-4938-950E-5C117843099E}" srcOrd="12" destOrd="0" presId="urn:microsoft.com/office/officeart/2005/8/layout/radial1"/>
    <dgm:cxn modelId="{48D2B215-032D-4606-919F-5B0B3F33F415}" type="presParOf" srcId="{F2553E2D-08DD-4266-A663-A4B4F0779BD6}" destId="{7C2CCF25-76E3-477B-B771-B7EDDA58655F}" srcOrd="13" destOrd="0" presId="urn:microsoft.com/office/officeart/2005/8/layout/radial1"/>
    <dgm:cxn modelId="{ACCC343F-9497-4075-88D9-FE1FAD2E9B88}" type="presParOf" srcId="{7C2CCF25-76E3-477B-B771-B7EDDA58655F}" destId="{3123D5B7-B676-4F49-ADBC-7C139C34C447}" srcOrd="0" destOrd="0" presId="urn:microsoft.com/office/officeart/2005/8/layout/radial1"/>
    <dgm:cxn modelId="{4AB1A13A-2E3D-460E-9932-DE5887C701C0}" type="presParOf" srcId="{F2553E2D-08DD-4266-A663-A4B4F0779BD6}" destId="{7DC6A933-F5CF-4819-A46F-8FBB2D360046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310F15-533C-4353-8B5E-B11AD023F699}" type="doc">
      <dgm:prSet loTypeId="urn:microsoft.com/office/officeart/2005/8/layout/hierarchy2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2C38FA1A-A9B5-4B3B-8CD1-6A704491044B}">
      <dgm:prSet phldrT="[Text]"/>
      <dgm:spPr/>
      <dgm:t>
        <a:bodyPr/>
        <a:lstStyle/>
        <a:p>
          <a:r>
            <a:rPr lang="es-ES" dirty="0"/>
            <a:t>Enfoques Regulatorios</a:t>
          </a:r>
          <a:endParaRPr lang="en-US" dirty="0"/>
        </a:p>
      </dgm:t>
    </dgm:pt>
    <dgm:pt modelId="{6FB77EE9-59F4-47C4-BBC1-18029C93DC25}" type="parTrans" cxnId="{11A816B2-04AD-47CC-9B9F-3D809CCAED94}">
      <dgm:prSet/>
      <dgm:spPr/>
      <dgm:t>
        <a:bodyPr/>
        <a:lstStyle/>
        <a:p>
          <a:endParaRPr lang="en-US"/>
        </a:p>
      </dgm:t>
    </dgm:pt>
    <dgm:pt modelId="{E8F0DF5F-7A89-4542-93CD-4524C90E4E3D}" type="sibTrans" cxnId="{11A816B2-04AD-47CC-9B9F-3D809CCAED94}">
      <dgm:prSet/>
      <dgm:spPr/>
      <dgm:t>
        <a:bodyPr/>
        <a:lstStyle/>
        <a:p>
          <a:endParaRPr lang="en-US"/>
        </a:p>
      </dgm:t>
    </dgm:pt>
    <dgm:pt modelId="{CC721ECE-98F1-4CD5-9EDA-AA61F34C074E}">
      <dgm:prSet phldrT="[Text]"/>
      <dgm:spPr/>
      <dgm:t>
        <a:bodyPr/>
        <a:lstStyle/>
        <a:p>
          <a:r>
            <a:rPr lang="es-ES" dirty="0"/>
            <a:t>Esperar y ver</a:t>
          </a:r>
          <a:endParaRPr lang="en-US" dirty="0"/>
        </a:p>
      </dgm:t>
    </dgm:pt>
    <dgm:pt modelId="{F8C3F93B-B14C-4E22-86F1-501E9EEA56B1}" type="parTrans" cxnId="{536E38FA-EA0E-471C-9800-546412E57DA7}">
      <dgm:prSet/>
      <dgm:spPr/>
      <dgm:t>
        <a:bodyPr/>
        <a:lstStyle/>
        <a:p>
          <a:endParaRPr lang="en-US"/>
        </a:p>
      </dgm:t>
    </dgm:pt>
    <dgm:pt modelId="{B4477254-9D70-4867-A87A-F86967675265}" type="sibTrans" cxnId="{536E38FA-EA0E-471C-9800-546412E57DA7}">
      <dgm:prSet/>
      <dgm:spPr/>
      <dgm:t>
        <a:bodyPr/>
        <a:lstStyle/>
        <a:p>
          <a:endParaRPr lang="en-US"/>
        </a:p>
      </dgm:t>
    </dgm:pt>
    <dgm:pt modelId="{FF9FA212-8750-4E31-B8ED-F0828095706A}">
      <dgm:prSet phldrT="[Text]"/>
      <dgm:spPr/>
      <dgm:t>
        <a:bodyPr/>
        <a:lstStyle/>
        <a:p>
          <a:r>
            <a:rPr lang="es-ES" dirty="0"/>
            <a:t>Adoptar regulaciones paralelas</a:t>
          </a:r>
        </a:p>
      </dgm:t>
    </dgm:pt>
    <dgm:pt modelId="{2BA85376-0D40-45D9-8649-2879C814BDB6}" type="parTrans" cxnId="{FB75FEFF-2D48-412D-9731-18FC9FC23661}">
      <dgm:prSet/>
      <dgm:spPr/>
      <dgm:t>
        <a:bodyPr/>
        <a:lstStyle/>
        <a:p>
          <a:endParaRPr lang="en-US"/>
        </a:p>
      </dgm:t>
    </dgm:pt>
    <dgm:pt modelId="{51585706-312F-4A4B-A034-EFEA80542C69}" type="sibTrans" cxnId="{FB75FEFF-2D48-412D-9731-18FC9FC23661}">
      <dgm:prSet/>
      <dgm:spPr/>
      <dgm:t>
        <a:bodyPr/>
        <a:lstStyle/>
        <a:p>
          <a:endParaRPr lang="en-US"/>
        </a:p>
      </dgm:t>
    </dgm:pt>
    <dgm:pt modelId="{67C74B5C-75F8-4858-82AD-0265B5D16FCC}">
      <dgm:prSet phldrT="[Text]"/>
      <dgm:spPr/>
      <dgm:t>
        <a:bodyPr/>
        <a:lstStyle/>
        <a:p>
          <a:r>
            <a:rPr lang="es-ES" dirty="0"/>
            <a:t>Probar y aprender</a:t>
          </a:r>
          <a:endParaRPr lang="en-US" dirty="0"/>
        </a:p>
      </dgm:t>
    </dgm:pt>
    <dgm:pt modelId="{5E04D6CA-AA11-48BF-AFDF-C829F6E0D2DD}" type="parTrans" cxnId="{D42EA1D9-9B79-405E-B9D4-2CCCDA88F979}">
      <dgm:prSet/>
      <dgm:spPr/>
      <dgm:t>
        <a:bodyPr/>
        <a:lstStyle/>
        <a:p>
          <a:endParaRPr lang="en-US"/>
        </a:p>
      </dgm:t>
    </dgm:pt>
    <dgm:pt modelId="{CF260B32-6E6B-4751-8FD4-39A5440FAE4C}" type="sibTrans" cxnId="{D42EA1D9-9B79-405E-B9D4-2CCCDA88F979}">
      <dgm:prSet/>
      <dgm:spPr/>
      <dgm:t>
        <a:bodyPr/>
        <a:lstStyle/>
        <a:p>
          <a:endParaRPr lang="en-US"/>
        </a:p>
      </dgm:t>
    </dgm:pt>
    <dgm:pt modelId="{9EB11261-8A33-46AF-88A4-E097343A04C7}">
      <dgm:prSet phldrT="[Text]"/>
      <dgm:spPr/>
      <dgm:t>
        <a:bodyPr/>
        <a:lstStyle/>
        <a:p>
          <a:r>
            <a:rPr lang="es-ES" dirty="0"/>
            <a:t>Crear Licencias Fintech</a:t>
          </a:r>
          <a:endParaRPr lang="en-US" dirty="0"/>
        </a:p>
      </dgm:t>
    </dgm:pt>
    <dgm:pt modelId="{C59218F9-8BE7-4E88-B2DE-B0283D359A07}" type="parTrans" cxnId="{7F461132-72BC-4E46-94E0-7CF51097D735}">
      <dgm:prSet/>
      <dgm:spPr/>
      <dgm:t>
        <a:bodyPr/>
        <a:lstStyle/>
        <a:p>
          <a:endParaRPr lang="en-US"/>
        </a:p>
      </dgm:t>
    </dgm:pt>
    <dgm:pt modelId="{A723DB18-50CB-427F-99B4-FCD33168911E}" type="sibTrans" cxnId="{7F461132-72BC-4E46-94E0-7CF51097D735}">
      <dgm:prSet/>
      <dgm:spPr/>
      <dgm:t>
        <a:bodyPr/>
        <a:lstStyle/>
        <a:p>
          <a:endParaRPr lang="en-US"/>
        </a:p>
      </dgm:t>
    </dgm:pt>
    <dgm:pt modelId="{3551A0E9-AB94-4767-8031-9EE3FEAE24A1}">
      <dgm:prSet phldrT="[Text]"/>
      <dgm:spPr/>
      <dgm:t>
        <a:bodyPr/>
        <a:lstStyle/>
        <a:p>
          <a:r>
            <a:rPr lang="es-ES" dirty="0"/>
            <a:t>Formar Campos de Prueba (Sandbox)</a:t>
          </a:r>
          <a:endParaRPr lang="en-US" dirty="0"/>
        </a:p>
      </dgm:t>
    </dgm:pt>
    <dgm:pt modelId="{5741852C-A26D-48E1-BEA4-76D49B3A1CBF}" type="parTrans" cxnId="{8A4F47B7-389F-45F2-85B6-C587F3AAF505}">
      <dgm:prSet/>
      <dgm:spPr/>
      <dgm:t>
        <a:bodyPr/>
        <a:lstStyle/>
        <a:p>
          <a:endParaRPr lang="en-US"/>
        </a:p>
      </dgm:t>
    </dgm:pt>
    <dgm:pt modelId="{E933E335-3249-4D07-A7BE-7E3D4D317165}" type="sibTrans" cxnId="{8A4F47B7-389F-45F2-85B6-C587F3AAF505}">
      <dgm:prSet/>
      <dgm:spPr/>
      <dgm:t>
        <a:bodyPr/>
        <a:lstStyle/>
        <a:p>
          <a:endParaRPr lang="en-US"/>
        </a:p>
      </dgm:t>
    </dgm:pt>
    <dgm:pt modelId="{D2947999-B747-49F3-A4DD-CC8275A8CA28}">
      <dgm:prSet phldrT="[Text]"/>
      <dgm:spPr/>
      <dgm:t>
        <a:bodyPr/>
        <a:lstStyle/>
        <a:p>
          <a:r>
            <a:rPr lang="es-ES" dirty="0" err="1"/>
            <a:t>Impantar</a:t>
          </a:r>
          <a:r>
            <a:rPr lang="es-ES" dirty="0"/>
            <a:t> Normas específicas</a:t>
          </a:r>
        </a:p>
      </dgm:t>
    </dgm:pt>
    <dgm:pt modelId="{FF53892A-EDD5-4647-843D-F848E74160C4}" type="parTrans" cxnId="{3A6E5947-53D3-4465-AB94-6B37D907CEDA}">
      <dgm:prSet/>
      <dgm:spPr/>
      <dgm:t>
        <a:bodyPr/>
        <a:lstStyle/>
        <a:p>
          <a:endParaRPr lang="en-US"/>
        </a:p>
      </dgm:t>
    </dgm:pt>
    <dgm:pt modelId="{A47F4104-01EC-4ED6-9A90-DD68E5999BC2}" type="sibTrans" cxnId="{3A6E5947-53D3-4465-AB94-6B37D907CEDA}">
      <dgm:prSet/>
      <dgm:spPr/>
      <dgm:t>
        <a:bodyPr/>
        <a:lstStyle/>
        <a:p>
          <a:endParaRPr lang="en-US"/>
        </a:p>
      </dgm:t>
    </dgm:pt>
    <dgm:pt modelId="{FB4644F3-1619-432A-A338-A4104EB27244}">
      <dgm:prSet phldrT="[Text]"/>
      <dgm:spPr/>
      <dgm:t>
        <a:bodyPr/>
        <a:lstStyle/>
        <a:p>
          <a:r>
            <a:rPr lang="es-ES" dirty="0"/>
            <a:t>Prohibir</a:t>
          </a:r>
        </a:p>
      </dgm:t>
    </dgm:pt>
    <dgm:pt modelId="{157A2216-2CCD-462B-839F-BFC74C4DBF2F}" type="parTrans" cxnId="{683CBB79-CE18-4165-A9D5-597F98E9BE88}">
      <dgm:prSet/>
      <dgm:spPr/>
      <dgm:t>
        <a:bodyPr/>
        <a:lstStyle/>
        <a:p>
          <a:endParaRPr lang="en-US"/>
        </a:p>
      </dgm:t>
    </dgm:pt>
    <dgm:pt modelId="{C49DC217-1056-4123-8257-A027143F500D}" type="sibTrans" cxnId="{683CBB79-CE18-4165-A9D5-597F98E9BE88}">
      <dgm:prSet/>
      <dgm:spPr/>
      <dgm:t>
        <a:bodyPr/>
        <a:lstStyle/>
        <a:p>
          <a:endParaRPr lang="en-US"/>
        </a:p>
      </dgm:t>
    </dgm:pt>
    <dgm:pt modelId="{CC3A44CC-31BF-4098-91B6-7F5CCEB2F844}" type="pres">
      <dgm:prSet presAssocID="{00310F15-533C-4353-8B5E-B11AD023F6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6CF757B-D1E9-449E-A19E-9F54AA420035}" type="pres">
      <dgm:prSet presAssocID="{2C38FA1A-A9B5-4B3B-8CD1-6A704491044B}" presName="root1" presStyleCnt="0"/>
      <dgm:spPr/>
    </dgm:pt>
    <dgm:pt modelId="{FFD36432-926F-47BB-BBC3-A525AD644977}" type="pres">
      <dgm:prSet presAssocID="{2C38FA1A-A9B5-4B3B-8CD1-6A704491044B}" presName="LevelOneTextNode" presStyleLbl="node0" presStyleIdx="0" presStyleCnt="1" custLinFactX="-12412" custLinFactNeighborX="-100000" custLinFactNeighborY="-3428">
        <dgm:presLayoutVars>
          <dgm:chPref val="3"/>
        </dgm:presLayoutVars>
      </dgm:prSet>
      <dgm:spPr/>
    </dgm:pt>
    <dgm:pt modelId="{94BB26B6-5EA0-4B0F-B262-0CBEED84E461}" type="pres">
      <dgm:prSet presAssocID="{2C38FA1A-A9B5-4B3B-8CD1-6A704491044B}" presName="level2hierChild" presStyleCnt="0"/>
      <dgm:spPr/>
    </dgm:pt>
    <dgm:pt modelId="{506A75C8-574E-4142-8183-7CC1FD366D1D}" type="pres">
      <dgm:prSet presAssocID="{F8C3F93B-B14C-4E22-86F1-501E9EEA56B1}" presName="conn2-1" presStyleLbl="parChTrans1D2" presStyleIdx="0" presStyleCnt="7"/>
      <dgm:spPr/>
    </dgm:pt>
    <dgm:pt modelId="{A93C9EE6-A026-4ED4-8485-AF3F5CD6EA5C}" type="pres">
      <dgm:prSet presAssocID="{F8C3F93B-B14C-4E22-86F1-501E9EEA56B1}" presName="connTx" presStyleLbl="parChTrans1D2" presStyleIdx="0" presStyleCnt="7"/>
      <dgm:spPr/>
    </dgm:pt>
    <dgm:pt modelId="{916479D5-2274-4E1C-9C61-795BF0608654}" type="pres">
      <dgm:prSet presAssocID="{CC721ECE-98F1-4CD5-9EDA-AA61F34C074E}" presName="root2" presStyleCnt="0"/>
      <dgm:spPr/>
    </dgm:pt>
    <dgm:pt modelId="{2181CD3D-663A-400F-A14E-E4E4B83BB0A4}" type="pres">
      <dgm:prSet presAssocID="{CC721ECE-98F1-4CD5-9EDA-AA61F34C074E}" presName="LevelTwoTextNode" presStyleLbl="node2" presStyleIdx="0" presStyleCnt="7" custScaleX="148511">
        <dgm:presLayoutVars>
          <dgm:chPref val="3"/>
        </dgm:presLayoutVars>
      </dgm:prSet>
      <dgm:spPr/>
    </dgm:pt>
    <dgm:pt modelId="{46B5DD7E-CBC6-418B-A8F9-91904B366422}" type="pres">
      <dgm:prSet presAssocID="{CC721ECE-98F1-4CD5-9EDA-AA61F34C074E}" presName="level3hierChild" presStyleCnt="0"/>
      <dgm:spPr/>
    </dgm:pt>
    <dgm:pt modelId="{8F9A11C0-F1D0-4E1B-9ED4-32E0B223AF84}" type="pres">
      <dgm:prSet presAssocID="{5E04D6CA-AA11-48BF-AFDF-C829F6E0D2DD}" presName="conn2-1" presStyleLbl="parChTrans1D2" presStyleIdx="1" presStyleCnt="7"/>
      <dgm:spPr/>
    </dgm:pt>
    <dgm:pt modelId="{97178975-E1D0-431D-81E1-A6EDC9442514}" type="pres">
      <dgm:prSet presAssocID="{5E04D6CA-AA11-48BF-AFDF-C829F6E0D2DD}" presName="connTx" presStyleLbl="parChTrans1D2" presStyleIdx="1" presStyleCnt="7"/>
      <dgm:spPr/>
    </dgm:pt>
    <dgm:pt modelId="{50CC1FE0-212B-4A56-A9C2-F66BAF74ACB4}" type="pres">
      <dgm:prSet presAssocID="{67C74B5C-75F8-4858-82AD-0265B5D16FCC}" presName="root2" presStyleCnt="0"/>
      <dgm:spPr/>
    </dgm:pt>
    <dgm:pt modelId="{8AC42ACD-B71F-4440-AEF0-E70C2318249D}" type="pres">
      <dgm:prSet presAssocID="{67C74B5C-75F8-4858-82AD-0265B5D16FCC}" presName="LevelTwoTextNode" presStyleLbl="node2" presStyleIdx="1" presStyleCnt="7" custScaleX="148511">
        <dgm:presLayoutVars>
          <dgm:chPref val="3"/>
        </dgm:presLayoutVars>
      </dgm:prSet>
      <dgm:spPr/>
    </dgm:pt>
    <dgm:pt modelId="{16A9A0C5-1B63-4FB4-AF71-2B2728891551}" type="pres">
      <dgm:prSet presAssocID="{67C74B5C-75F8-4858-82AD-0265B5D16FCC}" presName="level3hierChild" presStyleCnt="0"/>
      <dgm:spPr/>
    </dgm:pt>
    <dgm:pt modelId="{10A0CC75-D4D4-45CE-BA09-5929E3E5E1E6}" type="pres">
      <dgm:prSet presAssocID="{C59218F9-8BE7-4E88-B2DE-B0283D359A07}" presName="conn2-1" presStyleLbl="parChTrans1D2" presStyleIdx="2" presStyleCnt="7"/>
      <dgm:spPr/>
    </dgm:pt>
    <dgm:pt modelId="{F6091273-A8B5-4A6C-A3F7-B5947C1F1C68}" type="pres">
      <dgm:prSet presAssocID="{C59218F9-8BE7-4E88-B2DE-B0283D359A07}" presName="connTx" presStyleLbl="parChTrans1D2" presStyleIdx="2" presStyleCnt="7"/>
      <dgm:spPr/>
    </dgm:pt>
    <dgm:pt modelId="{9488A15F-B01B-4466-A1A0-DAA11E164E9B}" type="pres">
      <dgm:prSet presAssocID="{9EB11261-8A33-46AF-88A4-E097343A04C7}" presName="root2" presStyleCnt="0"/>
      <dgm:spPr/>
    </dgm:pt>
    <dgm:pt modelId="{7E6E9B9D-8915-4E98-805A-CF7640AA1A57}" type="pres">
      <dgm:prSet presAssocID="{9EB11261-8A33-46AF-88A4-E097343A04C7}" presName="LevelTwoTextNode" presStyleLbl="node2" presStyleIdx="2" presStyleCnt="7" custScaleX="148511" custLinFactNeighborX="-3759">
        <dgm:presLayoutVars>
          <dgm:chPref val="3"/>
        </dgm:presLayoutVars>
      </dgm:prSet>
      <dgm:spPr/>
    </dgm:pt>
    <dgm:pt modelId="{3C692E33-45A5-4871-9670-58980A66F639}" type="pres">
      <dgm:prSet presAssocID="{9EB11261-8A33-46AF-88A4-E097343A04C7}" presName="level3hierChild" presStyleCnt="0"/>
      <dgm:spPr/>
    </dgm:pt>
    <dgm:pt modelId="{98F6C833-EBF5-437D-874D-B64A161BED27}" type="pres">
      <dgm:prSet presAssocID="{5741852C-A26D-48E1-BEA4-76D49B3A1CBF}" presName="conn2-1" presStyleLbl="parChTrans1D2" presStyleIdx="3" presStyleCnt="7"/>
      <dgm:spPr/>
    </dgm:pt>
    <dgm:pt modelId="{384F82E5-E3EF-4970-B4AC-778996367921}" type="pres">
      <dgm:prSet presAssocID="{5741852C-A26D-48E1-BEA4-76D49B3A1CBF}" presName="connTx" presStyleLbl="parChTrans1D2" presStyleIdx="3" presStyleCnt="7"/>
      <dgm:spPr/>
    </dgm:pt>
    <dgm:pt modelId="{2C44A72A-C578-4F01-B7F2-7F926CB78D39}" type="pres">
      <dgm:prSet presAssocID="{3551A0E9-AB94-4767-8031-9EE3FEAE24A1}" presName="root2" presStyleCnt="0"/>
      <dgm:spPr/>
    </dgm:pt>
    <dgm:pt modelId="{65AE4208-A794-4FB9-B2A4-AA7B287B19BA}" type="pres">
      <dgm:prSet presAssocID="{3551A0E9-AB94-4767-8031-9EE3FEAE24A1}" presName="LevelTwoTextNode" presStyleLbl="node2" presStyleIdx="3" presStyleCnt="7" custScaleX="148511">
        <dgm:presLayoutVars>
          <dgm:chPref val="3"/>
        </dgm:presLayoutVars>
      </dgm:prSet>
      <dgm:spPr/>
    </dgm:pt>
    <dgm:pt modelId="{D3C90623-A234-4FCD-AF1B-1B9EE9336D3D}" type="pres">
      <dgm:prSet presAssocID="{3551A0E9-AB94-4767-8031-9EE3FEAE24A1}" presName="level3hierChild" presStyleCnt="0"/>
      <dgm:spPr/>
    </dgm:pt>
    <dgm:pt modelId="{117673FF-BB3C-4ED6-898F-C3F7FDED6B59}" type="pres">
      <dgm:prSet presAssocID="{2BA85376-0D40-45D9-8649-2879C814BDB6}" presName="conn2-1" presStyleLbl="parChTrans1D2" presStyleIdx="4" presStyleCnt="7"/>
      <dgm:spPr/>
    </dgm:pt>
    <dgm:pt modelId="{4D09EC4B-E01E-487A-8D26-689B28F1BBC4}" type="pres">
      <dgm:prSet presAssocID="{2BA85376-0D40-45D9-8649-2879C814BDB6}" presName="connTx" presStyleLbl="parChTrans1D2" presStyleIdx="4" presStyleCnt="7"/>
      <dgm:spPr/>
    </dgm:pt>
    <dgm:pt modelId="{64537957-7DC2-43D5-9E34-D31A69912471}" type="pres">
      <dgm:prSet presAssocID="{FF9FA212-8750-4E31-B8ED-F0828095706A}" presName="root2" presStyleCnt="0"/>
      <dgm:spPr/>
    </dgm:pt>
    <dgm:pt modelId="{CF4EA86D-3C81-41DC-A87E-480E82FBA3EB}" type="pres">
      <dgm:prSet presAssocID="{FF9FA212-8750-4E31-B8ED-F0828095706A}" presName="LevelTwoTextNode" presStyleLbl="node2" presStyleIdx="4" presStyleCnt="7" custScaleX="148511">
        <dgm:presLayoutVars>
          <dgm:chPref val="3"/>
        </dgm:presLayoutVars>
      </dgm:prSet>
      <dgm:spPr/>
    </dgm:pt>
    <dgm:pt modelId="{CDB868A6-84F1-476F-B73F-3CF68A1C1C3E}" type="pres">
      <dgm:prSet presAssocID="{FF9FA212-8750-4E31-B8ED-F0828095706A}" presName="level3hierChild" presStyleCnt="0"/>
      <dgm:spPr/>
    </dgm:pt>
    <dgm:pt modelId="{35F9EC44-DF5C-4F52-8552-04230B4D658F}" type="pres">
      <dgm:prSet presAssocID="{FF53892A-EDD5-4647-843D-F848E74160C4}" presName="conn2-1" presStyleLbl="parChTrans1D2" presStyleIdx="5" presStyleCnt="7"/>
      <dgm:spPr/>
    </dgm:pt>
    <dgm:pt modelId="{59D453F9-BDE5-4C0B-9BDE-471BA868842C}" type="pres">
      <dgm:prSet presAssocID="{FF53892A-EDD5-4647-843D-F848E74160C4}" presName="connTx" presStyleLbl="parChTrans1D2" presStyleIdx="5" presStyleCnt="7"/>
      <dgm:spPr/>
    </dgm:pt>
    <dgm:pt modelId="{BCB0A75F-F4A1-4A38-941C-09370CEC4AED}" type="pres">
      <dgm:prSet presAssocID="{D2947999-B747-49F3-A4DD-CC8275A8CA28}" presName="root2" presStyleCnt="0"/>
      <dgm:spPr/>
    </dgm:pt>
    <dgm:pt modelId="{FED944F3-9FB3-43B4-BFAF-FD03CCCA5656}" type="pres">
      <dgm:prSet presAssocID="{D2947999-B747-49F3-A4DD-CC8275A8CA28}" presName="LevelTwoTextNode" presStyleLbl="node2" presStyleIdx="5" presStyleCnt="7" custScaleX="148511">
        <dgm:presLayoutVars>
          <dgm:chPref val="3"/>
        </dgm:presLayoutVars>
      </dgm:prSet>
      <dgm:spPr/>
    </dgm:pt>
    <dgm:pt modelId="{A7A09233-37B9-4E33-BBFD-CD16513C32E8}" type="pres">
      <dgm:prSet presAssocID="{D2947999-B747-49F3-A4DD-CC8275A8CA28}" presName="level3hierChild" presStyleCnt="0"/>
      <dgm:spPr/>
    </dgm:pt>
    <dgm:pt modelId="{5505A991-64FF-4458-B077-29E0A4C1DF7A}" type="pres">
      <dgm:prSet presAssocID="{157A2216-2CCD-462B-839F-BFC74C4DBF2F}" presName="conn2-1" presStyleLbl="parChTrans1D2" presStyleIdx="6" presStyleCnt="7"/>
      <dgm:spPr/>
    </dgm:pt>
    <dgm:pt modelId="{91E44767-E1B1-4564-9044-78EA0E1D1F37}" type="pres">
      <dgm:prSet presAssocID="{157A2216-2CCD-462B-839F-BFC74C4DBF2F}" presName="connTx" presStyleLbl="parChTrans1D2" presStyleIdx="6" presStyleCnt="7"/>
      <dgm:spPr/>
    </dgm:pt>
    <dgm:pt modelId="{F7873E91-86B7-4348-8BC1-97F13FF2762D}" type="pres">
      <dgm:prSet presAssocID="{FB4644F3-1619-432A-A338-A4104EB27244}" presName="root2" presStyleCnt="0"/>
      <dgm:spPr/>
    </dgm:pt>
    <dgm:pt modelId="{F5AA830D-51CA-48C6-8BA5-5AB6357C0EB2}" type="pres">
      <dgm:prSet presAssocID="{FB4644F3-1619-432A-A338-A4104EB27244}" presName="LevelTwoTextNode" presStyleLbl="node2" presStyleIdx="6" presStyleCnt="7" custScaleX="148511">
        <dgm:presLayoutVars>
          <dgm:chPref val="3"/>
        </dgm:presLayoutVars>
      </dgm:prSet>
      <dgm:spPr/>
    </dgm:pt>
    <dgm:pt modelId="{A045B2EF-3FCC-4C8F-A041-1F7ACA936F0C}" type="pres">
      <dgm:prSet presAssocID="{FB4644F3-1619-432A-A338-A4104EB27244}" presName="level3hierChild" presStyleCnt="0"/>
      <dgm:spPr/>
    </dgm:pt>
  </dgm:ptLst>
  <dgm:cxnLst>
    <dgm:cxn modelId="{4BB4B303-6FC0-441B-A3B2-C11EB90BB0CD}" type="presOf" srcId="{157A2216-2CCD-462B-839F-BFC74C4DBF2F}" destId="{91E44767-E1B1-4564-9044-78EA0E1D1F37}" srcOrd="1" destOrd="0" presId="urn:microsoft.com/office/officeart/2005/8/layout/hierarchy2"/>
    <dgm:cxn modelId="{1F74211A-DBD3-41CC-BC0A-94592D757FB9}" type="presOf" srcId="{67C74B5C-75F8-4858-82AD-0265B5D16FCC}" destId="{8AC42ACD-B71F-4440-AEF0-E70C2318249D}" srcOrd="0" destOrd="0" presId="urn:microsoft.com/office/officeart/2005/8/layout/hierarchy2"/>
    <dgm:cxn modelId="{A68EDB23-384D-4955-9502-EC30452D0EAF}" type="presOf" srcId="{00310F15-533C-4353-8B5E-B11AD023F699}" destId="{CC3A44CC-31BF-4098-91B6-7F5CCEB2F844}" srcOrd="0" destOrd="0" presId="urn:microsoft.com/office/officeart/2005/8/layout/hierarchy2"/>
    <dgm:cxn modelId="{7F461132-72BC-4E46-94E0-7CF51097D735}" srcId="{2C38FA1A-A9B5-4B3B-8CD1-6A704491044B}" destId="{9EB11261-8A33-46AF-88A4-E097343A04C7}" srcOrd="2" destOrd="0" parTransId="{C59218F9-8BE7-4E88-B2DE-B0283D359A07}" sibTransId="{A723DB18-50CB-427F-99B4-FCD33168911E}"/>
    <dgm:cxn modelId="{7A91E13D-40BE-4041-A715-400BC32B5B6D}" type="presOf" srcId="{FF53892A-EDD5-4647-843D-F848E74160C4}" destId="{59D453F9-BDE5-4C0B-9BDE-471BA868842C}" srcOrd="1" destOrd="0" presId="urn:microsoft.com/office/officeart/2005/8/layout/hierarchy2"/>
    <dgm:cxn modelId="{376A2662-094B-4EFA-A456-164C6AA879FA}" type="presOf" srcId="{FF53892A-EDD5-4647-843D-F848E74160C4}" destId="{35F9EC44-DF5C-4F52-8552-04230B4D658F}" srcOrd="0" destOrd="0" presId="urn:microsoft.com/office/officeart/2005/8/layout/hierarchy2"/>
    <dgm:cxn modelId="{64715242-81E7-48BC-8049-F82226E0623E}" type="presOf" srcId="{FF9FA212-8750-4E31-B8ED-F0828095706A}" destId="{CF4EA86D-3C81-41DC-A87E-480E82FBA3EB}" srcOrd="0" destOrd="0" presId="urn:microsoft.com/office/officeart/2005/8/layout/hierarchy2"/>
    <dgm:cxn modelId="{37E0CF46-043C-4FFA-B81A-618CBE97CA52}" type="presOf" srcId="{5741852C-A26D-48E1-BEA4-76D49B3A1CBF}" destId="{98F6C833-EBF5-437D-874D-B64A161BED27}" srcOrd="0" destOrd="0" presId="urn:microsoft.com/office/officeart/2005/8/layout/hierarchy2"/>
    <dgm:cxn modelId="{3A6E5947-53D3-4465-AB94-6B37D907CEDA}" srcId="{2C38FA1A-A9B5-4B3B-8CD1-6A704491044B}" destId="{D2947999-B747-49F3-A4DD-CC8275A8CA28}" srcOrd="5" destOrd="0" parTransId="{FF53892A-EDD5-4647-843D-F848E74160C4}" sibTransId="{A47F4104-01EC-4ED6-9A90-DD68E5999BC2}"/>
    <dgm:cxn modelId="{A2F2256D-CCB6-4CF6-B38E-D612CCEFCA8C}" type="presOf" srcId="{C59218F9-8BE7-4E88-B2DE-B0283D359A07}" destId="{F6091273-A8B5-4A6C-A3F7-B5947C1F1C68}" srcOrd="1" destOrd="0" presId="urn:microsoft.com/office/officeart/2005/8/layout/hierarchy2"/>
    <dgm:cxn modelId="{13BF9F6F-B851-4019-B2AB-7DB7689A3884}" type="presOf" srcId="{157A2216-2CCD-462B-839F-BFC74C4DBF2F}" destId="{5505A991-64FF-4458-B077-29E0A4C1DF7A}" srcOrd="0" destOrd="0" presId="urn:microsoft.com/office/officeart/2005/8/layout/hierarchy2"/>
    <dgm:cxn modelId="{D0F03F74-C994-43C5-A02D-8DE5AE7F2858}" type="presOf" srcId="{C59218F9-8BE7-4E88-B2DE-B0283D359A07}" destId="{10A0CC75-D4D4-45CE-BA09-5929E3E5E1E6}" srcOrd="0" destOrd="0" presId="urn:microsoft.com/office/officeart/2005/8/layout/hierarchy2"/>
    <dgm:cxn modelId="{510E4178-B41B-4EE7-93C6-4563122FB81D}" type="presOf" srcId="{2C38FA1A-A9B5-4B3B-8CD1-6A704491044B}" destId="{FFD36432-926F-47BB-BBC3-A525AD644977}" srcOrd="0" destOrd="0" presId="urn:microsoft.com/office/officeart/2005/8/layout/hierarchy2"/>
    <dgm:cxn modelId="{683CBB79-CE18-4165-A9D5-597F98E9BE88}" srcId="{2C38FA1A-A9B5-4B3B-8CD1-6A704491044B}" destId="{FB4644F3-1619-432A-A338-A4104EB27244}" srcOrd="6" destOrd="0" parTransId="{157A2216-2CCD-462B-839F-BFC74C4DBF2F}" sibTransId="{C49DC217-1056-4123-8257-A027143F500D}"/>
    <dgm:cxn modelId="{D26E9480-3871-4CF9-AC6D-EC09BD46A5C9}" type="presOf" srcId="{3551A0E9-AB94-4767-8031-9EE3FEAE24A1}" destId="{65AE4208-A794-4FB9-B2A4-AA7B287B19BA}" srcOrd="0" destOrd="0" presId="urn:microsoft.com/office/officeart/2005/8/layout/hierarchy2"/>
    <dgm:cxn modelId="{8DC1429B-2005-4EE7-B137-0785AF5FC62D}" type="presOf" srcId="{9EB11261-8A33-46AF-88A4-E097343A04C7}" destId="{7E6E9B9D-8915-4E98-805A-CF7640AA1A57}" srcOrd="0" destOrd="0" presId="urn:microsoft.com/office/officeart/2005/8/layout/hierarchy2"/>
    <dgm:cxn modelId="{E5AA35A4-2C52-4EF4-B7F8-C1B17F0C5B59}" type="presOf" srcId="{5741852C-A26D-48E1-BEA4-76D49B3A1CBF}" destId="{384F82E5-E3EF-4970-B4AC-778996367921}" srcOrd="1" destOrd="0" presId="urn:microsoft.com/office/officeart/2005/8/layout/hierarchy2"/>
    <dgm:cxn modelId="{00B699A4-A346-4191-A078-4B37646A82E4}" type="presOf" srcId="{F8C3F93B-B14C-4E22-86F1-501E9EEA56B1}" destId="{A93C9EE6-A026-4ED4-8485-AF3F5CD6EA5C}" srcOrd="1" destOrd="0" presId="urn:microsoft.com/office/officeart/2005/8/layout/hierarchy2"/>
    <dgm:cxn modelId="{24C9D0AA-4CD2-4382-AECF-1C013864B466}" type="presOf" srcId="{D2947999-B747-49F3-A4DD-CC8275A8CA28}" destId="{FED944F3-9FB3-43B4-BFAF-FD03CCCA5656}" srcOrd="0" destOrd="0" presId="urn:microsoft.com/office/officeart/2005/8/layout/hierarchy2"/>
    <dgm:cxn modelId="{19DB12B1-9A47-4BE7-818C-3317660B68F8}" type="presOf" srcId="{2BA85376-0D40-45D9-8649-2879C814BDB6}" destId="{117673FF-BB3C-4ED6-898F-C3F7FDED6B59}" srcOrd="0" destOrd="0" presId="urn:microsoft.com/office/officeart/2005/8/layout/hierarchy2"/>
    <dgm:cxn modelId="{11A816B2-04AD-47CC-9B9F-3D809CCAED94}" srcId="{00310F15-533C-4353-8B5E-B11AD023F699}" destId="{2C38FA1A-A9B5-4B3B-8CD1-6A704491044B}" srcOrd="0" destOrd="0" parTransId="{6FB77EE9-59F4-47C4-BBC1-18029C93DC25}" sibTransId="{E8F0DF5F-7A89-4542-93CD-4524C90E4E3D}"/>
    <dgm:cxn modelId="{8A4F47B7-389F-45F2-85B6-C587F3AAF505}" srcId="{2C38FA1A-A9B5-4B3B-8CD1-6A704491044B}" destId="{3551A0E9-AB94-4767-8031-9EE3FEAE24A1}" srcOrd="3" destOrd="0" parTransId="{5741852C-A26D-48E1-BEA4-76D49B3A1CBF}" sibTransId="{E933E335-3249-4D07-A7BE-7E3D4D317165}"/>
    <dgm:cxn modelId="{B05444BE-FBDF-4CA1-B46C-AEC81C273F22}" type="presOf" srcId="{F8C3F93B-B14C-4E22-86F1-501E9EEA56B1}" destId="{506A75C8-574E-4142-8183-7CC1FD366D1D}" srcOrd="0" destOrd="0" presId="urn:microsoft.com/office/officeart/2005/8/layout/hierarchy2"/>
    <dgm:cxn modelId="{28D7B3C0-D7AC-4715-9151-7F3C6FA8EB0E}" type="presOf" srcId="{FB4644F3-1619-432A-A338-A4104EB27244}" destId="{F5AA830D-51CA-48C6-8BA5-5AB6357C0EB2}" srcOrd="0" destOrd="0" presId="urn:microsoft.com/office/officeart/2005/8/layout/hierarchy2"/>
    <dgm:cxn modelId="{32B672C8-2485-4F20-8280-C4D14D5EB8C4}" type="presOf" srcId="{2BA85376-0D40-45D9-8649-2879C814BDB6}" destId="{4D09EC4B-E01E-487A-8D26-689B28F1BBC4}" srcOrd="1" destOrd="0" presId="urn:microsoft.com/office/officeart/2005/8/layout/hierarchy2"/>
    <dgm:cxn modelId="{302657D9-FEE3-4046-8ECE-3CBFC1FA78C3}" type="presOf" srcId="{5E04D6CA-AA11-48BF-AFDF-C829F6E0D2DD}" destId="{97178975-E1D0-431D-81E1-A6EDC9442514}" srcOrd="1" destOrd="0" presId="urn:microsoft.com/office/officeart/2005/8/layout/hierarchy2"/>
    <dgm:cxn modelId="{D42EA1D9-9B79-405E-B9D4-2CCCDA88F979}" srcId="{2C38FA1A-A9B5-4B3B-8CD1-6A704491044B}" destId="{67C74B5C-75F8-4858-82AD-0265B5D16FCC}" srcOrd="1" destOrd="0" parTransId="{5E04D6CA-AA11-48BF-AFDF-C829F6E0D2DD}" sibTransId="{CF260B32-6E6B-4751-8FD4-39A5440FAE4C}"/>
    <dgm:cxn modelId="{D7A4B7DC-355A-4576-B595-7FA963771D44}" type="presOf" srcId="{CC721ECE-98F1-4CD5-9EDA-AA61F34C074E}" destId="{2181CD3D-663A-400F-A14E-E4E4B83BB0A4}" srcOrd="0" destOrd="0" presId="urn:microsoft.com/office/officeart/2005/8/layout/hierarchy2"/>
    <dgm:cxn modelId="{536E38FA-EA0E-471C-9800-546412E57DA7}" srcId="{2C38FA1A-A9B5-4B3B-8CD1-6A704491044B}" destId="{CC721ECE-98F1-4CD5-9EDA-AA61F34C074E}" srcOrd="0" destOrd="0" parTransId="{F8C3F93B-B14C-4E22-86F1-501E9EEA56B1}" sibTransId="{B4477254-9D70-4867-A87A-F86967675265}"/>
    <dgm:cxn modelId="{796A43FD-2A47-4C1F-9E00-8CDACF0C6A2C}" type="presOf" srcId="{5E04D6CA-AA11-48BF-AFDF-C829F6E0D2DD}" destId="{8F9A11C0-F1D0-4E1B-9ED4-32E0B223AF84}" srcOrd="0" destOrd="0" presId="urn:microsoft.com/office/officeart/2005/8/layout/hierarchy2"/>
    <dgm:cxn modelId="{FB75FEFF-2D48-412D-9731-18FC9FC23661}" srcId="{2C38FA1A-A9B5-4B3B-8CD1-6A704491044B}" destId="{FF9FA212-8750-4E31-B8ED-F0828095706A}" srcOrd="4" destOrd="0" parTransId="{2BA85376-0D40-45D9-8649-2879C814BDB6}" sibTransId="{51585706-312F-4A4B-A034-EFEA80542C69}"/>
    <dgm:cxn modelId="{B068B8F2-40F9-42F5-B185-38701FB84D0A}" type="presParOf" srcId="{CC3A44CC-31BF-4098-91B6-7F5CCEB2F844}" destId="{E6CF757B-D1E9-449E-A19E-9F54AA420035}" srcOrd="0" destOrd="0" presId="urn:microsoft.com/office/officeart/2005/8/layout/hierarchy2"/>
    <dgm:cxn modelId="{3319FC4A-9B7F-4DA6-8E27-AE6A1A48639E}" type="presParOf" srcId="{E6CF757B-D1E9-449E-A19E-9F54AA420035}" destId="{FFD36432-926F-47BB-BBC3-A525AD644977}" srcOrd="0" destOrd="0" presId="urn:microsoft.com/office/officeart/2005/8/layout/hierarchy2"/>
    <dgm:cxn modelId="{589FCFD0-8E65-4579-8C13-52BC8E7EBF89}" type="presParOf" srcId="{E6CF757B-D1E9-449E-A19E-9F54AA420035}" destId="{94BB26B6-5EA0-4B0F-B262-0CBEED84E461}" srcOrd="1" destOrd="0" presId="urn:microsoft.com/office/officeart/2005/8/layout/hierarchy2"/>
    <dgm:cxn modelId="{5BA6B1A9-86A3-4BCF-9383-000976D2C630}" type="presParOf" srcId="{94BB26B6-5EA0-4B0F-B262-0CBEED84E461}" destId="{506A75C8-574E-4142-8183-7CC1FD366D1D}" srcOrd="0" destOrd="0" presId="urn:microsoft.com/office/officeart/2005/8/layout/hierarchy2"/>
    <dgm:cxn modelId="{A9F39E29-D71C-4F08-9BA4-0E81FE8D4426}" type="presParOf" srcId="{506A75C8-574E-4142-8183-7CC1FD366D1D}" destId="{A93C9EE6-A026-4ED4-8485-AF3F5CD6EA5C}" srcOrd="0" destOrd="0" presId="urn:microsoft.com/office/officeart/2005/8/layout/hierarchy2"/>
    <dgm:cxn modelId="{EC33963C-B7F2-4AAE-97EA-931C19906308}" type="presParOf" srcId="{94BB26B6-5EA0-4B0F-B262-0CBEED84E461}" destId="{916479D5-2274-4E1C-9C61-795BF0608654}" srcOrd="1" destOrd="0" presId="urn:microsoft.com/office/officeart/2005/8/layout/hierarchy2"/>
    <dgm:cxn modelId="{B6B4E020-04F7-41DA-9ADC-2C0AF13F78C4}" type="presParOf" srcId="{916479D5-2274-4E1C-9C61-795BF0608654}" destId="{2181CD3D-663A-400F-A14E-E4E4B83BB0A4}" srcOrd="0" destOrd="0" presId="urn:microsoft.com/office/officeart/2005/8/layout/hierarchy2"/>
    <dgm:cxn modelId="{EB744F63-2C21-4C5D-8141-C8D1B0EAB522}" type="presParOf" srcId="{916479D5-2274-4E1C-9C61-795BF0608654}" destId="{46B5DD7E-CBC6-418B-A8F9-91904B366422}" srcOrd="1" destOrd="0" presId="urn:microsoft.com/office/officeart/2005/8/layout/hierarchy2"/>
    <dgm:cxn modelId="{05F95A34-F465-4289-82A4-854B5CC896D0}" type="presParOf" srcId="{94BB26B6-5EA0-4B0F-B262-0CBEED84E461}" destId="{8F9A11C0-F1D0-4E1B-9ED4-32E0B223AF84}" srcOrd="2" destOrd="0" presId="urn:microsoft.com/office/officeart/2005/8/layout/hierarchy2"/>
    <dgm:cxn modelId="{89CAE23E-6DE1-412E-A946-6822612B7219}" type="presParOf" srcId="{8F9A11C0-F1D0-4E1B-9ED4-32E0B223AF84}" destId="{97178975-E1D0-431D-81E1-A6EDC9442514}" srcOrd="0" destOrd="0" presId="urn:microsoft.com/office/officeart/2005/8/layout/hierarchy2"/>
    <dgm:cxn modelId="{56F54E54-F6F8-476D-B64F-90402E53F0CB}" type="presParOf" srcId="{94BB26B6-5EA0-4B0F-B262-0CBEED84E461}" destId="{50CC1FE0-212B-4A56-A9C2-F66BAF74ACB4}" srcOrd="3" destOrd="0" presId="urn:microsoft.com/office/officeart/2005/8/layout/hierarchy2"/>
    <dgm:cxn modelId="{7805E670-878E-486C-95AB-E5EF2F67B7DD}" type="presParOf" srcId="{50CC1FE0-212B-4A56-A9C2-F66BAF74ACB4}" destId="{8AC42ACD-B71F-4440-AEF0-E70C2318249D}" srcOrd="0" destOrd="0" presId="urn:microsoft.com/office/officeart/2005/8/layout/hierarchy2"/>
    <dgm:cxn modelId="{22EE25DF-0BA8-4CB2-85D6-DFFA3438B315}" type="presParOf" srcId="{50CC1FE0-212B-4A56-A9C2-F66BAF74ACB4}" destId="{16A9A0C5-1B63-4FB4-AF71-2B2728891551}" srcOrd="1" destOrd="0" presId="urn:microsoft.com/office/officeart/2005/8/layout/hierarchy2"/>
    <dgm:cxn modelId="{49A87C5D-9E4E-47C5-9335-99C2C90042A9}" type="presParOf" srcId="{94BB26B6-5EA0-4B0F-B262-0CBEED84E461}" destId="{10A0CC75-D4D4-45CE-BA09-5929E3E5E1E6}" srcOrd="4" destOrd="0" presId="urn:microsoft.com/office/officeart/2005/8/layout/hierarchy2"/>
    <dgm:cxn modelId="{F3FDB412-B206-4243-80C4-1F01EDA50DC7}" type="presParOf" srcId="{10A0CC75-D4D4-45CE-BA09-5929E3E5E1E6}" destId="{F6091273-A8B5-4A6C-A3F7-B5947C1F1C68}" srcOrd="0" destOrd="0" presId="urn:microsoft.com/office/officeart/2005/8/layout/hierarchy2"/>
    <dgm:cxn modelId="{A7F2B47E-BAD0-4FF3-A827-0692D3F9CF7F}" type="presParOf" srcId="{94BB26B6-5EA0-4B0F-B262-0CBEED84E461}" destId="{9488A15F-B01B-4466-A1A0-DAA11E164E9B}" srcOrd="5" destOrd="0" presId="urn:microsoft.com/office/officeart/2005/8/layout/hierarchy2"/>
    <dgm:cxn modelId="{0EDF77DF-416C-4A0E-A0D1-8FE5297F2F14}" type="presParOf" srcId="{9488A15F-B01B-4466-A1A0-DAA11E164E9B}" destId="{7E6E9B9D-8915-4E98-805A-CF7640AA1A57}" srcOrd="0" destOrd="0" presId="urn:microsoft.com/office/officeart/2005/8/layout/hierarchy2"/>
    <dgm:cxn modelId="{51E66AAC-5027-4A11-A4F8-A115CF2A7E5B}" type="presParOf" srcId="{9488A15F-B01B-4466-A1A0-DAA11E164E9B}" destId="{3C692E33-45A5-4871-9670-58980A66F639}" srcOrd="1" destOrd="0" presId="urn:microsoft.com/office/officeart/2005/8/layout/hierarchy2"/>
    <dgm:cxn modelId="{E91B21DD-D0DC-46FB-8170-A87FD7DF00E9}" type="presParOf" srcId="{94BB26B6-5EA0-4B0F-B262-0CBEED84E461}" destId="{98F6C833-EBF5-437D-874D-B64A161BED27}" srcOrd="6" destOrd="0" presId="urn:microsoft.com/office/officeart/2005/8/layout/hierarchy2"/>
    <dgm:cxn modelId="{BC51B4E7-00E5-4E4F-90A7-AC47C68CC394}" type="presParOf" srcId="{98F6C833-EBF5-437D-874D-B64A161BED27}" destId="{384F82E5-E3EF-4970-B4AC-778996367921}" srcOrd="0" destOrd="0" presId="urn:microsoft.com/office/officeart/2005/8/layout/hierarchy2"/>
    <dgm:cxn modelId="{C08614BF-F60E-4053-BB68-EB251C9A1CD7}" type="presParOf" srcId="{94BB26B6-5EA0-4B0F-B262-0CBEED84E461}" destId="{2C44A72A-C578-4F01-B7F2-7F926CB78D39}" srcOrd="7" destOrd="0" presId="urn:microsoft.com/office/officeart/2005/8/layout/hierarchy2"/>
    <dgm:cxn modelId="{C92947D1-059E-4233-A99E-A3F8A9D81886}" type="presParOf" srcId="{2C44A72A-C578-4F01-B7F2-7F926CB78D39}" destId="{65AE4208-A794-4FB9-B2A4-AA7B287B19BA}" srcOrd="0" destOrd="0" presId="urn:microsoft.com/office/officeart/2005/8/layout/hierarchy2"/>
    <dgm:cxn modelId="{D148D109-4669-4C1C-B51F-3854F68652BB}" type="presParOf" srcId="{2C44A72A-C578-4F01-B7F2-7F926CB78D39}" destId="{D3C90623-A234-4FCD-AF1B-1B9EE9336D3D}" srcOrd="1" destOrd="0" presId="urn:microsoft.com/office/officeart/2005/8/layout/hierarchy2"/>
    <dgm:cxn modelId="{B2264747-1B4A-44EE-899B-10797C1E3D29}" type="presParOf" srcId="{94BB26B6-5EA0-4B0F-B262-0CBEED84E461}" destId="{117673FF-BB3C-4ED6-898F-C3F7FDED6B59}" srcOrd="8" destOrd="0" presId="urn:microsoft.com/office/officeart/2005/8/layout/hierarchy2"/>
    <dgm:cxn modelId="{A639828A-EEE7-49B5-B9FC-250AAC5EE809}" type="presParOf" srcId="{117673FF-BB3C-4ED6-898F-C3F7FDED6B59}" destId="{4D09EC4B-E01E-487A-8D26-689B28F1BBC4}" srcOrd="0" destOrd="0" presId="urn:microsoft.com/office/officeart/2005/8/layout/hierarchy2"/>
    <dgm:cxn modelId="{BB009767-0C1F-401F-A0F5-EB0AA8D7C3A7}" type="presParOf" srcId="{94BB26B6-5EA0-4B0F-B262-0CBEED84E461}" destId="{64537957-7DC2-43D5-9E34-D31A69912471}" srcOrd="9" destOrd="0" presId="urn:microsoft.com/office/officeart/2005/8/layout/hierarchy2"/>
    <dgm:cxn modelId="{A73D30A6-E329-46E6-8308-C4F2B56B5DE8}" type="presParOf" srcId="{64537957-7DC2-43D5-9E34-D31A69912471}" destId="{CF4EA86D-3C81-41DC-A87E-480E82FBA3EB}" srcOrd="0" destOrd="0" presId="urn:microsoft.com/office/officeart/2005/8/layout/hierarchy2"/>
    <dgm:cxn modelId="{8106E8E4-4900-4921-8D45-C46F5B9132E3}" type="presParOf" srcId="{64537957-7DC2-43D5-9E34-D31A69912471}" destId="{CDB868A6-84F1-476F-B73F-3CF68A1C1C3E}" srcOrd="1" destOrd="0" presId="urn:microsoft.com/office/officeart/2005/8/layout/hierarchy2"/>
    <dgm:cxn modelId="{23C20AA6-B23C-4CD8-86ED-A859F835B5BA}" type="presParOf" srcId="{94BB26B6-5EA0-4B0F-B262-0CBEED84E461}" destId="{35F9EC44-DF5C-4F52-8552-04230B4D658F}" srcOrd="10" destOrd="0" presId="urn:microsoft.com/office/officeart/2005/8/layout/hierarchy2"/>
    <dgm:cxn modelId="{33D556D7-9AF9-4DA3-9E08-F90BB229F0FF}" type="presParOf" srcId="{35F9EC44-DF5C-4F52-8552-04230B4D658F}" destId="{59D453F9-BDE5-4C0B-9BDE-471BA868842C}" srcOrd="0" destOrd="0" presId="urn:microsoft.com/office/officeart/2005/8/layout/hierarchy2"/>
    <dgm:cxn modelId="{BF4764CE-9EB7-4090-9E04-6211FEEE4B6B}" type="presParOf" srcId="{94BB26B6-5EA0-4B0F-B262-0CBEED84E461}" destId="{BCB0A75F-F4A1-4A38-941C-09370CEC4AED}" srcOrd="11" destOrd="0" presId="urn:microsoft.com/office/officeart/2005/8/layout/hierarchy2"/>
    <dgm:cxn modelId="{7B8F185F-EFE8-4D91-856F-44479727337F}" type="presParOf" srcId="{BCB0A75F-F4A1-4A38-941C-09370CEC4AED}" destId="{FED944F3-9FB3-43B4-BFAF-FD03CCCA5656}" srcOrd="0" destOrd="0" presId="urn:microsoft.com/office/officeart/2005/8/layout/hierarchy2"/>
    <dgm:cxn modelId="{F7F90222-37DD-4B39-A3C5-590EA133B1AD}" type="presParOf" srcId="{BCB0A75F-F4A1-4A38-941C-09370CEC4AED}" destId="{A7A09233-37B9-4E33-BBFD-CD16513C32E8}" srcOrd="1" destOrd="0" presId="urn:microsoft.com/office/officeart/2005/8/layout/hierarchy2"/>
    <dgm:cxn modelId="{6D461D6F-8164-450B-BF06-5C32DFA50F81}" type="presParOf" srcId="{94BB26B6-5EA0-4B0F-B262-0CBEED84E461}" destId="{5505A991-64FF-4458-B077-29E0A4C1DF7A}" srcOrd="12" destOrd="0" presId="urn:microsoft.com/office/officeart/2005/8/layout/hierarchy2"/>
    <dgm:cxn modelId="{7EBFF1CE-4EED-4CAD-8F62-38C7A088E75C}" type="presParOf" srcId="{5505A991-64FF-4458-B077-29E0A4C1DF7A}" destId="{91E44767-E1B1-4564-9044-78EA0E1D1F37}" srcOrd="0" destOrd="0" presId="urn:microsoft.com/office/officeart/2005/8/layout/hierarchy2"/>
    <dgm:cxn modelId="{BA02A72C-E5B0-4950-BC3E-3371C2340CA6}" type="presParOf" srcId="{94BB26B6-5EA0-4B0F-B262-0CBEED84E461}" destId="{F7873E91-86B7-4348-8BC1-97F13FF2762D}" srcOrd="13" destOrd="0" presId="urn:microsoft.com/office/officeart/2005/8/layout/hierarchy2"/>
    <dgm:cxn modelId="{7AF2ACDC-0BDF-484A-A2DD-91B3BCD4232B}" type="presParOf" srcId="{F7873E91-86B7-4348-8BC1-97F13FF2762D}" destId="{F5AA830D-51CA-48C6-8BA5-5AB6357C0EB2}" srcOrd="0" destOrd="0" presId="urn:microsoft.com/office/officeart/2005/8/layout/hierarchy2"/>
    <dgm:cxn modelId="{A7990C91-B3E5-44C1-A59E-A2493170FFB4}" type="presParOf" srcId="{F7873E91-86B7-4348-8BC1-97F13FF2762D}" destId="{A045B2EF-3FCC-4C8F-A041-1F7ACA936F0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A2E0B-8187-45DB-AB3A-5179954291FF}">
      <dsp:nvSpPr>
        <dsp:cNvPr id="0" name=""/>
        <dsp:cNvSpPr/>
      </dsp:nvSpPr>
      <dsp:spPr>
        <a:xfrm>
          <a:off x="2752407" y="-303507"/>
          <a:ext cx="2885387" cy="157506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800" kern="1200" dirty="0">
              <a:latin typeface="Trebuchet MS" panose="020B0603020202020204" pitchFamily="34" charset="0"/>
            </a:rPr>
            <a:t>Preservar la estabilidad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2798539" y="-257375"/>
        <a:ext cx="2793123" cy="1482800"/>
      </dsp:txXfrm>
    </dsp:sp>
    <dsp:sp modelId="{12AE9E3A-DC44-4434-AED6-7B753F1D11F6}">
      <dsp:nvSpPr>
        <dsp:cNvPr id="0" name=""/>
        <dsp:cNvSpPr/>
      </dsp:nvSpPr>
      <dsp:spPr>
        <a:xfrm rot="2967886">
          <a:off x="4752561" y="1686328"/>
          <a:ext cx="1236565" cy="345203"/>
        </a:xfrm>
        <a:prstGeom prst="left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856122" y="1755369"/>
        <a:ext cx="1029443" cy="207121"/>
      </dsp:txXfrm>
    </dsp:sp>
    <dsp:sp modelId="{7F3D9B1F-52A0-4991-8A15-A2A0F4769642}">
      <dsp:nvSpPr>
        <dsp:cNvPr id="0" name=""/>
        <dsp:cNvSpPr/>
      </dsp:nvSpPr>
      <dsp:spPr>
        <a:xfrm>
          <a:off x="5070436" y="2446304"/>
          <a:ext cx="2987429" cy="161614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800" kern="1200" dirty="0">
              <a:solidFill>
                <a:prstClr val="white"/>
              </a:solidFill>
              <a:latin typeface="Trebuchet MS" panose="020B0603020202020204" pitchFamily="34" charset="0"/>
              <a:ea typeface="+mn-ea"/>
              <a:cs typeface="+mn-cs"/>
            </a:rPr>
            <a:t>Proteger</a:t>
          </a:r>
          <a:r>
            <a:rPr lang="es-419" sz="1800" kern="1200" dirty="0">
              <a:latin typeface="Trebuchet MS" panose="020B0603020202020204" pitchFamily="34" charset="0"/>
            </a:rPr>
            <a:t> al Consumidor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5117771" y="2493639"/>
        <a:ext cx="2892759" cy="1521473"/>
      </dsp:txXfrm>
    </dsp:sp>
    <dsp:sp modelId="{80BFE967-B9D0-4EEA-B0C0-80D94089DBAE}">
      <dsp:nvSpPr>
        <dsp:cNvPr id="0" name=""/>
        <dsp:cNvSpPr/>
      </dsp:nvSpPr>
      <dsp:spPr>
        <a:xfrm rot="10765727">
          <a:off x="3358890" y="3107566"/>
          <a:ext cx="1236565" cy="345203"/>
        </a:xfrm>
        <a:prstGeom prst="left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3462451" y="3176607"/>
        <a:ext cx="1029443" cy="207121"/>
      </dsp:txXfrm>
    </dsp:sp>
    <dsp:sp modelId="{55853214-AB10-4F3F-B3CB-722161BE5697}">
      <dsp:nvSpPr>
        <dsp:cNvPr id="0" name=""/>
        <dsp:cNvSpPr/>
      </dsp:nvSpPr>
      <dsp:spPr>
        <a:xfrm>
          <a:off x="1619" y="2635129"/>
          <a:ext cx="2882290" cy="134061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800" kern="1200" dirty="0">
              <a:latin typeface="Trebuchet MS" panose="020B0603020202020204" pitchFamily="34" charset="0"/>
            </a:rPr>
            <a:t>Asegurar el </a:t>
          </a:r>
          <a:r>
            <a:rPr lang="es-419" sz="1800" kern="1200" dirty="0">
              <a:solidFill>
                <a:prstClr val="white"/>
              </a:solidFill>
              <a:latin typeface="Trebuchet MS" panose="020B0603020202020204" pitchFamily="34" charset="0"/>
              <a:ea typeface="+mn-ea"/>
              <a:cs typeface="+mn-cs"/>
            </a:rPr>
            <a:t>funcionamiento</a:t>
          </a:r>
          <a:r>
            <a:rPr lang="es-419" sz="1800" kern="1200" dirty="0">
              <a:latin typeface="Trebuchet MS" panose="020B0603020202020204" pitchFamily="34" charset="0"/>
            </a:rPr>
            <a:t> eficiente de los mercados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40884" y="2674394"/>
        <a:ext cx="2803760" cy="1262082"/>
      </dsp:txXfrm>
    </dsp:sp>
    <dsp:sp modelId="{C40010E4-F0AC-4013-ABCA-F1BBAC22F62F}">
      <dsp:nvSpPr>
        <dsp:cNvPr id="0" name=""/>
        <dsp:cNvSpPr/>
      </dsp:nvSpPr>
      <dsp:spPr>
        <a:xfrm rot="18857399">
          <a:off x="2143471" y="1780741"/>
          <a:ext cx="1236565" cy="345203"/>
        </a:xfrm>
        <a:prstGeom prst="left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247032" y="1849782"/>
        <a:ext cx="1029443" cy="207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B6C2B-9860-4EED-8F1B-9570FF39795F}">
      <dsp:nvSpPr>
        <dsp:cNvPr id="0" name=""/>
        <dsp:cNvSpPr/>
      </dsp:nvSpPr>
      <dsp:spPr>
        <a:xfrm>
          <a:off x="-5685317" y="-870422"/>
          <a:ext cx="6770044" cy="6770044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4943F-94CB-4CFC-AE43-4413DE2059FF}">
      <dsp:nvSpPr>
        <dsp:cNvPr id="0" name=""/>
        <dsp:cNvSpPr/>
      </dsp:nvSpPr>
      <dsp:spPr>
        <a:xfrm>
          <a:off x="698052" y="502920"/>
          <a:ext cx="7385944" cy="1005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8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419" sz="1700" kern="1200" dirty="0">
              <a:solidFill>
                <a:srgbClr val="57564A"/>
              </a:solidFill>
              <a:latin typeface="Trebuchet MS" panose="020B0603020202020204" pitchFamily="34" charset="0"/>
            </a:rPr>
            <a:t>Incorporar nuevos servicios, productos, modelos de negocio, e infraestructura al sector financiero supervisado de manera segura, estable, transparente, competitiva, y centrada en el cliente.</a:t>
          </a:r>
          <a:endParaRPr lang="en-US" sz="1700" kern="1200" dirty="0">
            <a:solidFill>
              <a:srgbClr val="57564A"/>
            </a:solidFill>
          </a:endParaRPr>
        </a:p>
      </dsp:txBody>
      <dsp:txXfrm>
        <a:off x="698052" y="502920"/>
        <a:ext cx="7385944" cy="1005840"/>
      </dsp:txXfrm>
    </dsp:sp>
    <dsp:sp modelId="{C18396F8-1E86-4CE7-96D6-44CE28BC3B49}">
      <dsp:nvSpPr>
        <dsp:cNvPr id="0" name=""/>
        <dsp:cNvSpPr/>
      </dsp:nvSpPr>
      <dsp:spPr>
        <a:xfrm>
          <a:off x="69402" y="377189"/>
          <a:ext cx="1257299" cy="12572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971091-9208-4E9E-91E5-EC5F9ADE80ED}">
      <dsp:nvSpPr>
        <dsp:cNvPr id="0" name=""/>
        <dsp:cNvSpPr/>
      </dsp:nvSpPr>
      <dsp:spPr>
        <a:xfrm>
          <a:off x="1063675" y="2011680"/>
          <a:ext cx="7020321" cy="1005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8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700" kern="1200" dirty="0">
              <a:solidFill>
                <a:srgbClr val="57564A"/>
              </a:solidFill>
              <a:latin typeface="Trebuchet MS" panose="020B0603020202020204" pitchFamily="34" charset="0"/>
            </a:rPr>
            <a:t>Lograr ser flexibles y ser parte decidida del proceso de transformación que está en marcha. </a:t>
          </a:r>
          <a:endParaRPr lang="en-US" sz="1700" kern="1200" dirty="0">
            <a:solidFill>
              <a:srgbClr val="57564A"/>
            </a:solidFill>
          </a:endParaRPr>
        </a:p>
      </dsp:txBody>
      <dsp:txXfrm>
        <a:off x="1063675" y="2011680"/>
        <a:ext cx="7020321" cy="1005840"/>
      </dsp:txXfrm>
    </dsp:sp>
    <dsp:sp modelId="{49798F47-7E52-4C16-9453-4303D2751254}">
      <dsp:nvSpPr>
        <dsp:cNvPr id="0" name=""/>
        <dsp:cNvSpPr/>
      </dsp:nvSpPr>
      <dsp:spPr>
        <a:xfrm>
          <a:off x="435025" y="1885950"/>
          <a:ext cx="1257299" cy="12572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73823-AC60-4008-9ADC-A7C720C1AB92}">
      <dsp:nvSpPr>
        <dsp:cNvPr id="0" name=""/>
        <dsp:cNvSpPr/>
      </dsp:nvSpPr>
      <dsp:spPr>
        <a:xfrm>
          <a:off x="698052" y="3520440"/>
          <a:ext cx="7385944" cy="1005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8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700" kern="1200" dirty="0">
              <a:solidFill>
                <a:srgbClr val="57564A"/>
              </a:solidFill>
              <a:latin typeface="Trebuchet MS" panose="020B0603020202020204" pitchFamily="34" charset="0"/>
            </a:rPr>
            <a:t>Comprender el ecosistema, romper silos y generar agilidad y capacidad de respuesta.</a:t>
          </a:r>
          <a:endParaRPr lang="en-US" sz="1700" kern="1200" dirty="0">
            <a:solidFill>
              <a:srgbClr val="57564A"/>
            </a:solidFill>
          </a:endParaRPr>
        </a:p>
      </dsp:txBody>
      <dsp:txXfrm>
        <a:off x="698052" y="3520440"/>
        <a:ext cx="7385944" cy="1005840"/>
      </dsp:txXfrm>
    </dsp:sp>
    <dsp:sp modelId="{37022D8B-BE5D-4702-ABFC-AA61B9F40424}">
      <dsp:nvSpPr>
        <dsp:cNvPr id="0" name=""/>
        <dsp:cNvSpPr/>
      </dsp:nvSpPr>
      <dsp:spPr>
        <a:xfrm>
          <a:off x="69402" y="3394709"/>
          <a:ext cx="1257299" cy="12572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54074-FD3A-482E-9136-B11EA3758EAB}">
      <dsp:nvSpPr>
        <dsp:cNvPr id="0" name=""/>
        <dsp:cNvSpPr/>
      </dsp:nvSpPr>
      <dsp:spPr>
        <a:xfrm>
          <a:off x="0" y="56334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1. Proporcionalidad – no medir a todos igual </a:t>
          </a:r>
          <a:endParaRPr lang="en-US" sz="2000" kern="1200" dirty="0"/>
        </a:p>
      </dsp:txBody>
      <dsp:txXfrm>
        <a:off x="32065" y="88399"/>
        <a:ext cx="8194468" cy="592731"/>
      </dsp:txXfrm>
    </dsp:sp>
    <dsp:sp modelId="{5C22935B-0A30-431F-870F-9143142AE62F}">
      <dsp:nvSpPr>
        <dsp:cNvPr id="0" name=""/>
        <dsp:cNvSpPr/>
      </dsp:nvSpPr>
      <dsp:spPr>
        <a:xfrm>
          <a:off x="0" y="746039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2. Consistencia – misma regulación para riesgos similares</a:t>
          </a:r>
          <a:endParaRPr lang="en-US" sz="2000" kern="1200" dirty="0"/>
        </a:p>
      </dsp:txBody>
      <dsp:txXfrm>
        <a:off x="32065" y="778104"/>
        <a:ext cx="8194468" cy="592731"/>
      </dsp:txXfrm>
    </dsp:sp>
    <dsp:sp modelId="{9835C727-A7BE-42E8-B254-3409DD6783CC}">
      <dsp:nvSpPr>
        <dsp:cNvPr id="0" name=""/>
        <dsp:cNvSpPr/>
      </dsp:nvSpPr>
      <dsp:spPr>
        <a:xfrm>
          <a:off x="0" y="1435744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3. Complementariedad – complementar marco regulatorio y procesos de supervisión</a:t>
          </a:r>
          <a:endParaRPr lang="en-US" sz="2000" kern="1200" dirty="0"/>
        </a:p>
      </dsp:txBody>
      <dsp:txXfrm>
        <a:off x="32065" y="1467809"/>
        <a:ext cx="8194468" cy="592731"/>
      </dsp:txXfrm>
    </dsp:sp>
    <dsp:sp modelId="{3C40829E-96DC-43D3-BAB0-80DA2B45C2A5}">
      <dsp:nvSpPr>
        <dsp:cNvPr id="0" name=""/>
        <dsp:cNvSpPr/>
      </dsp:nvSpPr>
      <dsp:spPr>
        <a:xfrm>
          <a:off x="0" y="2125449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4. Neutralidad – especialmente en relación con la tecnología</a:t>
          </a:r>
          <a:endParaRPr lang="en-US" sz="2000" kern="1200" dirty="0"/>
        </a:p>
      </dsp:txBody>
      <dsp:txXfrm>
        <a:off x="32065" y="2157514"/>
        <a:ext cx="8194468" cy="592731"/>
      </dsp:txXfrm>
    </dsp:sp>
    <dsp:sp modelId="{05D9F7BD-089E-4B95-826A-4610AE0AD82B}">
      <dsp:nvSpPr>
        <dsp:cNvPr id="0" name=""/>
        <dsp:cNvSpPr/>
      </dsp:nvSpPr>
      <dsp:spPr>
        <a:xfrm>
          <a:off x="0" y="2815154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5. Transparencia y adecuadas conductas de mercado</a:t>
          </a:r>
          <a:endParaRPr lang="en-US" sz="2000" kern="1200" dirty="0"/>
        </a:p>
      </dsp:txBody>
      <dsp:txXfrm>
        <a:off x="32065" y="2847219"/>
        <a:ext cx="8194468" cy="592731"/>
      </dsp:txXfrm>
    </dsp:sp>
    <dsp:sp modelId="{063EEF50-0C94-44D7-8EF8-DA33AEB3B109}">
      <dsp:nvSpPr>
        <dsp:cNvPr id="0" name=""/>
        <dsp:cNvSpPr/>
      </dsp:nvSpPr>
      <dsp:spPr>
        <a:xfrm>
          <a:off x="0" y="3451279"/>
          <a:ext cx="8258598" cy="6568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6. Coordinación y colaboración</a:t>
          </a:r>
          <a:endParaRPr lang="en-US" sz="2000" kern="1200" dirty="0"/>
        </a:p>
      </dsp:txBody>
      <dsp:txXfrm>
        <a:off x="32065" y="3483344"/>
        <a:ext cx="8194468" cy="592731"/>
      </dsp:txXfrm>
    </dsp:sp>
    <dsp:sp modelId="{8AF08A2C-019B-4EEA-8409-560620D0359F}">
      <dsp:nvSpPr>
        <dsp:cNvPr id="0" name=""/>
        <dsp:cNvSpPr/>
      </dsp:nvSpPr>
      <dsp:spPr>
        <a:xfrm>
          <a:off x="0" y="4140984"/>
          <a:ext cx="8258598" cy="6568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000" kern="1200" dirty="0"/>
            <a:t>7. Seguridad , protección y prevención</a:t>
          </a:r>
          <a:endParaRPr lang="en-US" sz="2000" kern="1200" dirty="0"/>
        </a:p>
      </dsp:txBody>
      <dsp:txXfrm>
        <a:off x="0" y="4140984"/>
        <a:ext cx="8258598" cy="656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494D3-3734-467C-B6E2-0955B7497B18}">
      <dsp:nvSpPr>
        <dsp:cNvPr id="0" name=""/>
        <dsp:cNvSpPr/>
      </dsp:nvSpPr>
      <dsp:spPr>
        <a:xfrm>
          <a:off x="0" y="62339"/>
          <a:ext cx="7772400" cy="748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latin typeface="Trebuchet MS" panose="020B0603020202020204" pitchFamily="34" charset="0"/>
            </a:rPr>
            <a:t>Lograr un “</a:t>
          </a:r>
          <a:r>
            <a:rPr lang="es-MX" sz="2000" b="0" i="1" kern="1200" dirty="0">
              <a:latin typeface="Trebuchet MS" panose="020B0603020202020204" pitchFamily="34" charset="0"/>
            </a:rPr>
            <a:t>campo de juego nivelado</a:t>
          </a:r>
          <a:r>
            <a:rPr lang="es-MX" sz="2000" b="0" kern="1200" dirty="0">
              <a:latin typeface="Trebuchet MS" panose="020B0603020202020204" pitchFamily="34" charset="0"/>
            </a:rPr>
            <a:t>”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6538" y="98877"/>
        <a:ext cx="7699324" cy="675413"/>
      </dsp:txXfrm>
    </dsp:sp>
    <dsp:sp modelId="{CF654074-FD3A-482E-9136-B11EA3758EAB}">
      <dsp:nvSpPr>
        <dsp:cNvPr id="0" name=""/>
        <dsp:cNvSpPr/>
      </dsp:nvSpPr>
      <dsp:spPr>
        <a:xfrm>
          <a:off x="0" y="848254"/>
          <a:ext cx="7772400" cy="748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Trebuchet MS" panose="020B0603020202020204" pitchFamily="34" charset="0"/>
            </a:rPr>
            <a:t>Proteger efectivamente la privacidad e integridad de datos de usuarios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6538" y="884792"/>
        <a:ext cx="7699324" cy="675413"/>
      </dsp:txXfrm>
    </dsp:sp>
    <dsp:sp modelId="{5C22935B-0A30-431F-870F-9143142AE62F}">
      <dsp:nvSpPr>
        <dsp:cNvPr id="0" name=""/>
        <dsp:cNvSpPr/>
      </dsp:nvSpPr>
      <dsp:spPr>
        <a:xfrm>
          <a:off x="0" y="1634168"/>
          <a:ext cx="7772400" cy="748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Trebuchet MS" panose="020B0603020202020204" pitchFamily="34" charset="0"/>
            </a:rPr>
            <a:t>Dar validez legal  y seguridad a transacciones </a:t>
          </a:r>
          <a:r>
            <a:rPr lang="es-MX" sz="2000" i="1" kern="1200" dirty="0">
              <a:latin typeface="Trebuchet MS" panose="020B0603020202020204" pitchFamily="34" charset="0"/>
            </a:rPr>
            <a:t>digitales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6538" y="1670706"/>
        <a:ext cx="7699324" cy="675413"/>
      </dsp:txXfrm>
    </dsp:sp>
    <dsp:sp modelId="{9835C727-A7BE-42E8-B254-3409DD6783CC}">
      <dsp:nvSpPr>
        <dsp:cNvPr id="0" name=""/>
        <dsp:cNvSpPr/>
      </dsp:nvSpPr>
      <dsp:spPr>
        <a:xfrm>
          <a:off x="0" y="2420083"/>
          <a:ext cx="7772400" cy="748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Trebuchet MS" panose="020B0603020202020204" pitchFamily="34" charset="0"/>
            </a:rPr>
            <a:t>Garantizar la calidad, estabilidad, y seguimiento de las operaciones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6538" y="2456621"/>
        <a:ext cx="7699324" cy="675413"/>
      </dsp:txXfrm>
    </dsp:sp>
    <dsp:sp modelId="{CDA61D7B-F3EA-4501-A7A2-8B624F248FC4}">
      <dsp:nvSpPr>
        <dsp:cNvPr id="0" name=""/>
        <dsp:cNvSpPr/>
      </dsp:nvSpPr>
      <dsp:spPr>
        <a:xfrm>
          <a:off x="0" y="3144943"/>
          <a:ext cx="7772400" cy="7484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 err="1">
              <a:latin typeface="Trebuchet MS" panose="020B0603020202020204" pitchFamily="34" charset="0"/>
            </a:rPr>
            <a:t>Contar</a:t>
          </a:r>
          <a:r>
            <a:rPr lang="en-US" sz="2000" b="0" kern="1200" dirty="0">
              <a:latin typeface="Trebuchet MS" panose="020B0603020202020204" pitchFamily="34" charset="0"/>
            </a:rPr>
            <a:t> con un </a:t>
          </a:r>
          <a:r>
            <a:rPr lang="en-US" sz="2000" b="0" kern="1200" dirty="0" err="1">
              <a:latin typeface="Trebuchet MS" panose="020B0603020202020204" pitchFamily="34" charset="0"/>
            </a:rPr>
            <a:t>adecuado</a:t>
          </a:r>
          <a:r>
            <a:rPr lang="en-US" sz="2000" b="0" kern="1200" dirty="0">
              <a:latin typeface="Trebuchet MS" panose="020B0603020202020204" pitchFamily="34" charset="0"/>
            </a:rPr>
            <a:t> </a:t>
          </a:r>
          <a:r>
            <a:rPr lang="en-US" sz="2000" b="0" kern="1200" dirty="0" err="1">
              <a:latin typeface="Trebuchet MS" panose="020B0603020202020204" pitchFamily="34" charset="0"/>
            </a:rPr>
            <a:t>marco</a:t>
          </a:r>
          <a:r>
            <a:rPr lang="en-US" sz="2000" b="0" kern="1200" dirty="0">
              <a:latin typeface="Trebuchet MS" panose="020B0603020202020204" pitchFamily="34" charset="0"/>
            </a:rPr>
            <a:t> de </a:t>
          </a:r>
          <a:r>
            <a:rPr lang="en-US" sz="2000" b="0" kern="1200" dirty="0" err="1">
              <a:latin typeface="Trebuchet MS" panose="020B0603020202020204" pitchFamily="34" charset="0"/>
            </a:rPr>
            <a:t>protección</a:t>
          </a:r>
          <a:r>
            <a:rPr lang="en-US" sz="2000" b="0" kern="1200" dirty="0">
              <a:latin typeface="Trebuchet MS" panose="020B0603020202020204" pitchFamily="34" charset="0"/>
            </a:rPr>
            <a:t> al </a:t>
          </a:r>
          <a:r>
            <a:rPr lang="en-US" sz="2000" b="0" kern="1200" dirty="0" err="1">
              <a:latin typeface="Trebuchet MS" panose="020B0603020202020204" pitchFamily="34" charset="0"/>
            </a:rPr>
            <a:t>consumidor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0" y="3144943"/>
        <a:ext cx="7772400" cy="748489"/>
      </dsp:txXfrm>
    </dsp:sp>
    <dsp:sp modelId="{3C40829E-96DC-43D3-BAB0-80DA2B45C2A5}">
      <dsp:nvSpPr>
        <dsp:cNvPr id="0" name=""/>
        <dsp:cNvSpPr/>
      </dsp:nvSpPr>
      <dsp:spPr>
        <a:xfrm>
          <a:off x="0" y="3932143"/>
          <a:ext cx="7772400" cy="748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Trebuchet MS" panose="020B0603020202020204" pitchFamily="34" charset="0"/>
            </a:rPr>
            <a:t>Promover la educación financiera de usuarios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6538" y="3968681"/>
        <a:ext cx="7699324" cy="6754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1510A-4A5F-4FF6-BDC5-C2092653DC14}">
      <dsp:nvSpPr>
        <dsp:cNvPr id="0" name=""/>
        <dsp:cNvSpPr/>
      </dsp:nvSpPr>
      <dsp:spPr>
        <a:xfrm>
          <a:off x="2528975" y="1615616"/>
          <a:ext cx="1647648" cy="1647648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latin typeface="Trebuchet MS" panose="020B0603020202020204" pitchFamily="34" charset="0"/>
            </a:rPr>
            <a:t>Elementos considerados</a:t>
          </a:r>
          <a:endParaRPr lang="en-US" sz="1500" kern="1200" dirty="0">
            <a:latin typeface="Trebuchet MS" panose="020B0603020202020204" pitchFamily="34" charset="0"/>
          </a:endParaRPr>
        </a:p>
      </dsp:txBody>
      <dsp:txXfrm>
        <a:off x="2770267" y="1856908"/>
        <a:ext cx="1165064" cy="1165064"/>
      </dsp:txXfrm>
    </dsp:sp>
    <dsp:sp modelId="{8A5BDB5E-2500-4E73-A6E1-4AAB429C081F}">
      <dsp:nvSpPr>
        <dsp:cNvPr id="0" name=""/>
        <dsp:cNvSpPr/>
      </dsp:nvSpPr>
      <dsp:spPr>
        <a:xfrm rot="16200000">
          <a:off x="3159036" y="1405610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>
        <a:off x="3343111" y="1412164"/>
        <a:ext cx="19376" cy="19376"/>
      </dsp:txXfrm>
    </dsp:sp>
    <dsp:sp modelId="{25B59174-5925-4661-8B5C-98D38B1DA2EE}">
      <dsp:nvSpPr>
        <dsp:cNvPr id="0" name=""/>
        <dsp:cNvSpPr/>
      </dsp:nvSpPr>
      <dsp:spPr>
        <a:xfrm>
          <a:off x="2747741" y="17970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Ámbito de uso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2924959" y="195188"/>
        <a:ext cx="855681" cy="855681"/>
      </dsp:txXfrm>
    </dsp:sp>
    <dsp:sp modelId="{609108F5-D598-4EA4-AD26-4892F8AB4ACE}">
      <dsp:nvSpPr>
        <dsp:cNvPr id="0" name=""/>
        <dsp:cNvSpPr/>
      </dsp:nvSpPr>
      <dsp:spPr>
        <a:xfrm rot="19285714">
          <a:off x="3954618" y="1788743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>
        <a:off x="4138694" y="1795296"/>
        <a:ext cx="19376" cy="19376"/>
      </dsp:txXfrm>
    </dsp:sp>
    <dsp:sp modelId="{685F21F4-4BC7-493D-A48E-6E0338098D1B}">
      <dsp:nvSpPr>
        <dsp:cNvPr id="0" name=""/>
        <dsp:cNvSpPr/>
      </dsp:nvSpPr>
      <dsp:spPr>
        <a:xfrm>
          <a:off x="4167868" y="701867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Segmento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4345086" y="879085"/>
        <a:ext cx="855681" cy="855681"/>
      </dsp:txXfrm>
    </dsp:sp>
    <dsp:sp modelId="{2EA73735-2828-4133-A5A1-789F1F2832E9}">
      <dsp:nvSpPr>
        <dsp:cNvPr id="0" name=""/>
        <dsp:cNvSpPr/>
      </dsp:nvSpPr>
      <dsp:spPr>
        <a:xfrm rot="771429">
          <a:off x="4151111" y="2649633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>
        <a:off x="4335186" y="2656187"/>
        <a:ext cx="19376" cy="19376"/>
      </dsp:txXfrm>
    </dsp:sp>
    <dsp:sp modelId="{0665707E-EEE4-4C52-AA25-32C189877D52}">
      <dsp:nvSpPr>
        <dsp:cNvPr id="0" name=""/>
        <dsp:cNvSpPr/>
      </dsp:nvSpPr>
      <dsp:spPr>
        <a:xfrm>
          <a:off x="4518610" y="2238571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Actor Clave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4695828" y="2415789"/>
        <a:ext cx="855681" cy="855681"/>
      </dsp:txXfrm>
    </dsp:sp>
    <dsp:sp modelId="{8E61910B-7914-40B9-97E2-1DAAEECC20C8}">
      <dsp:nvSpPr>
        <dsp:cNvPr id="0" name=""/>
        <dsp:cNvSpPr/>
      </dsp:nvSpPr>
      <dsp:spPr>
        <a:xfrm rot="3857143">
          <a:off x="3600550" y="3340014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>
        <a:off x="3784626" y="3346567"/>
        <a:ext cx="19376" cy="19376"/>
      </dsp:txXfrm>
    </dsp:sp>
    <dsp:sp modelId="{071DED6B-E2D2-40C0-8F82-A1D97719296E}">
      <dsp:nvSpPr>
        <dsp:cNvPr id="0" name=""/>
        <dsp:cNvSpPr/>
      </dsp:nvSpPr>
      <dsp:spPr>
        <a:xfrm>
          <a:off x="3535852" y="3470911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Participantes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3713070" y="3648129"/>
        <a:ext cx="855681" cy="855681"/>
      </dsp:txXfrm>
    </dsp:sp>
    <dsp:sp modelId="{79164D2A-0187-41CB-B86E-E4CBAD9B357D}">
      <dsp:nvSpPr>
        <dsp:cNvPr id="0" name=""/>
        <dsp:cNvSpPr/>
      </dsp:nvSpPr>
      <dsp:spPr>
        <a:xfrm rot="6942857">
          <a:off x="2717521" y="3340014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 rot="10800000">
        <a:off x="2901596" y="3346567"/>
        <a:ext cx="19376" cy="19376"/>
      </dsp:txXfrm>
    </dsp:sp>
    <dsp:sp modelId="{22DB1A51-FDB4-431C-83A9-425474427F2D}">
      <dsp:nvSpPr>
        <dsp:cNvPr id="0" name=""/>
        <dsp:cNvSpPr/>
      </dsp:nvSpPr>
      <dsp:spPr>
        <a:xfrm>
          <a:off x="1959629" y="3470911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Canales de comunicación: Usuarios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2136847" y="3648129"/>
        <a:ext cx="855681" cy="855681"/>
      </dsp:txXfrm>
    </dsp:sp>
    <dsp:sp modelId="{92BD54D2-FA12-4B5F-8F2A-7002D1647790}">
      <dsp:nvSpPr>
        <dsp:cNvPr id="0" name=""/>
        <dsp:cNvSpPr/>
      </dsp:nvSpPr>
      <dsp:spPr>
        <a:xfrm rot="10028571">
          <a:off x="2166961" y="2649633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 rot="10800000">
        <a:off x="2351036" y="2656187"/>
        <a:ext cx="19376" cy="19376"/>
      </dsp:txXfrm>
    </dsp:sp>
    <dsp:sp modelId="{1B80A322-F4C7-4938-950E-5C117843099E}">
      <dsp:nvSpPr>
        <dsp:cNvPr id="0" name=""/>
        <dsp:cNvSpPr/>
      </dsp:nvSpPr>
      <dsp:spPr>
        <a:xfrm>
          <a:off x="976871" y="2238571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Canales de comunicación: inter-institución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1154089" y="2415789"/>
        <a:ext cx="855681" cy="855681"/>
      </dsp:txXfrm>
    </dsp:sp>
    <dsp:sp modelId="{7C2CCF25-76E3-477B-B771-B7EDDA58655F}">
      <dsp:nvSpPr>
        <dsp:cNvPr id="0" name=""/>
        <dsp:cNvSpPr/>
      </dsp:nvSpPr>
      <dsp:spPr>
        <a:xfrm rot="13114286">
          <a:off x="2363453" y="1788743"/>
          <a:ext cx="387527" cy="32483"/>
        </a:xfrm>
        <a:custGeom>
          <a:avLst/>
          <a:gdLst/>
          <a:ahLst/>
          <a:cxnLst/>
          <a:rect l="0" t="0" r="0" b="0"/>
          <a:pathLst>
            <a:path>
              <a:moveTo>
                <a:pt x="0" y="16241"/>
              </a:moveTo>
              <a:lnTo>
                <a:pt x="387527" y="16241"/>
              </a:lnTo>
            </a:path>
          </a:pathLst>
        </a:custGeom>
        <a:noFill/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rebuchet MS" panose="020B0603020202020204" pitchFamily="34" charset="0"/>
          </a:endParaRPr>
        </a:p>
      </dsp:txBody>
      <dsp:txXfrm rot="10800000">
        <a:off x="2547529" y="1795296"/>
        <a:ext cx="19376" cy="19376"/>
      </dsp:txXfrm>
    </dsp:sp>
    <dsp:sp modelId="{7DC6A933-F5CF-4819-A46F-8FBB2D360046}">
      <dsp:nvSpPr>
        <dsp:cNvPr id="0" name=""/>
        <dsp:cNvSpPr/>
      </dsp:nvSpPr>
      <dsp:spPr>
        <a:xfrm>
          <a:off x="1327613" y="701867"/>
          <a:ext cx="1210117" cy="12101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Trebuchet MS" panose="020B0603020202020204" pitchFamily="34" charset="0"/>
            </a:rPr>
            <a:t>Tecnologías</a:t>
          </a:r>
          <a:endParaRPr lang="en-US" sz="1000" kern="1200" dirty="0">
            <a:latin typeface="Trebuchet MS" panose="020B0603020202020204" pitchFamily="34" charset="0"/>
          </a:endParaRPr>
        </a:p>
      </dsp:txBody>
      <dsp:txXfrm>
        <a:off x="1504831" y="879085"/>
        <a:ext cx="855681" cy="8556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36432-926F-47BB-BBC3-A525AD644977}">
      <dsp:nvSpPr>
        <dsp:cNvPr id="0" name=""/>
        <dsp:cNvSpPr/>
      </dsp:nvSpPr>
      <dsp:spPr>
        <a:xfrm>
          <a:off x="568456" y="2438399"/>
          <a:ext cx="1426219" cy="713109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Enfoques Regulatorios</a:t>
          </a:r>
          <a:endParaRPr lang="en-US" sz="1500" kern="1200" dirty="0"/>
        </a:p>
      </dsp:txBody>
      <dsp:txXfrm>
        <a:off x="589342" y="2459285"/>
        <a:ext cx="1384447" cy="671337"/>
      </dsp:txXfrm>
    </dsp:sp>
    <dsp:sp modelId="{506A75C8-574E-4142-8183-7CC1FD366D1D}">
      <dsp:nvSpPr>
        <dsp:cNvPr id="0" name=""/>
        <dsp:cNvSpPr/>
      </dsp:nvSpPr>
      <dsp:spPr>
        <a:xfrm rot="18704772">
          <a:off x="1449201" y="1565680"/>
          <a:ext cx="326468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3264681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999925" y="1495445"/>
        <a:ext cx="163234" cy="163234"/>
      </dsp:txXfrm>
    </dsp:sp>
    <dsp:sp modelId="{2181CD3D-663A-400F-A14E-E4E4B83BB0A4}">
      <dsp:nvSpPr>
        <dsp:cNvPr id="0" name=""/>
        <dsp:cNvSpPr/>
      </dsp:nvSpPr>
      <dsp:spPr>
        <a:xfrm>
          <a:off x="4168407" y="2615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Esperar y ver</a:t>
          </a:r>
          <a:endParaRPr lang="en-US" sz="1500" kern="1200" dirty="0"/>
        </a:p>
      </dsp:txBody>
      <dsp:txXfrm>
        <a:off x="4189293" y="23501"/>
        <a:ext cx="2076321" cy="671337"/>
      </dsp:txXfrm>
    </dsp:sp>
    <dsp:sp modelId="{8F9A11C0-F1D0-4E1B-9ED4-32E0B223AF84}">
      <dsp:nvSpPr>
        <dsp:cNvPr id="0" name=""/>
        <dsp:cNvSpPr/>
      </dsp:nvSpPr>
      <dsp:spPr>
        <a:xfrm rot="19402621">
          <a:off x="1727325" y="1975719"/>
          <a:ext cx="270843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708433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013831" y="1919389"/>
        <a:ext cx="135421" cy="135421"/>
      </dsp:txXfrm>
    </dsp:sp>
    <dsp:sp modelId="{8AC42ACD-B71F-4440-AEF0-E70C2318249D}">
      <dsp:nvSpPr>
        <dsp:cNvPr id="0" name=""/>
        <dsp:cNvSpPr/>
      </dsp:nvSpPr>
      <dsp:spPr>
        <a:xfrm>
          <a:off x="4168407" y="822692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Probar y aprender</a:t>
          </a:r>
          <a:endParaRPr lang="en-US" sz="1500" kern="1200" dirty="0"/>
        </a:p>
      </dsp:txBody>
      <dsp:txXfrm>
        <a:off x="4189293" y="843578"/>
        <a:ext cx="2076321" cy="671337"/>
      </dsp:txXfrm>
    </dsp:sp>
    <dsp:sp modelId="{10A0CC75-D4D4-45CE-BA09-5929E3E5E1E6}">
      <dsp:nvSpPr>
        <dsp:cNvPr id="0" name=""/>
        <dsp:cNvSpPr/>
      </dsp:nvSpPr>
      <dsp:spPr>
        <a:xfrm rot="20365804">
          <a:off x="1922489" y="2385757"/>
          <a:ext cx="226449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264493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998123" y="2340526"/>
        <a:ext cx="113224" cy="113224"/>
      </dsp:txXfrm>
    </dsp:sp>
    <dsp:sp modelId="{7E6E9B9D-8915-4E98-805A-CF7640AA1A57}">
      <dsp:nvSpPr>
        <dsp:cNvPr id="0" name=""/>
        <dsp:cNvSpPr/>
      </dsp:nvSpPr>
      <dsp:spPr>
        <a:xfrm>
          <a:off x="4114795" y="1642768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Crear Licencias Fintech</a:t>
          </a:r>
          <a:endParaRPr lang="en-US" sz="1500" kern="1200" dirty="0"/>
        </a:p>
      </dsp:txBody>
      <dsp:txXfrm>
        <a:off x="4135681" y="1663654"/>
        <a:ext cx="2076321" cy="671337"/>
      </dsp:txXfrm>
    </dsp:sp>
    <dsp:sp modelId="{98F6C833-EBF5-437D-874D-B64A161BED27}">
      <dsp:nvSpPr>
        <dsp:cNvPr id="0" name=""/>
        <dsp:cNvSpPr/>
      </dsp:nvSpPr>
      <dsp:spPr>
        <a:xfrm rot="38659">
          <a:off x="1994608" y="2795795"/>
          <a:ext cx="217386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173867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027195" y="2752830"/>
        <a:ext cx="108693" cy="108693"/>
      </dsp:txXfrm>
    </dsp:sp>
    <dsp:sp modelId="{65AE4208-A794-4FB9-B2A4-AA7B287B19BA}">
      <dsp:nvSpPr>
        <dsp:cNvPr id="0" name=""/>
        <dsp:cNvSpPr/>
      </dsp:nvSpPr>
      <dsp:spPr>
        <a:xfrm>
          <a:off x="4168407" y="2462845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Formar Campos de Prueba (Sandbox)</a:t>
          </a:r>
          <a:endParaRPr lang="en-US" sz="1500" kern="1200" dirty="0"/>
        </a:p>
      </dsp:txBody>
      <dsp:txXfrm>
        <a:off x="4189293" y="2483731"/>
        <a:ext cx="2076321" cy="671337"/>
      </dsp:txXfrm>
    </dsp:sp>
    <dsp:sp modelId="{117673FF-BB3C-4ED6-898F-C3F7FDED6B59}">
      <dsp:nvSpPr>
        <dsp:cNvPr id="0" name=""/>
        <dsp:cNvSpPr/>
      </dsp:nvSpPr>
      <dsp:spPr>
        <a:xfrm rot="1273907">
          <a:off x="1915531" y="3205833"/>
          <a:ext cx="233202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332020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023241" y="3158915"/>
        <a:ext cx="116601" cy="116601"/>
      </dsp:txXfrm>
    </dsp:sp>
    <dsp:sp modelId="{CF4EA86D-3C81-41DC-A87E-480E82FBA3EB}">
      <dsp:nvSpPr>
        <dsp:cNvPr id="0" name=""/>
        <dsp:cNvSpPr/>
      </dsp:nvSpPr>
      <dsp:spPr>
        <a:xfrm>
          <a:off x="4168407" y="3282921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Adoptar regulaciones paralelas</a:t>
          </a:r>
        </a:p>
      </dsp:txBody>
      <dsp:txXfrm>
        <a:off x="4189293" y="3303807"/>
        <a:ext cx="2076321" cy="671337"/>
      </dsp:txXfrm>
    </dsp:sp>
    <dsp:sp modelId="{35F9EC44-DF5C-4F52-8552-04230B4D658F}">
      <dsp:nvSpPr>
        <dsp:cNvPr id="0" name=""/>
        <dsp:cNvSpPr/>
      </dsp:nvSpPr>
      <dsp:spPr>
        <a:xfrm rot="2246649">
          <a:off x="1712601" y="3615871"/>
          <a:ext cx="273788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737880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013095" y="3558806"/>
        <a:ext cx="136894" cy="136894"/>
      </dsp:txXfrm>
    </dsp:sp>
    <dsp:sp modelId="{FED944F3-9FB3-43B4-BFAF-FD03CCCA5656}">
      <dsp:nvSpPr>
        <dsp:cNvPr id="0" name=""/>
        <dsp:cNvSpPr/>
      </dsp:nvSpPr>
      <dsp:spPr>
        <a:xfrm>
          <a:off x="4168407" y="4102997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 err="1"/>
            <a:t>Impantar</a:t>
          </a:r>
          <a:r>
            <a:rPr lang="es-ES" sz="1500" kern="1200" dirty="0"/>
            <a:t> Normas específicas</a:t>
          </a:r>
        </a:p>
      </dsp:txBody>
      <dsp:txXfrm>
        <a:off x="4189293" y="4123883"/>
        <a:ext cx="2076321" cy="671337"/>
      </dsp:txXfrm>
    </dsp:sp>
    <dsp:sp modelId="{5505A991-64FF-4458-B077-29E0A4C1DF7A}">
      <dsp:nvSpPr>
        <dsp:cNvPr id="0" name=""/>
        <dsp:cNvSpPr/>
      </dsp:nvSpPr>
      <dsp:spPr>
        <a:xfrm rot="2929127">
          <a:off x="1430882" y="4025910"/>
          <a:ext cx="3301319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3301319" y="1138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999009" y="3954758"/>
        <a:ext cx="165065" cy="165065"/>
      </dsp:txXfrm>
    </dsp:sp>
    <dsp:sp modelId="{F5AA830D-51CA-48C6-8BA5-5AB6357C0EB2}">
      <dsp:nvSpPr>
        <dsp:cNvPr id="0" name=""/>
        <dsp:cNvSpPr/>
      </dsp:nvSpPr>
      <dsp:spPr>
        <a:xfrm>
          <a:off x="4168407" y="4923074"/>
          <a:ext cx="2118093" cy="71310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Prohibir</a:t>
          </a:r>
        </a:p>
      </dsp:txBody>
      <dsp:txXfrm>
        <a:off x="4189293" y="4943960"/>
        <a:ext cx="2076321" cy="67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?><Relationships xmlns="http://schemas.openxmlformats.org/package/2006/relationships"><Relationship Target="../theme/theme4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039B0-318E-4F38-8703-65FA3637606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821F3-E6EA-4742-945D-F260455F1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50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33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0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2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21F3-E6EA-4742-945D-F260455F1F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13676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8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9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1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4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5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6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7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8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9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0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1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2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F12F6-267E-4D26-B832-7A8839322E6F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5A759-ED32-449D-8D54-6FCA1BCE204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EA4C77-3BD0-424F-9902-9D78364A05F8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41649-CE86-457A-9659-4EDB21F2FA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3B4B34-10A2-45A7-8E29-F64404B15459}" type="datetimeFigureOut">
              <a:rPr lang="pt-BR" smtClean="0"/>
              <a:pPr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8D7A-028D-444A-87CC-064D7048CC7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media/image1.jpg" Type="http://schemas.openxmlformats.org/officeDocument/2006/relationships/image" Id="rId13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_rels/slideMaster2.xml.rels><?xml version="1.0" encoding="UTF-8" ?><Relationships xmlns="http://schemas.openxmlformats.org/package/2006/relationships"><Relationship Target="../slideLayouts/slideLayout19.xml" Type="http://schemas.openxmlformats.org/officeDocument/2006/relationships/slideLayout" Id="rId8"></Relationship><Relationship Target="../media/image2.jpg" Type="http://schemas.openxmlformats.org/officeDocument/2006/relationships/image" Id="rId13"></Relationship><Relationship Target="../slideLayouts/slideLayout14.xml" Type="http://schemas.openxmlformats.org/officeDocument/2006/relationships/slideLayout" Id="rId3"></Relationship><Relationship Target="../slideLayouts/slideLayout18.xml" Type="http://schemas.openxmlformats.org/officeDocument/2006/relationships/slideLayout" Id="rId7"></Relationship><Relationship Target="../theme/theme2.xml" Type="http://schemas.openxmlformats.org/officeDocument/2006/relationships/theme" Id="rId12"></Relationship><Relationship Target="../slideLayouts/slideLayout13.xml" Type="http://schemas.openxmlformats.org/officeDocument/2006/relationships/slideLayout" Id="rId2"></Relationship><Relationship Target="../slideLayouts/slideLayout12.xml" Type="http://schemas.openxmlformats.org/officeDocument/2006/relationships/slideLayout" Id="rId1"></Relationship><Relationship Target="../slideLayouts/slideLayout17.xml" Type="http://schemas.openxmlformats.org/officeDocument/2006/relationships/slideLayout" Id="rId6"></Relationship><Relationship Target="../slideLayouts/slideLayout22.xml" Type="http://schemas.openxmlformats.org/officeDocument/2006/relationships/slideLayout" Id="rId11"></Relationship><Relationship Target="../slideLayouts/slideLayout16.xml" Type="http://schemas.openxmlformats.org/officeDocument/2006/relationships/slideLayout" Id="rId5"></Relationship><Relationship Target="../slideLayouts/slideLayout21.xml" Type="http://schemas.openxmlformats.org/officeDocument/2006/relationships/slideLayout" Id="rId10"></Relationship><Relationship Target="../slideLayouts/slideLayout15.xml" Type="http://schemas.openxmlformats.org/officeDocument/2006/relationships/slideLayout" Id="rId4"></Relationship><Relationship Target="../slideLayouts/slideLayout20.xml" Type="http://schemas.openxmlformats.org/officeDocument/2006/relationships/slideLayout" Id="rId9"></Relationship></Relationships>
</file>

<file path=ppt/slideMasters/_rels/slideMaster3.xml.rels><?xml version="1.0" encoding="UTF-8" ?><Relationships xmlns="http://schemas.openxmlformats.org/package/2006/relationships"><Relationship Target="../slideLayouts/slideLayout30.xml" Type="http://schemas.openxmlformats.org/officeDocument/2006/relationships/slideLayout" Id="rId8"></Relationship><Relationship Target="../media/image3.jpg" Type="http://schemas.openxmlformats.org/officeDocument/2006/relationships/image" Id="rId13"></Relationship><Relationship Target="../slideLayouts/slideLayout25.xml" Type="http://schemas.openxmlformats.org/officeDocument/2006/relationships/slideLayout" Id="rId3"></Relationship><Relationship Target="../slideLayouts/slideLayout29.xml" Type="http://schemas.openxmlformats.org/officeDocument/2006/relationships/slideLayout" Id="rId7"></Relationship><Relationship Target="../theme/theme3.xml" Type="http://schemas.openxmlformats.org/officeDocument/2006/relationships/theme" Id="rId12"></Relationship><Relationship Target="../slideLayouts/slideLayout24.xml" Type="http://schemas.openxmlformats.org/officeDocument/2006/relationships/slideLayout" Id="rId2"></Relationship><Relationship Target="../slideLayouts/slideLayout23.xml" Type="http://schemas.openxmlformats.org/officeDocument/2006/relationships/slideLayout" Id="rId1"></Relationship><Relationship Target="../slideLayouts/slideLayout28.xml" Type="http://schemas.openxmlformats.org/officeDocument/2006/relationships/slideLayout" Id="rId6"></Relationship><Relationship Target="../slideLayouts/slideLayout33.xml" Type="http://schemas.openxmlformats.org/officeDocument/2006/relationships/slideLayout" Id="rId11"></Relationship><Relationship Target="../slideLayouts/slideLayout27.xml" Type="http://schemas.openxmlformats.org/officeDocument/2006/relationships/slideLayout" Id="rId5"></Relationship><Relationship Target="../slideLayouts/slideLayout32.xml" Type="http://schemas.openxmlformats.org/officeDocument/2006/relationships/slideLayout" Id="rId10"></Relationship><Relationship Target="../slideLayouts/slideLayout26.xml" Type="http://schemas.openxmlformats.org/officeDocument/2006/relationships/slideLayout" Id="rId4"></Relationship><Relationship Target="../slideLayouts/slideLayout31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13"/>
            <a:ext cx="9144000" cy="68493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13"/>
            <a:ext cx="9144000" cy="68493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13"/>
            <a:ext cx="9144000" cy="68493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notesSlides/notesSlide1.xml" Type="http://schemas.openxmlformats.org/officeDocument/2006/relationships/notesSlide" Id="rId2"></Relationship><Relationship Target="../slideLayouts/slideLayout18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diagrams/data1.xml" Type="http://schemas.openxmlformats.org/officeDocument/2006/relationships/diagramData" Id="rId3"></Relationship><Relationship Target="../diagrams/drawing1.xml" Type="http://schemas.microsoft.com/office/2007/relationships/diagramDrawing" Id="rId7"></Relationship><Relationship Target="../notesSlides/notesSlide2.xml" Type="http://schemas.openxmlformats.org/officeDocument/2006/relationships/notesSlide" Id="rId2"></Relationship><Relationship Target="../slideLayouts/slideLayout29.xml" Type="http://schemas.openxmlformats.org/officeDocument/2006/relationships/slideLayout" Id="rId1"></Relationship><Relationship Target="../diagrams/colors1.xml" Type="http://schemas.openxmlformats.org/officeDocument/2006/relationships/diagramColors" Id="rId6"></Relationship><Relationship Target="../diagrams/quickStyle1.xml" Type="http://schemas.openxmlformats.org/officeDocument/2006/relationships/diagramQuickStyle" Id="rId5"></Relationship><Relationship Target="../diagrams/layout1.xml" Type="http://schemas.openxmlformats.org/officeDocument/2006/relationships/diagramLayout" Id="rId4"></Relationship></Relationships>
</file>

<file path=ppt/slides/_rels/slide3.xml.rels><?xml version="1.0" encoding="UTF-8" ?><Relationships xmlns="http://schemas.openxmlformats.org/package/2006/relationships"><Relationship Target="../diagrams/data2.xml" Type="http://schemas.openxmlformats.org/officeDocument/2006/relationships/diagramData" Id="rId3"></Relationship><Relationship Target="../diagrams/drawing2.xml" Type="http://schemas.microsoft.com/office/2007/relationships/diagramDrawing" Id="rId7"></Relationship><Relationship Target="../notesSlides/notesSlide3.xml" Type="http://schemas.openxmlformats.org/officeDocument/2006/relationships/notesSlide" Id="rId2"></Relationship><Relationship Target="../slideLayouts/slideLayout29.xml" Type="http://schemas.openxmlformats.org/officeDocument/2006/relationships/slideLayout" Id="rId1"></Relationship><Relationship Target="../diagrams/colors2.xml" Type="http://schemas.openxmlformats.org/officeDocument/2006/relationships/diagramColors" Id="rId6"></Relationship><Relationship Target="../diagrams/quickStyle2.xml" Type="http://schemas.openxmlformats.org/officeDocument/2006/relationships/diagramQuickStyle" Id="rId5"></Relationship><Relationship Target="../diagrams/layout2.xml" Type="http://schemas.openxmlformats.org/officeDocument/2006/relationships/diagramLayout" Id="rId4"></Relationship></Relationships>
</file>

<file path=ppt/slides/_rels/slide4.xml.rels><?xml version="1.0" encoding="UTF-8" ?><Relationships xmlns="http://schemas.openxmlformats.org/package/2006/relationships"><Relationship Target="../diagrams/layout3.xml" Type="http://schemas.openxmlformats.org/officeDocument/2006/relationships/diagramLayout" Id="rId3"></Relationship><Relationship Target="../diagrams/data3.xml" Type="http://schemas.openxmlformats.org/officeDocument/2006/relationships/diagramData" Id="rId2"></Relationship><Relationship Target="../slideLayouts/slideLayout29.xml" Type="http://schemas.openxmlformats.org/officeDocument/2006/relationships/slideLayout" Id="rId1"></Relationship><Relationship Target="../diagrams/drawing3.xml" Type="http://schemas.microsoft.com/office/2007/relationships/diagramDrawing" Id="rId6"></Relationship><Relationship Target="../diagrams/colors3.xml" Type="http://schemas.openxmlformats.org/officeDocument/2006/relationships/diagramColors" Id="rId5"></Relationship><Relationship Target="../diagrams/quickStyle3.xml" Type="http://schemas.openxmlformats.org/officeDocument/2006/relationships/diagramQuickStyle" Id="rId4"></Relationship></Relationships>
</file>

<file path=ppt/slides/_rels/slide5.xml.rels><?xml version="1.0" encoding="UTF-8" ?><Relationships xmlns="http://schemas.openxmlformats.org/package/2006/relationships"><Relationship Target="../diagrams/layout4.xml" Type="http://schemas.openxmlformats.org/officeDocument/2006/relationships/diagramLayout" Id="rId3"></Relationship><Relationship Target="../diagrams/data4.xml" Type="http://schemas.openxmlformats.org/officeDocument/2006/relationships/diagramData" Id="rId2"></Relationship><Relationship Target="../slideLayouts/slideLayout29.xml" Type="http://schemas.openxmlformats.org/officeDocument/2006/relationships/slideLayout" Id="rId1"></Relationship><Relationship Target="../diagrams/drawing4.xml" Type="http://schemas.microsoft.com/office/2007/relationships/diagramDrawing" Id="rId6"></Relationship><Relationship Target="../diagrams/colors4.xml" Type="http://schemas.openxmlformats.org/officeDocument/2006/relationships/diagramColors" Id="rId5"></Relationship><Relationship Target="../diagrams/quickStyle4.xml" Type="http://schemas.openxmlformats.org/officeDocument/2006/relationships/diagramQuickStyle" Id="rId4"></Relationship></Relationships>
</file>

<file path=ppt/slides/_rels/slide6.xml.rels><?xml version="1.0" encoding="UTF-8" ?><Relationships xmlns="http://schemas.openxmlformats.org/package/2006/relationships"><Relationship Target="../diagrams/data5.xml" Type="http://schemas.openxmlformats.org/officeDocument/2006/relationships/diagramData" Id="rId3"></Relationship><Relationship Target="../diagrams/drawing5.xml" Type="http://schemas.microsoft.com/office/2007/relationships/diagramDrawing" Id="rId7"></Relationship><Relationship Target="../notesSlides/notesSlide4.xml" Type="http://schemas.openxmlformats.org/officeDocument/2006/relationships/notesSlide" Id="rId2"></Relationship><Relationship Target="../slideLayouts/slideLayout29.xml" Type="http://schemas.openxmlformats.org/officeDocument/2006/relationships/slideLayout" Id="rId1"></Relationship><Relationship Target="../diagrams/colors5.xml" Type="http://schemas.openxmlformats.org/officeDocument/2006/relationships/diagramColors" Id="rId6"></Relationship><Relationship Target="../diagrams/quickStyle5.xml" Type="http://schemas.openxmlformats.org/officeDocument/2006/relationships/diagramQuickStyle" Id="rId5"></Relationship><Relationship Target="../diagrams/layout5.xml" Type="http://schemas.openxmlformats.org/officeDocument/2006/relationships/diagramLayout" Id="rId4"></Relationship></Relationships>
</file>

<file path=ppt/slides/_rels/slide7.xml.rels><?xml version="1.0" encoding="UTF-8" ?><Relationships xmlns="http://schemas.openxmlformats.org/package/2006/relationships"><Relationship Target="../notesSlides/notesSlide5.xml" Type="http://schemas.openxmlformats.org/officeDocument/2006/relationships/notesSlide" Id="rId2"></Relationship><Relationship Target="../slideLayouts/slideLayout29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diagrams/data6.xml" Type="http://schemas.openxmlformats.org/officeDocument/2006/relationships/diagramData" Id="rId3"></Relationship><Relationship Target="../diagrams/drawing6.xml" Type="http://schemas.microsoft.com/office/2007/relationships/diagramDrawing" Id="rId7"></Relationship><Relationship Target="../notesSlides/notesSlide6.xml" Type="http://schemas.openxmlformats.org/officeDocument/2006/relationships/notesSlide" Id="rId2"></Relationship><Relationship Target="../slideLayouts/slideLayout29.xml" Type="http://schemas.openxmlformats.org/officeDocument/2006/relationships/slideLayout" Id="rId1"></Relationship><Relationship Target="../diagrams/colors6.xml" Type="http://schemas.openxmlformats.org/officeDocument/2006/relationships/diagramColors" Id="rId6"></Relationship><Relationship Target="../diagrams/quickStyle6.xml" Type="http://schemas.openxmlformats.org/officeDocument/2006/relationships/diagramQuickStyle" Id="rId5"></Relationship><Relationship Target="../diagrams/layout6.xml" Type="http://schemas.openxmlformats.org/officeDocument/2006/relationships/diagramLayout" Id="rId4"></Relationship></Relationships>
</file>

<file path=ppt/slides/_rels/slide9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505200" y="2895600"/>
            <a:ext cx="525239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419" sz="2800" b="1" dirty="0">
                <a:solidFill>
                  <a:srgbClr val="57564A"/>
                </a:solidFill>
                <a:latin typeface="Trebuchet MS" panose="020B0603020202020204" pitchFamily="34" charset="0"/>
              </a:rPr>
              <a:t>Desafíos Regulatorios frente a las nuevas tendencias</a:t>
            </a:r>
          </a:p>
          <a:p>
            <a:pPr algn="r"/>
            <a:r>
              <a:rPr lang="es-419" sz="2000" b="1" dirty="0">
                <a:solidFill>
                  <a:srgbClr val="57564A"/>
                </a:solidFill>
                <a:latin typeface="Trebuchet MS" panose="020B0603020202020204" pitchFamily="34" charset="0"/>
              </a:rPr>
              <a:t>Rudy V. Araujo Medinaceli</a:t>
            </a:r>
          </a:p>
          <a:p>
            <a:pPr algn="r"/>
            <a:r>
              <a:rPr lang="es-419" sz="2000" b="1" dirty="0">
                <a:solidFill>
                  <a:srgbClr val="57564A"/>
                </a:solidFill>
                <a:latin typeface="Trebuchet MS" panose="020B0603020202020204" pitchFamily="34" charset="0"/>
              </a:rPr>
              <a:t>Secretario General</a:t>
            </a:r>
          </a:p>
          <a:p>
            <a:pPr algn="r"/>
            <a:endParaRPr lang="es-419" sz="2000" b="1" dirty="0">
              <a:solidFill>
                <a:srgbClr val="57564A"/>
              </a:solidFill>
              <a:latin typeface="Trebuchet MS" panose="020B0603020202020204" pitchFamily="34" charset="0"/>
            </a:endParaRPr>
          </a:p>
          <a:p>
            <a:pPr algn="r"/>
            <a:r>
              <a:rPr lang="es-419" sz="2000" b="1" dirty="0">
                <a:solidFill>
                  <a:srgbClr val="57564A"/>
                </a:solidFill>
                <a:latin typeface="Trebuchet MS" panose="020B0603020202020204" pitchFamily="34" charset="0"/>
              </a:rPr>
              <a:t>Septiembre 21,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4600" y="270933"/>
            <a:ext cx="6309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 de la regulación</a:t>
            </a:r>
            <a:endParaRPr lang="pt-B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CAEEF73-D6F3-4E19-B875-A8AABAC305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880763"/>
              </p:ext>
            </p:extLst>
          </p:nvPr>
        </p:nvGraphicFramePr>
        <p:xfrm>
          <a:off x="381000" y="1219200"/>
          <a:ext cx="8442771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rrow: Pentagon 5">
            <a:extLst>
              <a:ext uri="{FF2B5EF4-FFF2-40B4-BE49-F238E27FC236}">
                <a16:creationId xmlns:a16="http://schemas.microsoft.com/office/drawing/2014/main" id="{1C7D5CF4-2B5D-422C-A923-21EB372ADFDC}"/>
              </a:ext>
            </a:extLst>
          </p:cNvPr>
          <p:cNvSpPr/>
          <p:nvPr/>
        </p:nvSpPr>
        <p:spPr>
          <a:xfrm>
            <a:off x="383628" y="5397947"/>
            <a:ext cx="8442771" cy="1300838"/>
          </a:xfrm>
          <a:prstGeom prst="homePlate">
            <a:avLst/>
          </a:prstGeom>
          <a:solidFill>
            <a:srgbClr val="FFC00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800" dirty="0">
                <a:solidFill>
                  <a:srgbClr val="57564A"/>
                </a:solidFill>
                <a:latin typeface="Trebuchet MS" panose="020B0603020202020204" pitchFamily="34" charset="0"/>
              </a:rPr>
              <a:t>Procurar mejorar el funcionamiento del sistema financiero de manera permanente </a:t>
            </a:r>
            <a:endParaRPr lang="en-US" sz="2800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52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53829" y="228600"/>
            <a:ext cx="6309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dirty="0">
                <a:solidFill>
                  <a:srgbClr val="57564A"/>
                </a:solidFill>
              </a:rPr>
              <a:t>Motivación y actitud</a:t>
            </a:r>
            <a:endParaRPr lang="pt-B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2B1F0AA-CA79-4B7D-AAA2-FB8344C2B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235333"/>
              </p:ext>
            </p:extLst>
          </p:nvPr>
        </p:nvGraphicFramePr>
        <p:xfrm>
          <a:off x="609600" y="1143000"/>
          <a:ext cx="8153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761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584" y="277127"/>
            <a:ext cx="7622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Algunos principios para la regulación</a:t>
            </a:r>
            <a:endParaRPr lang="pt-BR" sz="28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30684057"/>
              </p:ext>
            </p:extLst>
          </p:nvPr>
        </p:nvGraphicFramePr>
        <p:xfrm>
          <a:off x="428202" y="1143000"/>
          <a:ext cx="825859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257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>
            <p:extLst/>
          </p:nvPr>
        </p:nvSpPr>
        <p:spPr>
          <a:xfrm>
            <a:off x="1600200" y="321576"/>
            <a:ext cx="7223571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t-BR" sz="2800" b="1" dirty="0">
                <a:solidFill>
                  <a:srgbClr val="595959"/>
                </a:solidFill>
                <a:latin typeface="Trebuchet MS"/>
              </a:rPr>
              <a:t>Desafíos de la regulación</a:t>
            </a:r>
            <a:endParaRPr lang="pt-BR" sz="3200" b="1" dirty="0">
              <a:solidFill>
                <a:srgbClr val="FF0000"/>
              </a:solidFill>
              <a:latin typeface="Trebuchet M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2279055"/>
              </p:ext>
            </p:extLst>
          </p:nvPr>
        </p:nvGraphicFramePr>
        <p:xfrm>
          <a:off x="838200" y="1295400"/>
          <a:ext cx="7772400" cy="4680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97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D38FC1-2FE9-4762-8C1B-62FDD5ACCFFB}"/>
              </a:ext>
            </a:extLst>
          </p:cNvPr>
          <p:cNvSpPr txBox="1"/>
          <p:nvPr/>
        </p:nvSpPr>
        <p:spPr>
          <a:xfrm>
            <a:off x="2438400" y="254079"/>
            <a:ext cx="63091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Inventario Fintech</a:t>
            </a:r>
            <a:endParaRPr lang="pt-BR" sz="30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D17C7E4-ADAE-44CD-A4EA-B5B2E9399B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5972614"/>
              </p:ext>
            </p:extLst>
          </p:nvPr>
        </p:nvGraphicFramePr>
        <p:xfrm>
          <a:off x="-762000" y="1219200"/>
          <a:ext cx="6705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070E359-8336-4E59-A98A-E1A86B51D9A0}"/>
              </a:ext>
            </a:extLst>
          </p:cNvPr>
          <p:cNvSpPr txBox="1"/>
          <p:nvPr/>
        </p:nvSpPr>
        <p:spPr>
          <a:xfrm>
            <a:off x="5150742" y="939800"/>
            <a:ext cx="367302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6 segmentos: Depósitos y créditos, Pagos, Recaudación de capitales, Seguros, Gestión de Inversiones e Infraestructura y apoyo a Mercados</a:t>
            </a: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endParaRPr lang="es-ES" sz="1600" dirty="0">
              <a:solidFill>
                <a:srgbClr val="56554A"/>
              </a:solidFill>
              <a:latin typeface="Trebuchet MS" panose="020B0603020202020204" pitchFamily="34" charset="0"/>
            </a:endParaRP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Una lista de más de 300 tipos de productos y servicios se redujo a 90 basados en:</a:t>
            </a:r>
          </a:p>
          <a:p>
            <a:pPr marL="285750" indent="-285750" algn="just" hangingPunct="0">
              <a:buFont typeface="Arial" panose="020B0604020202020204" pitchFamily="34" charset="0"/>
              <a:buChar char="•"/>
            </a:pPr>
            <a:endParaRPr lang="es-ES" sz="1600" dirty="0">
              <a:solidFill>
                <a:srgbClr val="56554A"/>
              </a:solidFill>
              <a:latin typeface="Trebuchet MS" panose="020B0603020202020204" pitchFamily="34" charset="0"/>
            </a:endParaRPr>
          </a:p>
          <a:p>
            <a:pPr marL="742950" lvl="1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Oferta por instituciones financieras o no financieras en la región.</a:t>
            </a:r>
          </a:p>
          <a:p>
            <a:pPr marL="742950" lvl="1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Oferta remota.</a:t>
            </a:r>
          </a:p>
          <a:p>
            <a:pPr marL="742950" lvl="1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Productos desarrollados o adquiridos por </a:t>
            </a:r>
            <a:r>
              <a:rPr lang="es-ES" sz="1600" dirty="0" err="1">
                <a:solidFill>
                  <a:srgbClr val="56554A"/>
                </a:solidFill>
                <a:latin typeface="Trebuchet MS" panose="020B0603020202020204" pitchFamily="34" charset="0"/>
              </a:rPr>
              <a:t>IFs</a:t>
            </a: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 no regionales pero con presencia en mercados. </a:t>
            </a:r>
          </a:p>
          <a:p>
            <a:pPr marL="742950" lvl="1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En grado de desarrollo.</a:t>
            </a:r>
          </a:p>
          <a:p>
            <a:pPr marL="742950" lvl="1" indent="-285750" algn="just" hangingPunct="0"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56554A"/>
                </a:solidFill>
                <a:latin typeface="Trebuchet MS" panose="020B0603020202020204" pitchFamily="34" charset="0"/>
              </a:rPr>
              <a:t>Capaciad</a:t>
            </a:r>
            <a:r>
              <a:rPr lang="es-ES" sz="1600" dirty="0">
                <a:solidFill>
                  <a:srgbClr val="56554A"/>
                </a:solidFill>
                <a:latin typeface="Trebuchet MS" panose="020B0603020202020204" pitchFamily="34" charset="0"/>
              </a:rPr>
              <a:t> de atención de necesidades en la región a pesar de no ser parte del mercado.</a:t>
            </a:r>
            <a:endParaRPr lang="es-ES" dirty="0">
              <a:solidFill>
                <a:srgbClr val="56554A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E6A2255-E736-4922-8EDE-C6667B7C49F5}"/>
              </a:ext>
            </a:extLst>
          </p:cNvPr>
          <p:cNvCxnSpPr>
            <a:cxnSpLocks/>
          </p:cNvCxnSpPr>
          <p:nvPr/>
        </p:nvCxnSpPr>
        <p:spPr>
          <a:xfrm flipV="1">
            <a:off x="4343400" y="1371600"/>
            <a:ext cx="10668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64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7D72273-969B-4E92-98BA-1D3883B62210}"/>
              </a:ext>
            </a:extLst>
          </p:cNvPr>
          <p:cNvSpPr txBox="1"/>
          <p:nvPr/>
        </p:nvSpPr>
        <p:spPr>
          <a:xfrm>
            <a:off x="2514600" y="228600"/>
            <a:ext cx="63091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Riesgos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BF8B61-DA1F-4B8C-9DD6-B68DBC7A5607}"/>
              </a:ext>
            </a:extLst>
          </p:cNvPr>
          <p:cNvSpPr/>
          <p:nvPr/>
        </p:nvSpPr>
        <p:spPr>
          <a:xfrm>
            <a:off x="533400" y="9906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Matriz de riesgos. Concepto amplio de ‘</a:t>
            </a:r>
            <a:r>
              <a:rPr lang="es-ES" i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riesgo</a:t>
            </a:r>
            <a:r>
              <a:rPr lang="es-ES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’, definido como el </a:t>
            </a:r>
            <a:r>
              <a:rPr lang="es-ES" b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“</a:t>
            </a:r>
            <a:r>
              <a:rPr lang="es-ES" b="1" i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efecto de la incertidumbre en el logro de los objetivos</a:t>
            </a:r>
            <a:r>
              <a:rPr lang="es-ES" b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(…) [y] </a:t>
            </a:r>
            <a:r>
              <a:rPr lang="es-ES" b="1" i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un efecto es una desviación positiva y/o negativa respecto de lo esperado/deseado</a:t>
            </a:r>
            <a:r>
              <a:rPr lang="es-ES" b="1" dirty="0">
                <a:solidFill>
                  <a:srgbClr val="56554A"/>
                </a:solidFill>
                <a:latin typeface="Trebuchet MS" panose="020B0603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”.</a:t>
            </a:r>
            <a:endParaRPr lang="en-US" b="1" dirty="0">
              <a:latin typeface="Trebuchet MS" panose="020B0603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7B10A5-78BA-4AC7-9F18-83D9FFB1EE31}"/>
              </a:ext>
            </a:extLst>
          </p:cNvPr>
          <p:cNvSpPr/>
          <p:nvPr/>
        </p:nvSpPr>
        <p:spPr>
          <a:xfrm>
            <a:off x="304800" y="2342444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Liquidez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B8D5182-1721-4FFA-A466-42606E1B0339}"/>
              </a:ext>
            </a:extLst>
          </p:cNvPr>
          <p:cNvSpPr/>
          <p:nvPr/>
        </p:nvSpPr>
        <p:spPr>
          <a:xfrm>
            <a:off x="2057400" y="2362200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Integridad (AML/CFT)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E9BE1C-25EC-49C8-B637-0C522027D8AD}"/>
              </a:ext>
            </a:extLst>
          </p:cNvPr>
          <p:cNvSpPr/>
          <p:nvPr/>
        </p:nvSpPr>
        <p:spPr>
          <a:xfrm>
            <a:off x="3872089" y="2362200"/>
            <a:ext cx="1614313" cy="1600200"/>
          </a:xfrm>
          <a:prstGeom prst="ellipse">
            <a:avLst/>
          </a:prstGeom>
          <a:solidFill>
            <a:srgbClr val="FF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Reputacional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AA967B-E36B-4A4F-8C54-08F46C170B51}"/>
              </a:ext>
            </a:extLst>
          </p:cNvPr>
          <p:cNvSpPr/>
          <p:nvPr/>
        </p:nvSpPr>
        <p:spPr>
          <a:xfrm>
            <a:off x="5644444" y="2376311"/>
            <a:ext cx="1624941" cy="1529645"/>
          </a:xfrm>
          <a:prstGeom prst="ellipse">
            <a:avLst/>
          </a:prstGeom>
          <a:solidFill>
            <a:srgbClr val="FF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Dependencia tecnológica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56E277-07A9-4A48-B9A4-E2EB53B3E7C4}"/>
              </a:ext>
            </a:extLst>
          </p:cNvPr>
          <p:cNvSpPr/>
          <p:nvPr/>
        </p:nvSpPr>
        <p:spPr>
          <a:xfrm>
            <a:off x="7438057" y="2342444"/>
            <a:ext cx="1600200" cy="16002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Ciber-seguridad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F27365-1108-42CF-B44D-4305394205DD}"/>
              </a:ext>
            </a:extLst>
          </p:cNvPr>
          <p:cNvSpPr/>
          <p:nvPr/>
        </p:nvSpPr>
        <p:spPr>
          <a:xfrm>
            <a:off x="341489" y="4247444"/>
            <a:ext cx="1600200" cy="1600200"/>
          </a:xfrm>
          <a:prstGeom prst="ellipse">
            <a:avLst/>
          </a:prstGeom>
          <a:solidFill>
            <a:srgbClr val="FF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Conducta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1AF718-5E67-43FD-9FCB-77BDD4A12A49}"/>
              </a:ext>
            </a:extLst>
          </p:cNvPr>
          <p:cNvSpPr/>
          <p:nvPr/>
        </p:nvSpPr>
        <p:spPr>
          <a:xfrm>
            <a:off x="2094089" y="4267200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Inclusión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F09F106-B8CD-42D3-9E0A-F1F0F4CDBB9B}"/>
              </a:ext>
            </a:extLst>
          </p:cNvPr>
          <p:cNvSpPr/>
          <p:nvPr/>
        </p:nvSpPr>
        <p:spPr>
          <a:xfrm>
            <a:off x="3922891" y="4267200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Supervisión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950312D-A1BE-4B5C-BA2C-141B595E5D98}"/>
              </a:ext>
            </a:extLst>
          </p:cNvPr>
          <p:cNvSpPr/>
          <p:nvPr/>
        </p:nvSpPr>
        <p:spPr>
          <a:xfrm>
            <a:off x="5705874" y="4281311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Estabilidad individual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3705D5-1F77-4D6A-B051-D53627E42C6B}"/>
              </a:ext>
            </a:extLst>
          </p:cNvPr>
          <p:cNvSpPr/>
          <p:nvPr/>
        </p:nvSpPr>
        <p:spPr>
          <a:xfrm>
            <a:off x="7474746" y="4247444"/>
            <a:ext cx="16002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57564A"/>
                </a:solidFill>
                <a:latin typeface="Trebuchet MS" panose="020B0603020202020204" pitchFamily="34" charset="0"/>
              </a:rPr>
              <a:t>Estabilidad sistémica</a:t>
            </a:r>
            <a:endParaRPr lang="en-US" b="1" dirty="0">
              <a:solidFill>
                <a:srgbClr val="57564A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8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25BCDE3-4EC3-4F23-9532-FE62FC11AF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28766"/>
              </p:ext>
            </p:extLst>
          </p:nvPr>
        </p:nvGraphicFramePr>
        <p:xfrm>
          <a:off x="685800" y="914400"/>
          <a:ext cx="8458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ixaDeTexto 1">
            <a:extLst>
              <a:ext uri="{FF2B5EF4-FFF2-40B4-BE49-F238E27FC236}">
                <a16:creationId xmlns:a16="http://schemas.microsoft.com/office/drawing/2014/main" id="{1FFAB528-886F-43A9-AD99-61A159BB6E9E}"/>
              </a:ext>
            </a:extLst>
          </p:cNvPr>
          <p:cNvSpPr txBox="1"/>
          <p:nvPr/>
        </p:nvSpPr>
        <p:spPr>
          <a:xfrm>
            <a:off x="2514600" y="228600"/>
            <a:ext cx="63091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Enfoques de regulación</a:t>
            </a:r>
            <a:endParaRPr lang="pt-BR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2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</TotalTime>
  <Words>442</Words>
  <Application>Microsoft Office PowerPoint</Application>
  <PresentationFormat>On-screen Show (4:3)</PresentationFormat>
  <Paragraphs>74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Trebuchet MS</vt:lpstr>
      <vt:lpstr>Tema do Office</vt:lpstr>
      <vt:lpstr>Personalizar design</vt:lpstr>
      <vt:lpstr>1_Personalizar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comun.zannon</dc:creator>
  <cp:lastModifiedBy>Rudy Araujo Medinaceli</cp:lastModifiedBy>
  <cp:revision>220</cp:revision>
  <dcterms:created xsi:type="dcterms:W3CDTF">2013-11-11T20:14:16Z</dcterms:created>
  <dcterms:modified xsi:type="dcterms:W3CDTF">2018-09-21T03:54:20Z</dcterms:modified>
</cp:coreProperties>
</file>