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96" r:id="rId2"/>
    <p:sldId id="397" r:id="rId3"/>
    <p:sldId id="398" r:id="rId4"/>
    <p:sldId id="399" r:id="rId5"/>
    <p:sldId id="400" r:id="rId6"/>
    <p:sldId id="401" r:id="rId7"/>
    <p:sldId id="402" r:id="rId8"/>
    <p:sldId id="403" r:id="rId9"/>
    <p:sldId id="404" r:id="rId10"/>
    <p:sldId id="405" r:id="rId11"/>
  </p:sldIdLst>
  <p:sldSz cx="9144000" cy="5143500" type="screen16x9"/>
  <p:notesSz cx="6797675" cy="9926638"/>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1026">
          <p15:clr>
            <a:srgbClr val="A4A3A4"/>
          </p15:clr>
        </p15:guide>
        <p15:guide id="4" orient="horz" pos="3884">
          <p15:clr>
            <a:srgbClr val="A4A3A4"/>
          </p15:clr>
        </p15:guide>
        <p15:guide id="5" orient="horz" pos="4110">
          <p15:clr>
            <a:srgbClr val="A4A3A4"/>
          </p15:clr>
        </p15:guide>
        <p15:guide id="6" orient="horz" pos="1592">
          <p15:clr>
            <a:srgbClr val="A4A3A4"/>
          </p15:clr>
        </p15:guide>
        <p15:guide id="7" pos="204">
          <p15:clr>
            <a:srgbClr val="A4A3A4"/>
          </p15:clr>
        </p15:guide>
        <p15:guide id="8" pos="5556">
          <p15:clr>
            <a:srgbClr val="A4A3A4"/>
          </p15:clr>
        </p15:guide>
        <p15:guide id="9" pos="1927">
          <p15:clr>
            <a:srgbClr val="A4A3A4"/>
          </p15:clr>
        </p15:guide>
        <p15:guide id="10" pos="3833">
          <p15:clr>
            <a:srgbClr val="A4A3A4"/>
          </p15:clr>
        </p15:guide>
        <p15:guide id="11" orient="horz" pos="330">
          <p15:clr>
            <a:srgbClr val="A4A3A4"/>
          </p15:clr>
        </p15:guide>
        <p15:guide id="12" orient="horz" pos="799">
          <p15:clr>
            <a:srgbClr val="A4A3A4"/>
          </p15:clr>
        </p15:guide>
        <p15:guide id="13" pos="2018">
          <p15:clr>
            <a:srgbClr val="A4A3A4"/>
          </p15:clr>
        </p15:guide>
        <p15:guide id="14" pos="3769">
          <p15:clr>
            <a:srgbClr val="A4A3A4"/>
          </p15:clr>
        </p15:guide>
        <p15:guide id="15" orient="horz" pos="3894">
          <p15:clr>
            <a:srgbClr val="A4A3A4"/>
          </p15:clr>
        </p15:guide>
      </p15:sldGuideLst>
    </p:ext>
    <p:ext uri="{2D200454-40CA-4A62-9FC3-DE9A4176ACB9}">
      <p15:notesGuideLst xmlns="" xmlns:p15="http://schemas.microsoft.com/office/powerpoint/2012/main">
        <p15:guide id="1" orient="horz" pos="3127">
          <p15:clr>
            <a:srgbClr val="A4A3A4"/>
          </p15:clr>
        </p15:guide>
        <p15:guide id="2" pos="3945">
          <p15:clr>
            <a:srgbClr val="A4A3A4"/>
          </p15:clr>
        </p15:guide>
        <p15:guide id="3" pos="1017">
          <p15:clr>
            <a:srgbClr val="A4A3A4"/>
          </p15:clr>
        </p15:guide>
        <p15:guide id="4" pos="25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223"/>
    <a:srgbClr val="AE132A"/>
    <a:srgbClr val="5F5F5F"/>
    <a:srgbClr val="EE3135"/>
    <a:srgbClr val="7F93AA"/>
    <a:srgbClr val="CCD4DD"/>
    <a:srgbClr val="7FBDB2"/>
    <a:srgbClr val="F8A762"/>
    <a:srgbClr val="CCE5E0"/>
    <a:srgbClr val="0028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67" autoAdjust="0"/>
    <p:restoredTop sz="86380" autoAdjust="0"/>
  </p:normalViewPr>
  <p:slideViewPr>
    <p:cSldViewPr snapToObjects="1">
      <p:cViewPr varScale="1">
        <p:scale>
          <a:sx n="122" d="100"/>
          <a:sy n="122" d="100"/>
        </p:scale>
        <p:origin x="-1176" y="-84"/>
      </p:cViewPr>
      <p:guideLst>
        <p:guide orient="horz" pos="3168"/>
        <p:guide orient="horz" pos="770"/>
        <p:guide orient="horz" pos="2917"/>
        <p:guide pos="2880"/>
        <p:guide pos="212"/>
        <p:guide pos="5563"/>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75" d="100"/>
        <a:sy n="75" d="100"/>
      </p:scale>
      <p:origin x="0" y="0"/>
    </p:cViewPr>
  </p:sorterViewPr>
  <p:notesViewPr>
    <p:cSldViewPr snapToObjects="1" showGuides="1">
      <p:cViewPr>
        <p:scale>
          <a:sx n="100" d="100"/>
          <a:sy n="100" d="100"/>
        </p:scale>
        <p:origin x="-2342" y="2218"/>
      </p:cViewPr>
      <p:guideLst>
        <p:guide orient="horz" pos="3127"/>
        <p:guide pos="3945"/>
        <p:guide pos="1017"/>
        <p:guide pos="25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273048"/>
          </a:xfrm>
          <a:prstGeom prst="rect">
            <a:avLst/>
          </a:prstGeom>
        </p:spPr>
        <p:txBody>
          <a:bodyPr vert="horz" lIns="91440" tIns="45720" rIns="91440" bIns="45720" rtlCol="0"/>
          <a:lstStyle>
            <a:lvl1pPr algn="l">
              <a:defRPr sz="1200"/>
            </a:lvl1pPr>
          </a:lstStyle>
          <a:p>
            <a:endParaRPr lang="en-GB" sz="1000" dirty="0">
              <a:solidFill>
                <a:srgbClr val="EE3135"/>
              </a:solidFill>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850443" y="0"/>
            <a:ext cx="2945659" cy="273048"/>
          </a:xfrm>
          <a:prstGeom prst="rect">
            <a:avLst/>
          </a:prstGeom>
        </p:spPr>
        <p:txBody>
          <a:bodyPr vert="horz" lIns="91440" tIns="45720" rIns="91440" bIns="45720" rtlCol="0"/>
          <a:lstStyle>
            <a:lvl1pPr algn="r">
              <a:defRPr sz="1200"/>
            </a:lvl1pPr>
          </a:lstStyle>
          <a:p>
            <a:fld id="{D864A287-DBE9-4077-8E3C-69701573037A}" type="datetime4">
              <a:rPr lang="en-GB" sz="1000" smtClean="0">
                <a:solidFill>
                  <a:srgbClr val="EE3135"/>
                </a:solidFill>
                <a:latin typeface="Arial" panose="020B0604020202020204" pitchFamily="34" charset="0"/>
                <a:cs typeface="Arial" panose="020B0604020202020204" pitchFamily="34" charset="0"/>
              </a:rPr>
              <a:t>24 July 2018</a:t>
            </a:fld>
            <a:endParaRPr lang="en-GB" sz="1000" dirty="0">
              <a:solidFill>
                <a:srgbClr val="EE3135"/>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1614472" y="9485454"/>
            <a:ext cx="4496600" cy="214754"/>
          </a:xfrm>
          <a:prstGeom prst="rect">
            <a:avLst/>
          </a:prstGeom>
        </p:spPr>
        <p:txBody>
          <a:bodyPr vert="horz" lIns="91440" tIns="45720" rIns="91440" bIns="45720" rtlCol="0" anchor="b"/>
          <a:lstStyle>
            <a:lvl1pPr algn="l">
              <a:defRPr sz="1200"/>
            </a:lvl1pPr>
          </a:lstStyle>
          <a:p>
            <a:endParaRPr lang="en-GB" sz="1000" dirty="0">
              <a:solidFill>
                <a:srgbClr val="EE3135"/>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6253821" y="9485454"/>
            <a:ext cx="543854" cy="214754"/>
          </a:xfrm>
          <a:prstGeom prst="rect">
            <a:avLst/>
          </a:prstGeom>
        </p:spPr>
        <p:txBody>
          <a:bodyPr vert="horz" lIns="91440" tIns="45720" rIns="91440" bIns="45720" rtlCol="0" anchor="b"/>
          <a:lstStyle>
            <a:lvl1pPr algn="r">
              <a:defRPr sz="1200"/>
            </a:lvl1pPr>
          </a:lstStyle>
          <a:p>
            <a:fld id="{989AAED6-8892-497D-93D7-45C16BBF4208}" type="slidenum">
              <a:rPr lang="en-GB" sz="1000" smtClean="0">
                <a:solidFill>
                  <a:srgbClr val="EE3135"/>
                </a:solidFill>
                <a:latin typeface="Arial" panose="020B0604020202020204" pitchFamily="34" charset="0"/>
                <a:cs typeface="Arial" panose="020B0604020202020204" pitchFamily="34" charset="0"/>
              </a:rPr>
              <a:t>‹#›</a:t>
            </a:fld>
            <a:endParaRPr lang="en-GB" sz="1000" dirty="0">
              <a:solidFill>
                <a:srgbClr val="EE313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58853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273048"/>
          </a:xfrm>
          <a:prstGeom prst="rect">
            <a:avLst/>
          </a:prstGeom>
        </p:spPr>
        <p:txBody>
          <a:bodyPr vert="horz" lIns="91440" tIns="45720" rIns="91440" bIns="45720" rtlCol="0"/>
          <a:lstStyle>
            <a:lvl1pPr algn="l">
              <a:defRPr sz="1000">
                <a:solidFill>
                  <a:srgbClr val="EE3135"/>
                </a:solidFill>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3850443" y="0"/>
            <a:ext cx="2945659" cy="273048"/>
          </a:xfrm>
          <a:prstGeom prst="rect">
            <a:avLst/>
          </a:prstGeom>
        </p:spPr>
        <p:txBody>
          <a:bodyPr vert="horz" lIns="91440" tIns="45720" rIns="91440" bIns="45720" rtlCol="0"/>
          <a:lstStyle>
            <a:lvl1pPr algn="r">
              <a:defRPr sz="1000">
                <a:solidFill>
                  <a:srgbClr val="EE3135"/>
                </a:solidFill>
                <a:latin typeface="Arial" panose="020B0604020202020204" pitchFamily="34" charset="0"/>
                <a:cs typeface="Arial" panose="020B0604020202020204" pitchFamily="34" charset="0"/>
              </a:defRPr>
            </a:lvl1pPr>
          </a:lstStyle>
          <a:p>
            <a:fld id="{44732EC5-A57E-40B0-AEED-58A678E69823}" type="datetime4">
              <a:rPr lang="en-GB" smtClean="0"/>
              <a:pPr/>
              <a:t>24 July 2018</a:t>
            </a:fld>
            <a:endParaRPr lang="en-GB"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schemeClr val="bg1">
                <a:lumMod val="75000"/>
              </a:schemeClr>
            </a:solidFill>
          </a:ln>
          <a:effectLst>
            <a:outerShdw blurRad="50800" dist="38100" dir="2700000" algn="tl" rotWithShape="0">
              <a:prstClr val="black">
                <a:alpha val="40000"/>
              </a:prstClr>
            </a:outerShdw>
          </a:effectLst>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401105" y="4715153"/>
            <a:ext cx="5995466" cy="4466987"/>
          </a:xfrm>
          <a:prstGeom prst="rect">
            <a:avLst/>
          </a:prstGeom>
        </p:spPr>
        <p:txBody>
          <a:bodyPr vert="horz" lIns="0" tIns="0" rIns="0" bIns="0" rtlCol="0"/>
          <a:lstStyle/>
          <a:p>
            <a:pPr lvl="0"/>
            <a:r>
              <a:rPr lang="en-US" smtClean="0"/>
              <a:t>Body Copy</a:t>
            </a:r>
          </a:p>
          <a:p>
            <a:pPr lvl="1"/>
            <a:r>
              <a:rPr lang="en-US" smtClean="0"/>
              <a:t>Heading 1</a:t>
            </a:r>
          </a:p>
          <a:p>
            <a:pPr lvl="2"/>
            <a:r>
              <a:rPr lang="en-US" smtClean="0"/>
              <a:t>Bullet 1</a:t>
            </a:r>
          </a:p>
          <a:p>
            <a:pPr lvl="3"/>
            <a:r>
              <a:rPr lang="en-US" smtClean="0"/>
              <a:t>Bullet 2</a:t>
            </a:r>
          </a:p>
          <a:p>
            <a:pPr lvl="4"/>
            <a:r>
              <a:rPr lang="en-US" smtClean="0"/>
              <a:t>Number Bullet</a:t>
            </a:r>
            <a:endParaRPr lang="en-GB"/>
          </a:p>
        </p:txBody>
      </p:sp>
      <p:sp>
        <p:nvSpPr>
          <p:cNvPr id="6" name="Footer Placeholder 5"/>
          <p:cNvSpPr>
            <a:spLocks noGrp="1"/>
          </p:cNvSpPr>
          <p:nvPr>
            <p:ph type="ftr" sz="quarter" idx="4"/>
          </p:nvPr>
        </p:nvSpPr>
        <p:spPr>
          <a:xfrm>
            <a:off x="1614448" y="9428883"/>
            <a:ext cx="4567999" cy="271325"/>
          </a:xfrm>
          <a:prstGeom prst="rect">
            <a:avLst/>
          </a:prstGeom>
        </p:spPr>
        <p:txBody>
          <a:bodyPr vert="horz" lIns="91440" tIns="45720" rIns="91440" bIns="45720" rtlCol="0" anchor="b"/>
          <a:lstStyle>
            <a:lvl1pPr algn="l">
              <a:defRPr sz="1000">
                <a:solidFill>
                  <a:srgbClr val="EE3135"/>
                </a:solidFill>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6262672" y="9419077"/>
            <a:ext cx="506286" cy="281131"/>
          </a:xfrm>
          <a:prstGeom prst="rect">
            <a:avLst/>
          </a:prstGeom>
        </p:spPr>
        <p:txBody>
          <a:bodyPr vert="horz" lIns="91440" tIns="45720" rIns="91440" bIns="45720" rtlCol="0" anchor="b"/>
          <a:lstStyle>
            <a:lvl1pPr algn="r">
              <a:defRPr sz="1000">
                <a:solidFill>
                  <a:srgbClr val="EE3135"/>
                </a:solidFill>
                <a:latin typeface="Arial" panose="020B0604020202020204" pitchFamily="34" charset="0"/>
                <a:cs typeface="Arial" panose="020B0604020202020204" pitchFamily="34" charset="0"/>
              </a:defRPr>
            </a:lvl1pPr>
          </a:lstStyle>
          <a:p>
            <a:fld id="{0E1052C4-EA6A-454A-96A6-0B3497FBD86B}" type="slidenum">
              <a:rPr lang="en-GB" smtClean="0"/>
              <a:pPr/>
              <a:t>‹#›</a:t>
            </a:fld>
            <a:endParaRPr lang="en-GB" dirty="0"/>
          </a:p>
        </p:txBody>
      </p:sp>
    </p:spTree>
    <p:extLst>
      <p:ext uri="{BB962C8B-B14F-4D97-AF65-F5344CB8AC3E}">
        <p14:creationId xmlns:p14="http://schemas.microsoft.com/office/powerpoint/2010/main" val="3769778868"/>
      </p:ext>
    </p:extLst>
  </p:cSld>
  <p:clrMap bg1="lt1" tx1="dk1" bg2="lt2" tx2="dk2" accent1="accent1" accent2="accent2" accent3="accent3" accent4="accent4" accent5="accent5" accent6="accent6" hlink="hlink" folHlink="folHlink"/>
  <p:hf hdr="0" ftr="0"/>
  <p:notesStyle>
    <a:lvl1pPr marL="0" algn="l" defTabSz="914400" rtl="0" eaLnBrk="1" latinLnBrk="0" hangingPunct="1">
      <a:spcAft>
        <a:spcPts val="300"/>
      </a:spcAft>
      <a:defRPr sz="1000"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spcBef>
        <a:spcPts val="600"/>
      </a:spcBef>
      <a:spcAft>
        <a:spcPts val="300"/>
      </a:spcAft>
      <a:defRPr sz="1000" kern="1200">
        <a:solidFill>
          <a:srgbClr val="EE3135"/>
        </a:solidFill>
        <a:latin typeface="Arial" panose="020B0604020202020204" pitchFamily="34" charset="0"/>
        <a:ea typeface="+mn-ea"/>
        <a:cs typeface="Arial" panose="020B0604020202020204" pitchFamily="34" charset="0"/>
      </a:defRPr>
    </a:lvl2pPr>
    <a:lvl3pPr marL="182563" indent="-182563" algn="l" defTabSz="914400" rtl="0" eaLnBrk="1" latinLnBrk="0" hangingPunct="1">
      <a:spcAft>
        <a:spcPts val="300"/>
      </a:spcAft>
      <a:buClr>
        <a:srgbClr val="EE3135"/>
      </a:buClr>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3pPr>
    <a:lvl4pPr marL="358775" indent="-176213" algn="l" defTabSz="914400" rtl="0" eaLnBrk="1" latinLnBrk="0" hangingPunct="1">
      <a:spcAft>
        <a:spcPts val="300"/>
      </a:spcAft>
      <a:buClr>
        <a:srgbClr val="EE3135"/>
      </a:buClr>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4pPr>
    <a:lvl5pPr marL="182563" indent="-182563" algn="l" defTabSz="914400" rtl="0" eaLnBrk="1" latinLnBrk="0" hangingPunct="1">
      <a:spcAft>
        <a:spcPts val="300"/>
      </a:spcAft>
      <a:buClr>
        <a:srgbClr val="EE3135"/>
      </a:buClr>
      <a:buFont typeface="+mj-lt"/>
      <a:buAutoNum type="arabicPeriod"/>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44732EC5-A57E-40B0-AEED-58A678E69823}" type="datetime4">
              <a:rPr lang="en-GB" smtClean="0"/>
              <a:pPr/>
              <a:t>24 July 2018</a:t>
            </a:fld>
            <a:endParaRPr lang="en-GB" dirty="0"/>
          </a:p>
        </p:txBody>
      </p:sp>
      <p:sp>
        <p:nvSpPr>
          <p:cNvPr id="5" name="Slide Number Placeholder 4"/>
          <p:cNvSpPr>
            <a:spLocks noGrp="1"/>
          </p:cNvSpPr>
          <p:nvPr>
            <p:ph type="sldNum" sz="quarter" idx="11"/>
          </p:nvPr>
        </p:nvSpPr>
        <p:spPr/>
        <p:txBody>
          <a:bodyPr/>
          <a:lstStyle/>
          <a:p>
            <a:fld id="{0E1052C4-EA6A-454A-96A6-0B3497FBD86B}" type="slidenum">
              <a:rPr lang="en-GB" smtClean="0"/>
              <a:pPr/>
              <a:t>1</a:t>
            </a:fld>
            <a:endParaRPr lang="en-GB" dirty="0"/>
          </a:p>
        </p:txBody>
      </p:sp>
    </p:spTree>
    <p:extLst>
      <p:ext uri="{BB962C8B-B14F-4D97-AF65-F5344CB8AC3E}">
        <p14:creationId xmlns:p14="http://schemas.microsoft.com/office/powerpoint/2010/main" val="1874944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44732EC5-A57E-40B0-AEED-58A678E69823}" type="datetime4">
              <a:rPr lang="en-GB" smtClean="0"/>
              <a:pPr/>
              <a:t>24 July 2018</a:t>
            </a:fld>
            <a:endParaRPr lang="en-GB" dirty="0"/>
          </a:p>
        </p:txBody>
      </p:sp>
      <p:sp>
        <p:nvSpPr>
          <p:cNvPr id="5" name="Slide Number Placeholder 4"/>
          <p:cNvSpPr>
            <a:spLocks noGrp="1"/>
          </p:cNvSpPr>
          <p:nvPr>
            <p:ph type="sldNum" sz="quarter" idx="11"/>
          </p:nvPr>
        </p:nvSpPr>
        <p:spPr/>
        <p:txBody>
          <a:bodyPr/>
          <a:lstStyle/>
          <a:p>
            <a:fld id="{0E1052C4-EA6A-454A-96A6-0B3497FBD86B}" type="slidenum">
              <a:rPr lang="en-GB" smtClean="0"/>
              <a:pPr/>
              <a:t>2</a:t>
            </a:fld>
            <a:endParaRPr lang="en-GB" dirty="0"/>
          </a:p>
        </p:txBody>
      </p:sp>
    </p:spTree>
    <p:extLst>
      <p:ext uri="{BB962C8B-B14F-4D97-AF65-F5344CB8AC3E}">
        <p14:creationId xmlns:p14="http://schemas.microsoft.com/office/powerpoint/2010/main" val="3635779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6663677"/>
      </p:ext>
    </p:extLst>
  </p:cSld>
  <p:clrMapOvr>
    <a:masterClrMapping/>
  </p:clrMapOvr>
  <p:timing>
    <p:tnLst>
      <p:par>
        <p:cTn id="1" dur="indefinite" restart="never" nodeType="tmRoot"/>
      </p:par>
    </p:tnLst>
  </p:timing>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Commercial pragmatist)">
    <p:spTree>
      <p:nvGrpSpPr>
        <p:cNvPr id="1" name=""/>
        <p:cNvGrpSpPr/>
        <p:nvPr/>
      </p:nvGrpSpPr>
      <p:grpSpPr>
        <a:xfrm>
          <a:off x="0" y="0"/>
          <a:ext cx="0" cy="0"/>
          <a:chOff x="0" y="0"/>
          <a:chExt cx="0" cy="0"/>
        </a:xfrm>
      </p:grpSpPr>
      <p:pic>
        <p:nvPicPr>
          <p:cNvPr id="6" name="Picture 3"/>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gray">
          <a:xfrm>
            <a:off x="0" y="0"/>
            <a:ext cx="9144000" cy="5143500"/>
          </a:xfrm>
          <a:prstGeom prst="rect">
            <a:avLst/>
          </a:prstGeom>
        </p:spPr>
      </p:pic>
      <p:sp>
        <p:nvSpPr>
          <p:cNvPr id="3" name="Subtitle 2"/>
          <p:cNvSpPr>
            <a:spLocks noGrp="1"/>
          </p:cNvSpPr>
          <p:nvPr>
            <p:ph type="subTitle" idx="1" hasCustomPrompt="1"/>
          </p:nvPr>
        </p:nvSpPr>
        <p:spPr>
          <a:xfrm>
            <a:off x="-2644" y="3509834"/>
            <a:ext cx="1386000"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dirty="0" smtClean="0"/>
              <a:t>#</a:t>
            </a:r>
          </a:p>
        </p:txBody>
      </p:sp>
      <p:sp>
        <p:nvSpPr>
          <p:cNvPr id="5" name="Title 4"/>
          <p:cNvSpPr>
            <a:spLocks noGrp="1"/>
          </p:cNvSpPr>
          <p:nvPr>
            <p:ph type="title"/>
          </p:nvPr>
        </p:nvSpPr>
        <p:spPr>
          <a:xfrm>
            <a:off x="1383356" y="3509834"/>
            <a:ext cx="7265344"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r>
              <a:rPr lang="en-US" smtClean="0"/>
              <a:t>Click to edit Master title style</a:t>
            </a:r>
            <a:endParaRPr lang="en-GB" dirty="0"/>
          </a:p>
        </p:txBody>
      </p:sp>
    </p:spTree>
    <p:extLst>
      <p:ext uri="{BB962C8B-B14F-4D97-AF65-F5344CB8AC3E}">
        <p14:creationId xmlns:p14="http://schemas.microsoft.com/office/powerpoint/2010/main" val="17551099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Culture of friendship)">
    <p:spTree>
      <p:nvGrpSpPr>
        <p:cNvPr id="1" name=""/>
        <p:cNvGrpSpPr/>
        <p:nvPr/>
      </p:nvGrpSpPr>
      <p:grpSpPr>
        <a:xfrm>
          <a:off x="0" y="0"/>
          <a:ext cx="0" cy="0"/>
          <a:chOff x="0" y="0"/>
          <a:chExt cx="0" cy="0"/>
        </a:xfrm>
      </p:grpSpPr>
      <p:pic>
        <p:nvPicPr>
          <p:cNvPr id="7" name="Picture 2" descr="S:\Document Production Unit\_DTP Folders\DG\New Branding\new brand imagery\CF_AC_ThinkstockPhotos-87453645.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2644" y="-21771"/>
            <a:ext cx="9146644" cy="5165272"/>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hasCustomPrompt="1"/>
          </p:nvPr>
        </p:nvSpPr>
        <p:spPr>
          <a:xfrm>
            <a:off x="-2644" y="3509834"/>
            <a:ext cx="1386000"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5" name="Title 4"/>
          <p:cNvSpPr>
            <a:spLocks noGrp="1"/>
          </p:cNvSpPr>
          <p:nvPr>
            <p:ph type="title"/>
          </p:nvPr>
        </p:nvSpPr>
        <p:spPr>
          <a:xfrm>
            <a:off x="1383356" y="3509834"/>
            <a:ext cx="7265344"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r>
              <a:rPr lang="en-US" smtClean="0"/>
              <a:t>Click to edit Master title style</a:t>
            </a:r>
            <a:endParaRPr lang="en-GB"/>
          </a:p>
        </p:txBody>
      </p:sp>
    </p:spTree>
    <p:extLst>
      <p:ext uri="{BB962C8B-B14F-4D97-AF65-F5344CB8AC3E}">
        <p14:creationId xmlns:p14="http://schemas.microsoft.com/office/powerpoint/2010/main" val="421740004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Ahead of the curve)">
    <p:spTree>
      <p:nvGrpSpPr>
        <p:cNvPr id="1" name=""/>
        <p:cNvGrpSpPr/>
        <p:nvPr/>
      </p:nvGrpSpPr>
      <p:grpSpPr>
        <a:xfrm>
          <a:off x="0" y="0"/>
          <a:ext cx="0" cy="0"/>
          <a:chOff x="0" y="0"/>
          <a:chExt cx="0" cy="0"/>
        </a:xfrm>
      </p:grpSpPr>
      <p:pic>
        <p:nvPicPr>
          <p:cNvPr id="9" name="Picture Placeholder 7"/>
          <p:cNvPicPr>
            <a:picLocks noChangeAspect="1"/>
          </p:cNvPicPr>
          <p:nvPr userDrawn="1"/>
        </p:nvPicPr>
        <p:blipFill rotWithShape="1">
          <a:blip r:embed="rId2" cstate="screen">
            <a:extLst>
              <a:ext uri="{28A0092B-C50C-407E-A947-70E740481C1C}">
                <a14:useLocalDpi xmlns:a14="http://schemas.microsoft.com/office/drawing/2010/main"/>
              </a:ext>
            </a:extLst>
          </a:blip>
          <a:srcRect t="8758" r="827" b="16876"/>
          <a:stretch/>
        </p:blipFill>
        <p:spPr bwMode="gray">
          <a:xfrm>
            <a:off x="2257" y="0"/>
            <a:ext cx="9141744" cy="5143500"/>
          </a:xfrm>
          <a:prstGeom prst="rect">
            <a:avLst/>
          </a:prstGeom>
          <a:noFill/>
          <a:ln>
            <a:noFill/>
          </a:ln>
        </p:spPr>
      </p:pic>
      <p:sp>
        <p:nvSpPr>
          <p:cNvPr id="3" name="Subtitle 2"/>
          <p:cNvSpPr>
            <a:spLocks noGrp="1"/>
          </p:cNvSpPr>
          <p:nvPr>
            <p:ph type="subTitle" idx="1" hasCustomPrompt="1"/>
          </p:nvPr>
        </p:nvSpPr>
        <p:spPr>
          <a:xfrm>
            <a:off x="-2644" y="3509834"/>
            <a:ext cx="1386000"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5" name="Title 4"/>
          <p:cNvSpPr>
            <a:spLocks noGrp="1"/>
          </p:cNvSpPr>
          <p:nvPr>
            <p:ph type="title"/>
          </p:nvPr>
        </p:nvSpPr>
        <p:spPr>
          <a:xfrm>
            <a:off x="1383356" y="3509834"/>
            <a:ext cx="7265344"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r>
              <a:rPr lang="en-US" smtClean="0"/>
              <a:t>Click to edit Master title style</a:t>
            </a:r>
            <a:endParaRPr lang="en-GB"/>
          </a:p>
        </p:txBody>
      </p:sp>
    </p:spTree>
    <p:extLst>
      <p:ext uri="{BB962C8B-B14F-4D97-AF65-F5344CB8AC3E}">
        <p14:creationId xmlns:p14="http://schemas.microsoft.com/office/powerpoint/2010/main" val="11899668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a:t>
            </a:fld>
            <a:endParaRPr lang="en-AU" dirty="0"/>
          </a:p>
        </p:txBody>
      </p:sp>
      <p:sp>
        <p:nvSpPr>
          <p:cNvPr id="6" name="Text Placeholder 5"/>
          <p:cNvSpPr>
            <a:spLocks noGrp="1"/>
          </p:cNvSpPr>
          <p:nvPr>
            <p:ph type="body" sz="quarter" idx="12"/>
          </p:nvPr>
        </p:nvSpPr>
        <p:spPr>
          <a:xfrm>
            <a:off x="323850" y="465535"/>
            <a:ext cx="8496300" cy="3546871"/>
          </a:xfrm>
        </p:spPr>
        <p:txBody>
          <a:bodyPr anchor="ctr" anchorCtr="0">
            <a:normAutofit/>
          </a:bodyPr>
          <a:lstStyle>
            <a:lvl1pPr algn="ctr">
              <a:defRPr sz="10000" kern="100" cap="none" spc="100" baseline="0">
                <a:solidFill>
                  <a:schemeClr val="accent1"/>
                </a:solidFill>
              </a:defRPr>
            </a:lvl1pPr>
          </a:lstStyle>
          <a:p>
            <a:pPr lvl="0"/>
            <a:r>
              <a:rPr lang="en-US" smtClean="0"/>
              <a:t>Click to edit Master text styles</a:t>
            </a:r>
          </a:p>
        </p:txBody>
      </p:sp>
      <p:sp>
        <p:nvSpPr>
          <p:cNvPr id="7" name="Rectangle 6"/>
          <p:cNvSpPr/>
          <p:nvPr userDrawn="1"/>
        </p:nvSpPr>
        <p:spPr bwMode="gray">
          <a:xfrm>
            <a:off x="8892481" y="4854103"/>
            <a:ext cx="249927" cy="149690"/>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smtClean="0">
              <a:solidFill>
                <a:schemeClr val="accent2"/>
              </a:solidFill>
            </a:endParaRPr>
          </a:p>
        </p:txBody>
      </p:sp>
    </p:spTree>
    <p:extLst>
      <p:ext uri="{BB962C8B-B14F-4D97-AF65-F5344CB8AC3E}">
        <p14:creationId xmlns:p14="http://schemas.microsoft.com/office/powerpoint/2010/main" val="21813758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11" name="BMDisclaimer"/>
          <p:cNvSpPr txBox="1"/>
          <p:nvPr userDrawn="1"/>
        </p:nvSpPr>
        <p:spPr>
          <a:xfrm>
            <a:off x="3354091" y="2571750"/>
            <a:ext cx="5332709" cy="2278856"/>
          </a:xfrm>
          <a:prstGeom prst="rect">
            <a:avLst/>
          </a:prstGeom>
        </p:spPr>
        <p:txBody>
          <a:bodyPr vert="horz" lIns="0" tIns="0" rIns="0" bIns="0" rtlCol="0" anchor="b" anchorCtr="0">
            <a:noAutofit/>
          </a:bodyPr>
          <a:lstStyle>
            <a:lvl1pPr indent="0">
              <a:lnSpc>
                <a:spcPct val="95000"/>
              </a:lnSpc>
              <a:spcBef>
                <a:spcPts val="0"/>
              </a:spcBef>
              <a:spcAft>
                <a:spcPts val="600"/>
              </a:spcAft>
              <a:buClr>
                <a:schemeClr val="tx1"/>
              </a:buClr>
              <a:buFont typeface="Arial" pitchFamily="34" charset="0"/>
              <a:buNone/>
              <a:defRPr sz="800">
                <a:solidFill>
                  <a:srgbClr val="5F5F5F"/>
                </a:solidFill>
              </a:defRPr>
            </a:lvl1pPr>
            <a:lvl2pPr marL="0" indent="0">
              <a:lnSpc>
                <a:spcPct val="95000"/>
              </a:lnSpc>
              <a:spcBef>
                <a:spcPts val="600"/>
              </a:spcBef>
              <a:spcAft>
                <a:spcPts val="600"/>
              </a:spcAft>
              <a:buClr>
                <a:schemeClr val="tx1"/>
              </a:buClr>
              <a:buFont typeface="Arial" pitchFamily="34" charset="0"/>
              <a:buNone/>
              <a:defRPr sz="800">
                <a:solidFill>
                  <a:schemeClr val="tx2"/>
                </a:solidFill>
              </a:defRPr>
            </a:lvl2pPr>
            <a:lvl3pPr marL="360000" indent="-360000">
              <a:lnSpc>
                <a:spcPct val="95000"/>
              </a:lnSpc>
              <a:spcBef>
                <a:spcPts val="300"/>
              </a:spcBef>
              <a:spcAft>
                <a:spcPts val="600"/>
              </a:spcAft>
              <a:buClr>
                <a:schemeClr val="tx1"/>
              </a:buClr>
              <a:buSzPct val="100000"/>
              <a:buFont typeface="Wingdings" panose="05000000000000000000" pitchFamily="2" charset="2"/>
              <a:buChar char="§"/>
              <a:defRPr sz="800" baseline="0">
                <a:solidFill>
                  <a:srgbClr val="5F5F5F"/>
                </a:solidFill>
              </a:defRPr>
            </a:lvl3pPr>
            <a:lvl4pPr marL="720000" indent="-360000">
              <a:lnSpc>
                <a:spcPct val="95000"/>
              </a:lnSpc>
              <a:spcBef>
                <a:spcPts val="0"/>
              </a:spcBef>
              <a:spcAft>
                <a:spcPts val="600"/>
              </a:spcAft>
              <a:buClr>
                <a:schemeClr val="tx1"/>
              </a:buClr>
              <a:buSzPct val="75000"/>
              <a:buFont typeface="Wingdings" panose="05000000000000000000" pitchFamily="2" charset="2"/>
              <a:buChar char="§"/>
              <a:defRPr sz="800" baseline="0">
                <a:solidFill>
                  <a:srgbClr val="5F5F5F"/>
                </a:solidFill>
              </a:defRPr>
            </a:lvl4pPr>
            <a:lvl5pPr marL="0" indent="0">
              <a:lnSpc>
                <a:spcPct val="95000"/>
              </a:lnSpc>
              <a:spcBef>
                <a:spcPts val="600"/>
              </a:spcBef>
              <a:spcAft>
                <a:spcPts val="600"/>
              </a:spcAft>
              <a:buClr>
                <a:schemeClr val="tx1"/>
              </a:buClr>
              <a:buFont typeface="Arial" pitchFamily="34" charset="0"/>
              <a:buNone/>
              <a:defRPr sz="800" b="0" baseline="0">
                <a:solidFill>
                  <a:schemeClr val="accent6"/>
                </a:solidFill>
              </a:defRPr>
            </a:lvl5pPr>
            <a:lvl6pPr marL="381000" indent="-381000">
              <a:lnSpc>
                <a:spcPct val="95000"/>
              </a:lnSpc>
              <a:spcBef>
                <a:spcPts val="600"/>
              </a:spcBef>
              <a:spcAft>
                <a:spcPts val="600"/>
              </a:spcAft>
              <a:buClr>
                <a:srgbClr val="5F5F5F"/>
              </a:buClr>
              <a:buFont typeface="+mj-lt"/>
              <a:buAutoNum type="arabicPeriod"/>
              <a:defRPr sz="2000">
                <a:solidFill>
                  <a:srgbClr val="5F5F5F"/>
                </a:solidFill>
              </a:defRPr>
            </a:lvl6pPr>
            <a:lvl7pPr marL="719138" indent="-346075">
              <a:lnSpc>
                <a:spcPct val="95000"/>
              </a:lnSpc>
              <a:spcBef>
                <a:spcPts val="0"/>
              </a:spcBef>
              <a:spcAft>
                <a:spcPts val="600"/>
              </a:spcAft>
              <a:buClr>
                <a:srgbClr val="5F5F5F"/>
              </a:buClr>
              <a:buFont typeface="+mj-lt"/>
              <a:buAutoNum type="alphaLcPeriod"/>
              <a:defRPr sz="2000">
                <a:solidFill>
                  <a:srgbClr val="5F5F5F"/>
                </a:solidFill>
              </a:defRPr>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marR="0" lvl="0" indent="0" algn="l" defTabSz="914400" rtl="0" eaLnBrk="1" fontAlgn="auto" latinLnBrk="0" hangingPunct="1">
              <a:lnSpc>
                <a:spcPct val="100000"/>
              </a:lnSpc>
              <a:spcBef>
                <a:spcPts val="0"/>
              </a:spcBef>
              <a:spcAft>
                <a:spcPts val="600"/>
              </a:spcAft>
              <a:buClr>
                <a:schemeClr val="tx1"/>
              </a:buClr>
              <a:buSzTx/>
              <a:buFont typeface="Arial" pitchFamily="34" charset="0"/>
              <a:buNone/>
              <a:tabLst/>
              <a:defRPr/>
            </a:pPr>
            <a:r>
              <a:rPr lang="en-US" sz="800" kern="1200" dirty="0" smtClean="0">
                <a:solidFill>
                  <a:srgbClr val="5F5F5F"/>
                </a:solidFill>
                <a:effectLst/>
                <a:latin typeface="+mn-lt"/>
                <a:ea typeface="+mn-ea"/>
                <a:cs typeface="+mn-cs"/>
              </a:rPr>
              <a:t>Baker &amp; McKenzie International is a global law firm with member law firms around the world. In accordance with the common terminology used in professional service organizations, reference to a “partner” means a person who is a partner or equivalent in such a law firm. Similarly, reference to an “office” means an office of any such law firm. This may qualify as "Attorney Advertising" requiring notice in some jurisdictions. Prior results do not guarantee similar outcomes.</a:t>
            </a:r>
            <a:r>
              <a:rPr lang="en-GB" sz="800" dirty="0" smtClean="0">
                <a:solidFill>
                  <a:schemeClr val="tx2"/>
                </a:solidFill>
              </a:rPr>
              <a:t>.
© 2018 Baker &amp; McKenzie LLP</a:t>
            </a:r>
          </a:p>
        </p:txBody>
      </p:sp>
      <p:sp>
        <p:nvSpPr>
          <p:cNvPr id="3" name="BMWebAddress"/>
          <p:cNvSpPr/>
          <p:nvPr userDrawn="1"/>
        </p:nvSpPr>
        <p:spPr>
          <a:xfrm>
            <a:off x="3276600" y="3635151"/>
            <a:ext cx="1635384" cy="246221"/>
          </a:xfrm>
          <a:prstGeom prst="rect">
            <a:avLst/>
          </a:prstGeom>
        </p:spPr>
        <p:txBody>
          <a:bodyPr wrap="none">
            <a:spAutoFit/>
          </a:bodyPr>
          <a:lstStyle/>
          <a:p>
            <a:r>
              <a:rPr lang="en-GB" sz="1000" dirty="0" smtClean="0">
                <a:solidFill>
                  <a:schemeClr val="accent1"/>
                </a:solidFill>
              </a:rPr>
              <a:t>www.bakermckenzie.com</a:t>
            </a:r>
            <a:endParaRPr lang="en-GB" sz="1000" dirty="0">
              <a:solidFill>
                <a:schemeClr val="accent1"/>
              </a:solidFill>
            </a:endParaRPr>
          </a:p>
        </p:txBody>
      </p:sp>
      <p:pic>
        <p:nvPicPr>
          <p:cNvPr id="4" name="BM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512064"/>
            <a:ext cx="2453400" cy="861862"/>
          </a:xfrm>
          <a:prstGeom prst="rect">
            <a:avLst/>
          </a:prstGeom>
        </p:spPr>
      </p:pic>
      <p:sp>
        <p:nvSpPr>
          <p:cNvPr id="6" name="Rectangle 5"/>
          <p:cNvSpPr/>
          <p:nvPr userDrawn="1"/>
        </p:nvSpPr>
        <p:spPr bwMode="gray">
          <a:xfrm>
            <a:off x="8955881" y="4700379"/>
            <a:ext cx="188119" cy="150227"/>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smtClean="0"/>
          </a:p>
        </p:txBody>
      </p:sp>
    </p:spTree>
    <p:extLst>
      <p:ext uri="{BB962C8B-B14F-4D97-AF65-F5344CB8AC3E}">
        <p14:creationId xmlns:p14="http://schemas.microsoft.com/office/powerpoint/2010/main" val="253000219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Title Slide (with pictur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3347604" y="1701111"/>
            <a:ext cx="5462302" cy="144888"/>
          </a:xfrm>
          <a:prstGeom prst="rect">
            <a:avLst/>
          </a:prstGeom>
        </p:spPr>
        <p:txBody>
          <a:bodyPr vert="horz" lIns="0" tIns="0" rIns="0" bIns="0" rtlCol="0" anchor="ctr" anchorCtr="0">
            <a:noAutofit/>
          </a:bodyPr>
          <a:lstStyle>
            <a:lvl1pPr algn="l">
              <a:spcBef>
                <a:spcPts val="0"/>
              </a:spcBef>
              <a:spcAft>
                <a:spcPts val="0"/>
              </a:spcAft>
              <a:defRPr lang="en-AU" sz="1400" b="0">
                <a:solidFill>
                  <a:schemeClr val="accent1"/>
                </a:solidFill>
                <a:latin typeface="+mj-lt"/>
                <a:ea typeface="+mj-ea"/>
                <a:cs typeface="+mj-cs"/>
              </a:defRPr>
            </a:lvl1pPr>
          </a:lstStyle>
          <a:p>
            <a:pPr>
              <a:lnSpc>
                <a:spcPct val="90000"/>
              </a:lnSpc>
            </a:pPr>
            <a:endParaRPr lang="en-GB" dirty="0"/>
          </a:p>
        </p:txBody>
      </p:sp>
      <p:sp>
        <p:nvSpPr>
          <p:cNvPr id="15" name="Title 1"/>
          <p:cNvSpPr>
            <a:spLocks noGrp="1"/>
          </p:cNvSpPr>
          <p:nvPr>
            <p:ph type="ctrTitle"/>
          </p:nvPr>
        </p:nvSpPr>
        <p:spPr bwMode="gray">
          <a:xfrm>
            <a:off x="3347604" y="507207"/>
            <a:ext cx="5468888" cy="486053"/>
          </a:xfrm>
        </p:spPr>
        <p:txBody>
          <a:bodyPr anchor="ctr" anchorCtr="0">
            <a:noAutofit/>
          </a:bodyPr>
          <a:lstStyle>
            <a:lvl1pPr>
              <a:lnSpc>
                <a:spcPct val="90000"/>
              </a:lnSpc>
              <a:spcBef>
                <a:spcPts val="0"/>
              </a:spcBef>
              <a:spcAft>
                <a:spcPts val="0"/>
              </a:spcAft>
              <a:defRPr sz="3000" baseline="0">
                <a:solidFill>
                  <a:schemeClr val="accent1"/>
                </a:solidFill>
              </a:defRPr>
            </a:lvl1pPr>
          </a:lstStyle>
          <a:p>
            <a:r>
              <a:rPr lang="en-US" smtClean="0"/>
              <a:t>Click to edit Master title style</a:t>
            </a:r>
            <a:endParaRPr lang="en-AU"/>
          </a:p>
        </p:txBody>
      </p:sp>
      <p:sp>
        <p:nvSpPr>
          <p:cNvPr id="16" name="Subtitle 2"/>
          <p:cNvSpPr>
            <a:spLocks noGrp="1"/>
          </p:cNvSpPr>
          <p:nvPr>
            <p:ph type="subTitle" idx="1"/>
          </p:nvPr>
        </p:nvSpPr>
        <p:spPr bwMode="gray">
          <a:xfrm>
            <a:off x="3347604" y="1155279"/>
            <a:ext cx="5462302" cy="486035"/>
          </a:xfrm>
        </p:spPr>
        <p:txBody>
          <a:bodyPr/>
          <a:lstStyle>
            <a:lvl1pPr marL="0" indent="0" algn="l">
              <a:lnSpc>
                <a:spcPct val="90000"/>
              </a:lnSpc>
              <a:spcBef>
                <a:spcPts val="0"/>
              </a:spcBef>
              <a:spcAft>
                <a:spcPts val="0"/>
              </a:spcAft>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pic>
        <p:nvPicPr>
          <p:cNvPr id="7" name="BM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840" y="353528"/>
            <a:ext cx="2453400" cy="861862"/>
          </a:xfrm>
          <a:prstGeom prst="rect">
            <a:avLst/>
          </a:prstGeom>
        </p:spPr>
      </p:pic>
    </p:spTree>
    <p:extLst>
      <p:ext uri="{BB962C8B-B14F-4D97-AF65-F5344CB8AC3E}">
        <p14:creationId xmlns:p14="http://schemas.microsoft.com/office/powerpoint/2010/main" val="729464411"/>
      </p:ext>
    </p:extLst>
  </p:cSld>
  <p:clrMapOvr>
    <a:masterClrMapping/>
  </p:clrMapOvr>
  <p:timing>
    <p:tnLst>
      <p:par>
        <p:cTn id="1" dur="indefinite" restart="never" nodeType="tmRoot"/>
      </p:par>
    </p:tnLst>
  </p:timing>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logo only)">
    <p:bg>
      <p:bgPr>
        <a:solidFill>
          <a:schemeClr val="bg1"/>
        </a:solidFill>
        <a:effectLst/>
      </p:bgPr>
    </p:bg>
    <p:spTree>
      <p:nvGrpSpPr>
        <p:cNvPr id="1" name=""/>
        <p:cNvGrpSpPr/>
        <p:nvPr/>
      </p:nvGrpSpPr>
      <p:grpSpPr>
        <a:xfrm>
          <a:off x="0" y="0"/>
          <a:ext cx="0" cy="0"/>
          <a:chOff x="0" y="0"/>
          <a:chExt cx="0" cy="0"/>
        </a:xfrm>
      </p:grpSpPr>
      <p:grpSp>
        <p:nvGrpSpPr>
          <p:cNvPr id="12" name="Group 11"/>
          <p:cNvGrpSpPr/>
          <p:nvPr userDrawn="1"/>
        </p:nvGrpSpPr>
        <p:grpSpPr bwMode="ltGray">
          <a:xfrm>
            <a:off x="7620000" y="-1"/>
            <a:ext cx="1522418" cy="1220430"/>
            <a:chOff x="8174038" y="0"/>
            <a:chExt cx="968375" cy="776288"/>
          </a:xfrm>
        </p:grpSpPr>
        <p:sp>
          <p:nvSpPr>
            <p:cNvPr id="13" name="Rectangle 5"/>
            <p:cNvSpPr>
              <a:spLocks noChangeArrowheads="1"/>
            </p:cNvSpPr>
            <p:nvPr userDrawn="1"/>
          </p:nvSpPr>
          <p:spPr bwMode="ltGray">
            <a:xfrm>
              <a:off x="8496300" y="0"/>
              <a:ext cx="646113" cy="51752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Rectangle 6"/>
            <p:cNvSpPr>
              <a:spLocks noChangeArrowheads="1"/>
            </p:cNvSpPr>
            <p:nvPr userDrawn="1"/>
          </p:nvSpPr>
          <p:spPr bwMode="ltGray">
            <a:xfrm>
              <a:off x="8174038" y="258763"/>
              <a:ext cx="644525" cy="517525"/>
            </a:xfrm>
            <a:prstGeom prst="rect">
              <a:avLst/>
            </a:prstGeom>
            <a:solidFill>
              <a:srgbClr val="7A0223"/>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Rectangle 7"/>
            <p:cNvSpPr>
              <a:spLocks noChangeArrowheads="1"/>
            </p:cNvSpPr>
            <p:nvPr userDrawn="1"/>
          </p:nvSpPr>
          <p:spPr bwMode="ltGray">
            <a:xfrm>
              <a:off x="8496300" y="258763"/>
              <a:ext cx="322263" cy="258763"/>
            </a:xfrm>
            <a:prstGeom prst="rect">
              <a:avLst/>
            </a:prstGeom>
            <a:solidFill>
              <a:srgbClr val="AE132A"/>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bwMode="gray">
          <a:xfrm>
            <a:off x="243839" y="3219823"/>
            <a:ext cx="8605723" cy="486053"/>
          </a:xfrm>
        </p:spPr>
        <p:txBody>
          <a:bodyPr anchor="ctr" anchorCtr="0">
            <a:noAutofit/>
          </a:bodyPr>
          <a:lstStyle>
            <a:lvl1pPr>
              <a:lnSpc>
                <a:spcPct val="90000"/>
              </a:lnSpc>
              <a:spcBef>
                <a:spcPts val="0"/>
              </a:spcBef>
              <a:spcAft>
                <a:spcPts val="0"/>
              </a:spcAft>
              <a:defRPr sz="3000" baseline="0">
                <a:solidFill>
                  <a:schemeClr val="accent1"/>
                </a:solidFill>
              </a:defRPr>
            </a:lvl1pPr>
          </a:lstStyle>
          <a:p>
            <a:r>
              <a:rPr lang="en-US" smtClean="0"/>
              <a:t>Click to edit Master title style</a:t>
            </a:r>
            <a:endParaRPr lang="en-AU"/>
          </a:p>
        </p:txBody>
      </p:sp>
      <p:sp>
        <p:nvSpPr>
          <p:cNvPr id="3" name="Subtitle 2"/>
          <p:cNvSpPr>
            <a:spLocks noGrp="1"/>
          </p:cNvSpPr>
          <p:nvPr>
            <p:ph type="subTitle" idx="1"/>
          </p:nvPr>
        </p:nvSpPr>
        <p:spPr bwMode="gray">
          <a:xfrm>
            <a:off x="243840" y="3867895"/>
            <a:ext cx="8595360" cy="486035"/>
          </a:xfrm>
        </p:spPr>
        <p:txBody>
          <a:bodyPr/>
          <a:lstStyle>
            <a:lvl1pPr marL="0" indent="0" algn="l">
              <a:lnSpc>
                <a:spcPct val="90000"/>
              </a:lnSpc>
              <a:spcBef>
                <a:spcPts val="0"/>
              </a:spcBef>
              <a:spcAft>
                <a:spcPts val="0"/>
              </a:spcAft>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4" name="Date Placeholder 3"/>
          <p:cNvSpPr>
            <a:spLocks noGrp="1"/>
          </p:cNvSpPr>
          <p:nvPr>
            <p:ph type="dt" sz="half" idx="10"/>
          </p:nvPr>
        </p:nvSpPr>
        <p:spPr bwMode="gray">
          <a:xfrm>
            <a:off x="243840" y="4407935"/>
            <a:ext cx="8595360" cy="198894"/>
          </a:xfrm>
          <a:prstGeom prst="rect">
            <a:avLst/>
          </a:prstGeom>
        </p:spPr>
        <p:txBody>
          <a:bodyPr vert="horz" lIns="0" tIns="0" rIns="0" bIns="0" rtlCol="0" anchor="ctr" anchorCtr="0">
            <a:noAutofit/>
          </a:bodyPr>
          <a:lstStyle>
            <a:lvl1pPr>
              <a:spcBef>
                <a:spcPts val="0"/>
              </a:spcBef>
              <a:spcAft>
                <a:spcPts val="0"/>
              </a:spcAft>
              <a:defRPr lang="en-AU" sz="1400" b="0">
                <a:solidFill>
                  <a:schemeClr val="accent1"/>
                </a:solidFill>
                <a:latin typeface="+mj-lt"/>
                <a:ea typeface="+mj-ea"/>
                <a:cs typeface="+mj-cs"/>
              </a:defRPr>
            </a:lvl1pPr>
          </a:lstStyle>
          <a:p>
            <a:pPr>
              <a:lnSpc>
                <a:spcPct val="90000"/>
              </a:lnSpc>
            </a:pPr>
            <a:endParaRPr lang="en-GB" dirty="0"/>
          </a:p>
        </p:txBody>
      </p:sp>
      <p:pic>
        <p:nvPicPr>
          <p:cNvPr id="16" name="BM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840" y="353528"/>
            <a:ext cx="2453400" cy="861862"/>
          </a:xfrm>
          <a:prstGeom prst="rect">
            <a:avLst/>
          </a:prstGeom>
        </p:spPr>
      </p:pic>
    </p:spTree>
    <p:extLst>
      <p:ext uri="{BB962C8B-B14F-4D97-AF65-F5344CB8AC3E}">
        <p14:creationId xmlns:p14="http://schemas.microsoft.com/office/powerpoint/2010/main" val="34717105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genda (with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611560" y="379645"/>
            <a:ext cx="8206655" cy="571665"/>
          </a:xfrm>
          <a:noFill/>
        </p:spPr>
        <p:txBody>
          <a:bodyPr>
            <a:noAutofit/>
          </a:bodyPr>
          <a:lstStyle>
            <a:lvl1pPr algn="l">
              <a:defRPr sz="4000" cap="none" baseline="0">
                <a:solidFill>
                  <a:schemeClr val="accent1"/>
                </a:solidFill>
              </a:defRPr>
            </a:lvl1pPr>
          </a:lstStyle>
          <a:p>
            <a:r>
              <a:rPr lang="en-US" smtClean="0"/>
              <a:t>Agenda</a:t>
            </a:r>
            <a:endParaRPr lang="en-GB"/>
          </a:p>
        </p:txBody>
      </p:sp>
      <p:sp>
        <p:nvSpPr>
          <p:cNvPr id="6" name="Content Placeholder 5"/>
          <p:cNvSpPr>
            <a:spLocks noGrp="1"/>
          </p:cNvSpPr>
          <p:nvPr>
            <p:ph sz="quarter" idx="12" hasCustomPrompt="1"/>
          </p:nvPr>
        </p:nvSpPr>
        <p:spPr bwMode="gray">
          <a:xfrm>
            <a:off x="611560" y="1221581"/>
            <a:ext cx="8206655" cy="3668811"/>
          </a:xfrm>
        </p:spPr>
        <p:txBody>
          <a:bodyPr anchor="ctr" anchorCtr="0"/>
          <a:lstStyle>
            <a:lvl1pPr>
              <a:spcBef>
                <a:spcPts val="0"/>
              </a:spcBef>
              <a:spcAft>
                <a:spcPts val="600"/>
              </a:spcAft>
              <a:defRPr/>
            </a:lvl1pPr>
            <a:lvl2pPr>
              <a:spcBef>
                <a:spcPts val="600"/>
              </a:spcBef>
              <a:spcAft>
                <a:spcPts val="600"/>
              </a:spcAft>
              <a:defRPr>
                <a:solidFill>
                  <a:schemeClr val="accent1"/>
                </a:solidFill>
              </a:defRPr>
            </a:lvl2pPr>
            <a:lvl3pPr>
              <a:spcBef>
                <a:spcPts val="300"/>
              </a:spcBef>
              <a:spcAft>
                <a:spcPts val="600"/>
              </a:spcAft>
              <a:defRPr/>
            </a:lvl3pPr>
            <a:lvl4pPr>
              <a:spcBef>
                <a:spcPts val="0"/>
              </a:spcBef>
              <a:spcAft>
                <a:spcPts val="600"/>
              </a:spcAft>
              <a:buSzPct val="80000"/>
              <a:defRPr/>
            </a:lvl4pPr>
            <a:lvl5pPr>
              <a:spcBef>
                <a:spcPts val="0"/>
              </a:spcBef>
              <a:spcAft>
                <a:spcPts val="600"/>
              </a:spcAft>
              <a:defRPr>
                <a:solidFill>
                  <a:schemeClr val="tx2"/>
                </a:solidFill>
              </a:defRPr>
            </a:lvl5pPr>
            <a:lvl6pPr>
              <a:spcBef>
                <a:spcPts val="600"/>
              </a:spcBef>
              <a:defRPr/>
            </a:lvl6pPr>
            <a:lvl7pPr>
              <a:buAutoNum type="arabicPeriod"/>
              <a:defRPr/>
            </a:lvl7pPr>
            <a:lvl8pPr>
              <a:defRPr/>
            </a:lvl8pPr>
            <a:lvl9pPr>
              <a:defRPr/>
            </a:lvl9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a:t>
            </a:r>
            <a:r>
              <a:rPr lang="en-US" smtClean="0"/>
              <a:t>20pt)</a:t>
            </a:r>
          </a:p>
          <a:p>
            <a:pPr lvl="4"/>
            <a:r>
              <a:rPr lang="en-US" smtClean="0"/>
              <a:t>Bullet 3 (Arial 18pt)</a:t>
            </a:r>
            <a:endParaRPr lang="en-US" dirty="0" smtClean="0"/>
          </a:p>
          <a:p>
            <a:pPr lvl="5"/>
            <a:r>
              <a:rPr lang="en-US" dirty="0" smtClean="0"/>
              <a:t>Heading 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endParaRPr lang="en-AU" dirty="0"/>
          </a:p>
        </p:txBody>
      </p:sp>
    </p:spTree>
    <p:extLst>
      <p:ext uri="{BB962C8B-B14F-4D97-AF65-F5344CB8AC3E}">
        <p14:creationId xmlns:p14="http://schemas.microsoft.com/office/powerpoint/2010/main" val="36492344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850" y="392906"/>
            <a:ext cx="8496300" cy="558664"/>
          </a:xfrm>
        </p:spPr>
        <p:txBody>
          <a:bodyPr/>
          <a:lstStyle>
            <a:lvl1pPr>
              <a:defRPr>
                <a:solidFill>
                  <a:schemeClr val="accent1"/>
                </a:solidFill>
              </a:defRPr>
            </a:lvl1pPr>
          </a:lstStyle>
          <a:p>
            <a:r>
              <a:rPr lang="en-US" smtClean="0"/>
              <a:t>Click to edit Master title style</a:t>
            </a:r>
            <a:endParaRPr lang="en-GB" dirty="0"/>
          </a:p>
        </p:txBody>
      </p:sp>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a:t>
            </a:fld>
            <a:endParaRPr lang="en-AU" dirty="0"/>
          </a:p>
        </p:txBody>
      </p:sp>
      <p:sp>
        <p:nvSpPr>
          <p:cNvPr id="6" name="Content Placeholder 5"/>
          <p:cNvSpPr>
            <a:spLocks noGrp="1"/>
          </p:cNvSpPr>
          <p:nvPr>
            <p:ph sz="quarter" idx="12" hasCustomPrompt="1"/>
          </p:nvPr>
        </p:nvSpPr>
        <p:spPr>
          <a:xfrm>
            <a:off x="323850" y="1221582"/>
            <a:ext cx="8496300" cy="3402806"/>
          </a:xfrm>
        </p:spPr>
        <p:txBody>
          <a:bodyPr>
            <a:normAutofit/>
          </a:bodyPr>
          <a:lstStyle>
            <a:lvl1pPr>
              <a:defRPr sz="1800">
                <a:solidFill>
                  <a:srgbClr val="5F5F5F"/>
                </a:solidFill>
              </a:defRPr>
            </a:lvl1pPr>
            <a:lvl2pPr>
              <a:defRPr sz="2000">
                <a:solidFill>
                  <a:schemeClr val="accent1"/>
                </a:solidFill>
              </a:defRPr>
            </a:lvl2pPr>
            <a:lvl3pPr marL="360000" indent="-360000">
              <a:buClr>
                <a:srgbClr val="5F5F5F"/>
              </a:buClr>
              <a:buFont typeface="Wingdings" panose="05000000000000000000" pitchFamily="2" charset="2"/>
              <a:buChar char="§"/>
              <a:defRPr sz="1800"/>
            </a:lvl3pPr>
            <a:lvl4pPr marL="720000" indent="-360000">
              <a:buClr>
                <a:srgbClr val="5F5F5F"/>
              </a:buClr>
              <a:buFont typeface="Wingdings" panose="05000000000000000000" pitchFamily="2" charset="2"/>
              <a:buChar char="§"/>
              <a:defRPr sz="1800"/>
            </a:lvl4pPr>
            <a:lvl5pPr>
              <a:defRPr sz="1600" baseline="0"/>
            </a:lvl5pPr>
            <a:lvl6pPr>
              <a:defRPr sz="1800"/>
            </a:lvl6pPr>
            <a:lvl7pPr>
              <a:buAutoNum type="arabicPeriod"/>
              <a:defRPr sz="1800"/>
            </a:lvl7pPr>
            <a:lvl8pPr>
              <a:buAutoNum type="alphaLcParenR"/>
              <a:defRPr sz="1800"/>
            </a:lvl8pPr>
            <a:lvl9pPr>
              <a:defRPr sz="1600"/>
            </a:lvl9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t>
            </a:r>
            <a:r>
              <a:rPr lang="en-US" smtClean="0"/>
              <a:t>(Arial </a:t>
            </a:r>
            <a:r>
              <a:rPr lang="en-US" dirty="0" smtClean="0"/>
              <a:t>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endParaRPr lang="en-AU" dirty="0"/>
          </a:p>
        </p:txBody>
      </p:sp>
      <p:sp>
        <p:nvSpPr>
          <p:cNvPr id="8" name="Text Placeholder 7"/>
          <p:cNvSpPr>
            <a:spLocks noGrp="1"/>
          </p:cNvSpPr>
          <p:nvPr>
            <p:ph type="body" sz="quarter" idx="13" hasCustomPrompt="1"/>
          </p:nvPr>
        </p:nvSpPr>
        <p:spPr>
          <a:xfrm>
            <a:off x="323850" y="285750"/>
            <a:ext cx="8496300" cy="215503"/>
          </a:xfrm>
        </p:spPr>
        <p:txBody>
          <a:bodyPr/>
          <a:lstStyle>
            <a:lvl1pPr>
              <a:defRPr>
                <a:solidFill>
                  <a:schemeClr val="accent2"/>
                </a:solidFill>
              </a:defRPr>
            </a:lvl1pPr>
          </a:lstStyle>
          <a:p>
            <a:pPr lvl="0"/>
            <a:r>
              <a:rPr lang="en-US" dirty="0" smtClean="0"/>
              <a:t>Subheading</a:t>
            </a:r>
            <a:endParaRPr lang="en-GB" dirty="0"/>
          </a:p>
        </p:txBody>
      </p:sp>
    </p:spTree>
    <p:extLst>
      <p:ext uri="{BB962C8B-B14F-4D97-AF65-F5344CB8AC3E}">
        <p14:creationId xmlns:p14="http://schemas.microsoft.com/office/powerpoint/2010/main" val="36828678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two panel)">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850" y="392906"/>
            <a:ext cx="8496300" cy="558664"/>
          </a:xfrm>
        </p:spPr>
        <p:txBody>
          <a:bodyPr/>
          <a:lstStyle>
            <a:lvl1pPr>
              <a:defRPr>
                <a:solidFill>
                  <a:schemeClr val="accent1"/>
                </a:solidFill>
              </a:defRPr>
            </a:lvl1p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a:t>
            </a:fld>
            <a:endParaRPr lang="en-AU" dirty="0"/>
          </a:p>
        </p:txBody>
      </p:sp>
      <p:sp>
        <p:nvSpPr>
          <p:cNvPr id="6" name="Content Placeholder 5"/>
          <p:cNvSpPr>
            <a:spLocks noGrp="1"/>
          </p:cNvSpPr>
          <p:nvPr>
            <p:ph sz="quarter" idx="12" hasCustomPrompt="1"/>
          </p:nvPr>
        </p:nvSpPr>
        <p:spPr>
          <a:xfrm>
            <a:off x="323850" y="1221582"/>
            <a:ext cx="4104134" cy="3402806"/>
          </a:xfrm>
        </p:spPr>
        <p:txBody>
          <a:bodyPr/>
          <a:lstStyle>
            <a:lvl1pPr>
              <a:defRPr>
                <a:solidFill>
                  <a:srgbClr val="5F5F5F"/>
                </a:solidFill>
              </a:defRPr>
            </a:lvl1pPr>
            <a:lvl2pPr>
              <a:defRPr>
                <a:solidFill>
                  <a:schemeClr val="accent1"/>
                </a:solidFill>
              </a:defRPr>
            </a:lvl2pPr>
            <a:lvl5pPr>
              <a:defRPr baseline="0"/>
            </a:lvl5pPr>
            <a:lvl7pPr marL="360000" marR="0" indent="-360000" algn="l" defTabSz="914400" rtl="0" eaLnBrk="1" fontAlgn="auto" latinLnBrk="0" hangingPunct="1">
              <a:lnSpc>
                <a:spcPct val="95000"/>
              </a:lnSpc>
              <a:spcBef>
                <a:spcPts val="300"/>
              </a:spcBef>
              <a:spcAft>
                <a:spcPts val="600"/>
              </a:spcAft>
              <a:buClr>
                <a:srgbClr val="5F5F5F"/>
              </a:buClr>
              <a:buSzTx/>
              <a:buFont typeface="+mj-lt"/>
              <a:buAutoNum type="arabicPeriod"/>
              <a:tabLst/>
              <a:defRPr/>
            </a:lvl7pPr>
            <a:lvl8pPr marL="720000" indent="-360000">
              <a:buFont typeface="+mj-lt"/>
              <a:buAutoNum type="alphaLcParenR"/>
              <a:defRPr baseline="0"/>
            </a:lvl8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p>
        </p:txBody>
      </p:sp>
      <p:sp>
        <p:nvSpPr>
          <p:cNvPr id="9" name="Content Placeholder 5"/>
          <p:cNvSpPr>
            <a:spLocks noGrp="1"/>
          </p:cNvSpPr>
          <p:nvPr>
            <p:ph sz="quarter" idx="14" hasCustomPrompt="1"/>
          </p:nvPr>
        </p:nvSpPr>
        <p:spPr>
          <a:xfrm>
            <a:off x="4716016" y="1221582"/>
            <a:ext cx="4104134" cy="3402806"/>
          </a:xfrm>
        </p:spPr>
        <p:txBody>
          <a:bodyPr/>
          <a:lstStyle>
            <a:lvl1pPr>
              <a:defRPr>
                <a:solidFill>
                  <a:srgbClr val="5F5F5F"/>
                </a:solidFill>
              </a:defRPr>
            </a:lvl1pPr>
            <a:lvl2pPr>
              <a:defRPr>
                <a:solidFill>
                  <a:schemeClr val="accent1"/>
                </a:solidFill>
              </a:defRPr>
            </a:lvl2pPr>
            <a:lvl5pPr>
              <a:defRPr/>
            </a:lvl5pPr>
            <a:lvl7pPr>
              <a:buAutoNum type="arabicPeriod"/>
              <a:defRPr/>
            </a:lvl7pPr>
            <a:lvl8pPr>
              <a:buAutoNum type="alphaLcParenR"/>
              <a:defRPr/>
            </a:lvl8pPr>
            <a:lvl9pPr>
              <a:defRPr/>
            </a:lvl9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endParaRPr lang="en-AU" dirty="0"/>
          </a:p>
        </p:txBody>
      </p:sp>
      <p:sp>
        <p:nvSpPr>
          <p:cNvPr id="8" name="Text Placeholder 7"/>
          <p:cNvSpPr>
            <a:spLocks noGrp="1"/>
          </p:cNvSpPr>
          <p:nvPr>
            <p:ph type="body" sz="quarter" idx="13" hasCustomPrompt="1"/>
          </p:nvPr>
        </p:nvSpPr>
        <p:spPr>
          <a:xfrm>
            <a:off x="323850" y="285750"/>
            <a:ext cx="8496300" cy="215503"/>
          </a:xfrm>
        </p:spPr>
        <p:txBody>
          <a:bodyPr/>
          <a:lstStyle>
            <a:lvl1pPr>
              <a:defRPr>
                <a:solidFill>
                  <a:schemeClr val="accent2"/>
                </a:solidFill>
              </a:defRPr>
            </a:lvl1pPr>
          </a:lstStyle>
          <a:p>
            <a:pPr lvl="0"/>
            <a:r>
              <a:rPr lang="en-US" dirty="0" smtClean="0"/>
              <a:t>Subheading</a:t>
            </a:r>
            <a:endParaRPr lang="en-GB" dirty="0"/>
          </a:p>
        </p:txBody>
      </p:sp>
    </p:spTree>
    <p:extLst>
      <p:ext uri="{BB962C8B-B14F-4D97-AF65-F5344CB8AC3E}">
        <p14:creationId xmlns:p14="http://schemas.microsoft.com/office/powerpoint/2010/main" val="38175092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a:t>
            </a:fld>
            <a:endParaRPr lang="en-AU" dirty="0"/>
          </a:p>
        </p:txBody>
      </p:sp>
      <p:sp>
        <p:nvSpPr>
          <p:cNvPr id="7" name="Text Placeholder 7"/>
          <p:cNvSpPr>
            <a:spLocks noGrp="1"/>
          </p:cNvSpPr>
          <p:nvPr>
            <p:ph type="body" sz="quarter" idx="13" hasCustomPrompt="1"/>
          </p:nvPr>
        </p:nvSpPr>
        <p:spPr>
          <a:xfrm>
            <a:off x="323850" y="285750"/>
            <a:ext cx="8496300" cy="215503"/>
          </a:xfrm>
        </p:spPr>
        <p:txBody>
          <a:bodyPr/>
          <a:lstStyle>
            <a:lvl1pPr>
              <a:defRPr>
                <a:solidFill>
                  <a:schemeClr val="accent2"/>
                </a:solidFill>
              </a:defRPr>
            </a:lvl1pPr>
          </a:lstStyle>
          <a:p>
            <a:pPr lvl="0"/>
            <a:r>
              <a:rPr lang="en-US" dirty="0" smtClean="0"/>
              <a:t>Subheading</a:t>
            </a:r>
            <a:endParaRPr lang="en-GB" dirty="0"/>
          </a:p>
        </p:txBody>
      </p:sp>
    </p:spTree>
    <p:extLst>
      <p:ext uri="{BB962C8B-B14F-4D97-AF65-F5344CB8AC3E}">
        <p14:creationId xmlns:p14="http://schemas.microsoft.com/office/powerpoint/2010/main" val="25269881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966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ank)">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5143500"/>
          </a:xfrm>
        </p:spPr>
        <p:txBody>
          <a:bodyPr/>
          <a:lstStyle/>
          <a:p>
            <a:r>
              <a:rPr lang="en-US" dirty="0" smtClean="0"/>
              <a:t>Click icon to add picture</a:t>
            </a:r>
            <a:endParaRPr lang="en-GB" dirty="0"/>
          </a:p>
        </p:txBody>
      </p:sp>
      <p:sp>
        <p:nvSpPr>
          <p:cNvPr id="3" name="Subtitle 2"/>
          <p:cNvSpPr>
            <a:spLocks noGrp="1"/>
          </p:cNvSpPr>
          <p:nvPr>
            <p:ph type="subTitle" idx="1" hasCustomPrompt="1"/>
          </p:nvPr>
        </p:nvSpPr>
        <p:spPr>
          <a:xfrm>
            <a:off x="-2644" y="3509834"/>
            <a:ext cx="1386000"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5" name="Title 4"/>
          <p:cNvSpPr>
            <a:spLocks noGrp="1"/>
          </p:cNvSpPr>
          <p:nvPr>
            <p:ph type="title"/>
          </p:nvPr>
        </p:nvSpPr>
        <p:spPr>
          <a:xfrm>
            <a:off x="1386221" y="3509834"/>
            <a:ext cx="7262479"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r>
              <a:rPr lang="en-US" smtClean="0"/>
              <a:t>Click to edit Master title style</a:t>
            </a:r>
            <a:endParaRPr lang="en-GB"/>
          </a:p>
        </p:txBody>
      </p:sp>
    </p:spTree>
    <p:extLst>
      <p:ext uri="{BB962C8B-B14F-4D97-AF65-F5344CB8AC3E}">
        <p14:creationId xmlns:p14="http://schemas.microsoft.com/office/powerpoint/2010/main" val="18977872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Passionately global)">
    <p:spTree>
      <p:nvGrpSpPr>
        <p:cNvPr id="1" name=""/>
        <p:cNvGrpSpPr/>
        <p:nvPr/>
      </p:nvGrpSpPr>
      <p:grpSpPr>
        <a:xfrm>
          <a:off x="0" y="0"/>
          <a:ext cx="0" cy="0"/>
          <a:chOff x="0" y="0"/>
          <a:chExt cx="0" cy="0"/>
        </a:xfrm>
      </p:grpSpPr>
      <p:pic>
        <p:nvPicPr>
          <p:cNvPr id="5" name="Picture 3"/>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gray">
          <a:xfrm>
            <a:off x="0" y="0"/>
            <a:ext cx="9148217" cy="5143500"/>
          </a:xfrm>
          <a:prstGeom prst="rect">
            <a:avLst/>
          </a:prstGeom>
        </p:spPr>
      </p:pic>
      <p:sp>
        <p:nvSpPr>
          <p:cNvPr id="9" name="Subtitle 2"/>
          <p:cNvSpPr>
            <a:spLocks noGrp="1"/>
          </p:cNvSpPr>
          <p:nvPr>
            <p:ph type="subTitle" idx="1" hasCustomPrompt="1"/>
          </p:nvPr>
        </p:nvSpPr>
        <p:spPr bwMode="gray">
          <a:xfrm>
            <a:off x="-2644" y="3509834"/>
            <a:ext cx="1386000"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10" name="Title 4"/>
          <p:cNvSpPr>
            <a:spLocks noGrp="1"/>
          </p:cNvSpPr>
          <p:nvPr>
            <p:ph type="title"/>
          </p:nvPr>
        </p:nvSpPr>
        <p:spPr bwMode="gray">
          <a:xfrm>
            <a:off x="1383356" y="3509834"/>
            <a:ext cx="7265344"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r>
              <a:rPr lang="en-US" smtClean="0"/>
              <a:t>Click to edit Master title style</a:t>
            </a:r>
            <a:endParaRPr lang="en-GB"/>
          </a:p>
        </p:txBody>
      </p:sp>
    </p:spTree>
    <p:extLst>
      <p:ext uri="{BB962C8B-B14F-4D97-AF65-F5344CB8AC3E}">
        <p14:creationId xmlns:p14="http://schemas.microsoft.com/office/powerpoint/2010/main" val="14382210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23850" y="388144"/>
            <a:ext cx="8490231" cy="563426"/>
          </a:xfrm>
          <a:prstGeom prst="rect">
            <a:avLst/>
          </a:prstGeom>
        </p:spPr>
        <p:txBody>
          <a:bodyPr vert="horz" lIns="0" tIns="0" rIns="0" bIns="0" rtlCol="0" anchor="b" anchorCtr="0">
            <a:normAutofit/>
          </a:bodyPr>
          <a:lstStyle/>
          <a:p>
            <a:r>
              <a:rPr lang="en-US" smtClean="0"/>
              <a:t>Title (Arial 30pt)</a:t>
            </a:r>
            <a:endParaRPr lang="en-AU"/>
          </a:p>
        </p:txBody>
      </p:sp>
      <p:sp>
        <p:nvSpPr>
          <p:cNvPr id="3" name="Text Placeholder 2"/>
          <p:cNvSpPr>
            <a:spLocks noGrp="1"/>
          </p:cNvSpPr>
          <p:nvPr>
            <p:ph type="body" idx="1"/>
          </p:nvPr>
        </p:nvSpPr>
        <p:spPr bwMode="gray">
          <a:xfrm>
            <a:off x="323850" y="1221582"/>
            <a:ext cx="8490231" cy="3402806"/>
          </a:xfrm>
          <a:prstGeom prst="rect">
            <a:avLst/>
          </a:prstGeom>
        </p:spPr>
        <p:txBody>
          <a:bodyPr vert="horz" lIns="0" tIns="0" rIns="0" bIns="0" rtlCol="0">
            <a:normAutofit/>
          </a:body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a:t>
            </a:r>
            <a:r>
              <a:rPr lang="en-US" smtClean="0"/>
              <a:t>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(18pt)</a:t>
            </a:r>
            <a:endParaRPr lang="en-AU" dirty="0"/>
          </a:p>
        </p:txBody>
      </p:sp>
      <p:sp>
        <p:nvSpPr>
          <p:cNvPr id="5" name="Footer Placeholder 4"/>
          <p:cNvSpPr>
            <a:spLocks noGrp="1"/>
          </p:cNvSpPr>
          <p:nvPr>
            <p:ph type="ftr" sz="quarter" idx="3"/>
          </p:nvPr>
        </p:nvSpPr>
        <p:spPr bwMode="gray">
          <a:xfrm>
            <a:off x="3130922" y="4789329"/>
            <a:ext cx="2880000" cy="147638"/>
          </a:xfrm>
          <a:prstGeom prst="rect">
            <a:avLst/>
          </a:prstGeom>
        </p:spPr>
        <p:txBody>
          <a:bodyPr vert="horz" lIns="0" tIns="0" rIns="0" bIns="0" rtlCol="0" anchor="ctr"/>
          <a:lstStyle>
            <a:lvl1pPr algn="ctr">
              <a:defRPr sz="1000">
                <a:solidFill>
                  <a:schemeClr val="tx2"/>
                </a:solidFill>
                <a:latin typeface="+mn-lt"/>
              </a:defRPr>
            </a:lvl1pPr>
          </a:lstStyle>
          <a:p>
            <a:r>
              <a:rPr lang="en-AU" dirty="0" smtClean="0"/>
              <a:t>BM Presentation Template</a:t>
            </a:r>
            <a:endParaRPr lang="en-AU" dirty="0"/>
          </a:p>
        </p:txBody>
      </p:sp>
      <p:sp>
        <p:nvSpPr>
          <p:cNvPr id="6" name="Slide Number Placeholder 5"/>
          <p:cNvSpPr>
            <a:spLocks noGrp="1"/>
          </p:cNvSpPr>
          <p:nvPr>
            <p:ph type="sldNum" sz="quarter" idx="4"/>
          </p:nvPr>
        </p:nvSpPr>
        <p:spPr bwMode="gray">
          <a:xfrm>
            <a:off x="8317033" y="4789956"/>
            <a:ext cx="497049" cy="146384"/>
          </a:xfrm>
          <a:prstGeom prst="rect">
            <a:avLst/>
          </a:prstGeom>
        </p:spPr>
        <p:txBody>
          <a:bodyPr vert="horz" lIns="0" tIns="0" rIns="0" bIns="0" rtlCol="0" anchor="ctr"/>
          <a:lstStyle>
            <a:lvl1pPr algn="r">
              <a:defRPr lang="en-AU" sz="1000" smtClean="0">
                <a:solidFill>
                  <a:schemeClr val="tx2"/>
                </a:solidFill>
              </a:defRPr>
            </a:lvl1pPr>
          </a:lstStyle>
          <a:p>
            <a:fld id="{B511D280-0087-4025-85DC-7A4BA4039648}" type="slidenum">
              <a:rPr lang="en-GB" smtClean="0"/>
              <a:pPr/>
              <a:t>‹#›</a:t>
            </a:fld>
            <a:endParaRPr lang="en-GB" dirty="0"/>
          </a:p>
        </p:txBody>
      </p:sp>
      <p:cxnSp>
        <p:nvCxnSpPr>
          <p:cNvPr id="9" name="Straight Connector 8"/>
          <p:cNvCxnSpPr/>
          <p:nvPr/>
        </p:nvCxnSpPr>
        <p:spPr>
          <a:xfrm flipH="1">
            <a:off x="323850" y="1059582"/>
            <a:ext cx="8496623" cy="0"/>
          </a:xfrm>
          <a:prstGeom prst="line">
            <a:avLst/>
          </a:prstGeom>
          <a:ln w="12700" cap="rnd">
            <a:solidFill>
              <a:schemeClr val="accent1"/>
            </a:solidFill>
            <a:prstDash val="solid"/>
            <a:round/>
          </a:ln>
          <a:effectLst/>
        </p:spPr>
        <p:style>
          <a:lnRef idx="1">
            <a:schemeClr val="accent1"/>
          </a:lnRef>
          <a:fillRef idx="0">
            <a:schemeClr val="accent1"/>
          </a:fillRef>
          <a:effectRef idx="0">
            <a:schemeClr val="accent1"/>
          </a:effectRef>
          <a:fontRef idx="minor">
            <a:schemeClr val="tx1"/>
          </a:fontRef>
        </p:style>
      </p:cxnSp>
      <p:sp>
        <p:nvSpPr>
          <p:cNvPr id="8" name="BMDisclaimer"/>
          <p:cNvSpPr txBox="1"/>
          <p:nvPr/>
        </p:nvSpPr>
        <p:spPr>
          <a:xfrm>
            <a:off x="328918" y="4801593"/>
            <a:ext cx="7833360" cy="123111"/>
          </a:xfrm>
          <a:prstGeom prst="rect">
            <a:avLst/>
          </a:prstGeom>
          <a:noFill/>
        </p:spPr>
        <p:txBody>
          <a:bodyPr wrap="square" lIns="0" tIns="0" rIns="0" bIns="0" rtlCol="0">
            <a:spAutoFit/>
          </a:bodyPr>
          <a:lstStyle/>
          <a:p>
            <a:pPr>
              <a:spcBef>
                <a:spcPts val="0"/>
              </a:spcBef>
              <a:spcAft>
                <a:spcPts val="600"/>
              </a:spcAft>
            </a:pPr>
            <a:r>
              <a:rPr lang="en-AU" sz="800" dirty="0" smtClean="0">
                <a:solidFill>
                  <a:schemeClr val="tx2"/>
                </a:solidFill>
              </a:rPr>
              <a:t>© 2018 Baker &amp; McKenzie LLP</a:t>
            </a:r>
            <a:endParaRPr lang="en-AU" sz="800" dirty="0">
              <a:solidFill>
                <a:schemeClr val="tx2"/>
              </a:solidFill>
            </a:endParaRPr>
          </a:p>
        </p:txBody>
      </p:sp>
      <p:sp>
        <p:nvSpPr>
          <p:cNvPr id="10" name="Rectangle 9"/>
          <p:cNvSpPr/>
          <p:nvPr/>
        </p:nvSpPr>
        <p:spPr bwMode="gray">
          <a:xfrm>
            <a:off x="8955881" y="4788035"/>
            <a:ext cx="188119" cy="150227"/>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smtClean="0"/>
          </a:p>
        </p:txBody>
      </p:sp>
      <p:sp>
        <p:nvSpPr>
          <p:cNvPr id="11" name="TextBox 10"/>
          <p:cNvSpPr txBox="1"/>
          <p:nvPr/>
        </p:nvSpPr>
        <p:spPr>
          <a:xfrm>
            <a:off x="328918" y="4938262"/>
            <a:ext cx="581891" cy="138499"/>
          </a:xfrm>
          <a:prstGeom prst="rect">
            <a:avLst/>
          </a:prstGeom>
          <a:noFill/>
        </p:spPr>
        <p:txBody>
          <a:bodyPr wrap="none" lIns="0" tIns="0" r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smtClean="0">
                <a:solidFill>
                  <a:schemeClr val="bg1">
                    <a:lumMod val="65000"/>
                  </a:schemeClr>
                </a:solidFill>
              </a:rPr>
              <a:t>DocID</a:t>
            </a:r>
            <a:r>
              <a:rPr lang="en-US" sz="600" baseline="0" dirty="0" smtClean="0">
                <a:solidFill>
                  <a:schemeClr val="bg1">
                    <a:lumMod val="65000"/>
                  </a:schemeClr>
                </a:solidFill>
              </a:rPr>
              <a:t> 10532216</a:t>
            </a:r>
            <a:endParaRPr lang="en-US" sz="600" dirty="0">
              <a:solidFill>
                <a:schemeClr val="bg1">
                  <a:lumMod val="65000"/>
                </a:schemeClr>
              </a:solidFill>
            </a:endParaRPr>
          </a:p>
        </p:txBody>
      </p:sp>
    </p:spTree>
    <p:extLst>
      <p:ext uri="{BB962C8B-B14F-4D97-AF65-F5344CB8AC3E}">
        <p14:creationId xmlns:p14="http://schemas.microsoft.com/office/powerpoint/2010/main" val="811860235"/>
      </p:ext>
    </p:extLst>
  </p:cSld>
  <p:clrMap bg1="lt1" tx1="dk1" bg2="lt2" tx2="dk2" accent1="accent1" accent2="accent2" accent3="accent3" accent4="accent4" accent5="accent5" accent6="accent6" hlink="hlink" folHlink="folHlink"/>
  <p:sldLayoutIdLst>
    <p:sldLayoutId id="2147483702" r:id="rId1"/>
    <p:sldLayoutId id="2147483676" r:id="rId2"/>
    <p:sldLayoutId id="2147483700" r:id="rId3"/>
    <p:sldLayoutId id="2147483660" r:id="rId4"/>
    <p:sldLayoutId id="2147483680" r:id="rId5"/>
    <p:sldLayoutId id="2147483671" r:id="rId6"/>
    <p:sldLayoutId id="2147483704" r:id="rId7"/>
    <p:sldLayoutId id="2147483705" r:id="rId8"/>
    <p:sldLayoutId id="2147483674" r:id="rId9"/>
    <p:sldLayoutId id="2147483690" r:id="rId10"/>
    <p:sldLayoutId id="2147483692" r:id="rId11"/>
    <p:sldLayoutId id="2147483693" r:id="rId12"/>
    <p:sldLayoutId id="2147483677" r:id="rId13"/>
    <p:sldLayoutId id="2147483649" r:id="rId14"/>
    <p:sldLayoutId id="2147483706" r:id="rId15"/>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3000" b="0" kern="1200">
          <a:solidFill>
            <a:schemeClr val="accent1"/>
          </a:solidFill>
          <a:latin typeface="+mj-lt"/>
          <a:ea typeface="+mj-ea"/>
          <a:cs typeface="+mj-cs"/>
        </a:defRPr>
      </a:lvl1pPr>
    </p:titleStyle>
    <p:bodyStyle>
      <a:lvl1pPr marL="0" indent="0" algn="l" defTabSz="914400" rtl="0" eaLnBrk="1" latinLnBrk="0" hangingPunct="1">
        <a:lnSpc>
          <a:spcPct val="95000"/>
        </a:lnSpc>
        <a:spcBef>
          <a:spcPts val="0"/>
        </a:spcBef>
        <a:spcAft>
          <a:spcPts val="600"/>
        </a:spcAft>
        <a:buClr>
          <a:schemeClr val="tx1"/>
        </a:buClr>
        <a:buFont typeface="Arial" pitchFamily="34" charset="0"/>
        <a:buNone/>
        <a:defRPr sz="1800" kern="1200">
          <a:solidFill>
            <a:schemeClr val="tx2"/>
          </a:solidFill>
          <a:latin typeface="+mn-lt"/>
          <a:ea typeface="+mn-ea"/>
          <a:cs typeface="+mn-cs"/>
        </a:defRPr>
      </a:lvl1pPr>
      <a:lvl2pPr marL="0" indent="0" algn="l" defTabSz="914400" rtl="0" eaLnBrk="1" latinLnBrk="0" hangingPunct="1">
        <a:lnSpc>
          <a:spcPct val="95000"/>
        </a:lnSpc>
        <a:spcBef>
          <a:spcPts val="600"/>
        </a:spcBef>
        <a:spcAft>
          <a:spcPts val="600"/>
        </a:spcAft>
        <a:buClr>
          <a:schemeClr val="tx1"/>
        </a:buClr>
        <a:buFont typeface="Arial" pitchFamily="34" charset="0"/>
        <a:buNone/>
        <a:defRPr sz="2000" kern="1200">
          <a:solidFill>
            <a:schemeClr val="accent1"/>
          </a:solidFill>
          <a:latin typeface="+mn-lt"/>
          <a:ea typeface="+mn-ea"/>
          <a:cs typeface="+mn-cs"/>
        </a:defRPr>
      </a:lvl2pPr>
      <a:lvl3pPr marL="360000" indent="-360000" algn="l" defTabSz="914400" rtl="0" eaLnBrk="1" latinLnBrk="0" hangingPunct="1">
        <a:lnSpc>
          <a:spcPct val="95000"/>
        </a:lnSpc>
        <a:spcBef>
          <a:spcPts val="300"/>
        </a:spcBef>
        <a:spcAft>
          <a:spcPts val="600"/>
        </a:spcAft>
        <a:buClr>
          <a:schemeClr val="tx2"/>
        </a:buClr>
        <a:buSzPct val="100000"/>
        <a:buFont typeface="Wingdings" panose="05000000000000000000" pitchFamily="2" charset="2"/>
        <a:buChar char="§"/>
        <a:defRPr sz="1800" kern="1200" baseline="0">
          <a:solidFill>
            <a:schemeClr val="tx2"/>
          </a:solidFill>
          <a:latin typeface="+mn-lt"/>
          <a:ea typeface="+mn-ea"/>
          <a:cs typeface="+mn-cs"/>
        </a:defRPr>
      </a:lvl3pPr>
      <a:lvl4pPr marL="720000" indent="-360000" algn="l" defTabSz="914400" rtl="0" eaLnBrk="1" latinLnBrk="0" hangingPunct="1">
        <a:lnSpc>
          <a:spcPct val="95000"/>
        </a:lnSpc>
        <a:spcBef>
          <a:spcPts val="0"/>
        </a:spcBef>
        <a:spcAft>
          <a:spcPts val="600"/>
        </a:spcAft>
        <a:buClr>
          <a:schemeClr val="tx2"/>
        </a:buClr>
        <a:buSzPct val="75000"/>
        <a:buFont typeface="Wingdings" panose="05000000000000000000" pitchFamily="2" charset="2"/>
        <a:buChar char="§"/>
        <a:defRPr sz="1800" kern="1200" baseline="0">
          <a:solidFill>
            <a:schemeClr val="tx2"/>
          </a:solidFill>
          <a:latin typeface="+mn-lt"/>
          <a:ea typeface="+mn-ea"/>
          <a:cs typeface="+mn-cs"/>
        </a:defRPr>
      </a:lvl4pPr>
      <a:lvl5pPr marL="1080000" indent="-360000" algn="l" defTabSz="914400" rtl="0" eaLnBrk="1" latinLnBrk="0" hangingPunct="1">
        <a:lnSpc>
          <a:spcPct val="95000"/>
        </a:lnSpc>
        <a:spcBef>
          <a:spcPts val="0"/>
        </a:spcBef>
        <a:spcAft>
          <a:spcPts val="600"/>
        </a:spcAft>
        <a:buClr>
          <a:schemeClr val="tx2"/>
        </a:buClr>
        <a:buSzPct val="75000"/>
        <a:buFont typeface="Wingdings" panose="05000000000000000000" pitchFamily="2" charset="2"/>
        <a:buChar char="§"/>
        <a:defRPr sz="1600" b="0" kern="1200" baseline="0">
          <a:solidFill>
            <a:schemeClr val="tx2"/>
          </a:solidFill>
          <a:latin typeface="+mn-lt"/>
          <a:ea typeface="+mn-ea"/>
          <a:cs typeface="+mn-cs"/>
        </a:defRPr>
      </a:lvl5pPr>
      <a:lvl6pPr marL="0" indent="0" algn="l" defTabSz="914400" rtl="0" eaLnBrk="1" latinLnBrk="0" hangingPunct="1">
        <a:lnSpc>
          <a:spcPct val="95000"/>
        </a:lnSpc>
        <a:spcBef>
          <a:spcPts val="600"/>
        </a:spcBef>
        <a:spcAft>
          <a:spcPts val="600"/>
        </a:spcAft>
        <a:buClr>
          <a:srgbClr val="5F5F5F"/>
        </a:buClr>
        <a:buFont typeface="+mj-lt"/>
        <a:buNone/>
        <a:defRPr sz="1800" kern="1200">
          <a:solidFill>
            <a:schemeClr val="accent2"/>
          </a:solidFill>
          <a:latin typeface="+mn-lt"/>
          <a:ea typeface="+mn-ea"/>
          <a:cs typeface="+mn-cs"/>
        </a:defRPr>
      </a:lvl6pPr>
      <a:lvl7pPr marL="360000" indent="-360000" algn="l" defTabSz="914400" rtl="0" eaLnBrk="1" latinLnBrk="0" hangingPunct="1">
        <a:lnSpc>
          <a:spcPct val="95000"/>
        </a:lnSpc>
        <a:spcBef>
          <a:spcPts val="300"/>
        </a:spcBef>
        <a:spcAft>
          <a:spcPts val="600"/>
        </a:spcAft>
        <a:buClr>
          <a:srgbClr val="5F5F5F"/>
        </a:buClr>
        <a:buFont typeface="+mj-lt"/>
        <a:buAutoNum type="arabicPeriod"/>
        <a:defRPr sz="1800" kern="1200">
          <a:solidFill>
            <a:schemeClr val="tx2"/>
          </a:solidFill>
          <a:latin typeface="+mn-lt"/>
          <a:ea typeface="+mn-ea"/>
          <a:cs typeface="+mn-cs"/>
        </a:defRPr>
      </a:lvl7pPr>
      <a:lvl8pPr marL="720000" indent="-360000" algn="l" defTabSz="914400" rtl="0" eaLnBrk="1" latinLnBrk="0" hangingPunct="1">
        <a:lnSpc>
          <a:spcPct val="95000"/>
        </a:lnSpc>
        <a:spcBef>
          <a:spcPts val="0"/>
        </a:spcBef>
        <a:spcAft>
          <a:spcPts val="600"/>
        </a:spcAft>
        <a:buFont typeface="+mj-lt"/>
        <a:buAutoNum type="alphaLcParenR"/>
        <a:defRPr sz="1800" kern="1200">
          <a:solidFill>
            <a:schemeClr val="tx2"/>
          </a:solidFill>
          <a:latin typeface="+mn-lt"/>
          <a:ea typeface="+mn-ea"/>
          <a:cs typeface="+mn-cs"/>
        </a:defRPr>
      </a:lvl8pPr>
      <a:lvl9pPr marL="1080000" indent="-360000" algn="l" defTabSz="914400" rtl="0" eaLnBrk="1" latinLnBrk="0" hangingPunct="1">
        <a:lnSpc>
          <a:spcPct val="95000"/>
        </a:lnSpc>
        <a:spcBef>
          <a:spcPts val="0"/>
        </a:spcBef>
        <a:spcAft>
          <a:spcPts val="600"/>
        </a:spcAft>
        <a:buFont typeface="+mj-lt"/>
        <a:buAutoNum type="romanLcPeriod"/>
        <a:defRPr sz="16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347604" y="2283718"/>
            <a:ext cx="5462302" cy="144888"/>
          </a:xfrm>
        </p:spPr>
        <p:txBody>
          <a:bodyPr/>
          <a:lstStyle/>
          <a:p>
            <a:r>
              <a:rPr lang="en-GB" sz="1000" dirty="0">
                <a:solidFill>
                  <a:schemeClr val="tx2"/>
                </a:solidFill>
              </a:rPr>
              <a:t>26 July 2018</a:t>
            </a:r>
          </a:p>
        </p:txBody>
      </p:sp>
      <p:sp>
        <p:nvSpPr>
          <p:cNvPr id="23" name="Title 22"/>
          <p:cNvSpPr>
            <a:spLocks noGrp="1"/>
          </p:cNvSpPr>
          <p:nvPr>
            <p:ph type="ctrTitle"/>
          </p:nvPr>
        </p:nvSpPr>
        <p:spPr/>
        <p:txBody>
          <a:bodyPr/>
          <a:lstStyle/>
          <a:p>
            <a:r>
              <a:rPr lang="en-GB" dirty="0"/>
              <a:t>RegTech y SupTech</a:t>
            </a:r>
          </a:p>
        </p:txBody>
      </p:sp>
      <p:sp>
        <p:nvSpPr>
          <p:cNvPr id="24" name="Subtitle 23"/>
          <p:cNvSpPr>
            <a:spLocks noGrp="1"/>
          </p:cNvSpPr>
          <p:nvPr>
            <p:ph type="subTitle" idx="1"/>
          </p:nvPr>
        </p:nvSpPr>
        <p:spPr>
          <a:xfrm>
            <a:off x="3349026" y="1155279"/>
            <a:ext cx="5462302" cy="1632495"/>
          </a:xfrm>
        </p:spPr>
        <p:txBody>
          <a:bodyPr/>
          <a:lstStyle/>
          <a:p>
            <a:r>
              <a:rPr lang="en-GB" dirty="0" smtClean="0"/>
              <a:t>Nicola Northway</a:t>
            </a:r>
          </a:p>
          <a:p>
            <a:r>
              <a:rPr lang="en-GB" dirty="0" smtClean="0"/>
              <a:t>Partner, Baker McKenzie, London</a:t>
            </a:r>
          </a:p>
          <a:p>
            <a:endParaRPr lang="es-ES" sz="600" dirty="0" smtClean="0">
              <a:solidFill>
                <a:schemeClr val="accent3"/>
              </a:solidFill>
            </a:endParaRPr>
          </a:p>
          <a:p>
            <a:r>
              <a:rPr lang="es-ES" sz="1200" dirty="0" smtClean="0">
                <a:solidFill>
                  <a:schemeClr val="accent3"/>
                </a:solidFill>
              </a:rPr>
              <a:t>XVII Congreso </a:t>
            </a:r>
            <a:r>
              <a:rPr lang="es-ES" sz="1200" dirty="0">
                <a:solidFill>
                  <a:schemeClr val="accent3"/>
                </a:solidFill>
              </a:rPr>
              <a:t>de Derecho Financiero</a:t>
            </a:r>
          </a:p>
          <a:p>
            <a:r>
              <a:rPr lang="es-ES" sz="1200" dirty="0" smtClean="0">
                <a:solidFill>
                  <a:schemeClr val="accent3"/>
                </a:solidFill>
              </a:rPr>
              <a:t>Cartagena, Colombia</a:t>
            </a:r>
          </a:p>
          <a:p>
            <a:endParaRPr lang="en-GB" dirty="0" smtClean="0"/>
          </a:p>
          <a:p>
            <a:endParaRPr lang="en-GB" dirty="0"/>
          </a:p>
        </p:txBody>
      </p:sp>
      <p:pic>
        <p:nvPicPr>
          <p:cNvPr id="13" name="Picture Placeholder 12"/>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t="20609" b="27543"/>
          <a:stretch/>
        </p:blipFill>
        <p:spPr>
          <a:xfrm>
            <a:off x="0" y="2478024"/>
            <a:ext cx="9143999" cy="2665476"/>
          </a:xfrm>
          <a:prstGeom prst="rect">
            <a:avLst/>
          </a:prstGeom>
          <a:noFill/>
          <a:ln>
            <a:noFill/>
          </a:ln>
        </p:spPr>
      </p:pic>
    </p:spTree>
    <p:extLst>
      <p:ext uri="{BB962C8B-B14F-4D97-AF65-F5344CB8AC3E}">
        <p14:creationId xmlns:p14="http://schemas.microsoft.com/office/powerpoint/2010/main" val="1820415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3355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graphicFrame>
        <p:nvGraphicFramePr>
          <p:cNvPr id="27" name="Content Placeholder 4"/>
          <p:cNvGraphicFramePr>
            <a:graphicFrameLocks noGrp="1"/>
          </p:cNvGraphicFramePr>
          <p:nvPr>
            <p:ph sz="quarter" idx="12"/>
            <p:extLst>
              <p:ext uri="{D42A27DB-BD31-4B8C-83A1-F6EECF244321}">
                <p14:modId xmlns:p14="http://schemas.microsoft.com/office/powerpoint/2010/main" val="2311409617"/>
              </p:ext>
            </p:extLst>
          </p:nvPr>
        </p:nvGraphicFramePr>
        <p:xfrm>
          <a:off x="611188" y="1059582"/>
          <a:ext cx="7342906" cy="3384374"/>
        </p:xfrm>
        <a:graphic>
          <a:graphicData uri="http://schemas.openxmlformats.org/drawingml/2006/table">
            <a:tbl>
              <a:tblPr firstRow="1" bandRow="1">
                <a:tableStyleId>{5C22544A-7EE6-4342-B048-85BDC9FD1C3A}</a:tableStyleId>
              </a:tblPr>
              <a:tblGrid>
                <a:gridCol w="576063">
                  <a:extLst>
                    <a:ext uri="{9D8B030D-6E8A-4147-A177-3AD203B41FA5}">
                      <a16:colId xmlns:a16="http://schemas.microsoft.com/office/drawing/2014/main" xmlns="" val="20000"/>
                    </a:ext>
                  </a:extLst>
                </a:gridCol>
                <a:gridCol w="5731717">
                  <a:extLst>
                    <a:ext uri="{9D8B030D-6E8A-4147-A177-3AD203B41FA5}">
                      <a16:colId xmlns:a16="http://schemas.microsoft.com/office/drawing/2014/main" xmlns="" val="20002"/>
                    </a:ext>
                  </a:extLst>
                </a:gridCol>
                <a:gridCol w="1035126">
                  <a:extLst>
                    <a:ext uri="{9D8B030D-6E8A-4147-A177-3AD203B41FA5}">
                      <a16:colId xmlns:a16="http://schemas.microsoft.com/office/drawing/2014/main" xmlns="" val="20001"/>
                    </a:ext>
                  </a:extLst>
                </a:gridCol>
              </a:tblGrid>
              <a:tr h="483482">
                <a:tc>
                  <a:txBody>
                    <a:bodyPr/>
                    <a:lstStyle/>
                    <a:p>
                      <a:r>
                        <a:rPr lang="en-GB" sz="1500" b="0" dirty="0" smtClean="0">
                          <a:solidFill>
                            <a:schemeClr val="accent1"/>
                          </a:solidFill>
                        </a:rPr>
                        <a:t>1</a:t>
                      </a:r>
                      <a:endParaRPr lang="en-GB" sz="1500" b="0" dirty="0">
                        <a:solidFill>
                          <a:schemeClr val="accent1"/>
                        </a:solidFill>
                      </a:endParaRPr>
                    </a:p>
                  </a:txBody>
                  <a:tcPr marL="0" marR="0" marT="54000" marB="5400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solidFill>
                            <a:schemeClr val="tx2"/>
                          </a:solidFill>
                        </a:rPr>
                        <a:t>What</a:t>
                      </a:r>
                      <a:r>
                        <a:rPr lang="en-GB" sz="1500" b="0" baseline="0" dirty="0" smtClean="0">
                          <a:solidFill>
                            <a:schemeClr val="tx2"/>
                          </a:solidFill>
                        </a:rPr>
                        <a:t> are the risks?</a:t>
                      </a:r>
                      <a:endParaRPr lang="en-GB" sz="1500" b="0" dirty="0" smtClean="0">
                        <a:solidFill>
                          <a:schemeClr val="tx2"/>
                        </a:solidFill>
                      </a:endParaRPr>
                    </a:p>
                  </a:txBody>
                  <a:tcPr marL="0" marR="0" marT="54000" marB="5400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500" b="0" smtClean="0">
                          <a:solidFill>
                            <a:srgbClr val="5F5F5F"/>
                          </a:solidFill>
                        </a:rPr>
                        <a:t>3</a:t>
                      </a:r>
                      <a:endParaRPr lang="en-GB" sz="1500" b="0" dirty="0">
                        <a:solidFill>
                          <a:srgbClr val="5F5F5F"/>
                        </a:solidFill>
                      </a:endParaRPr>
                    </a:p>
                  </a:txBody>
                  <a:tcPr marL="0" marR="0" marT="54000" marB="54000" anchor="ctr">
                    <a:lnL w="12700" cmpd="sng">
                      <a:noFill/>
                    </a:lnL>
                    <a:lnR w="12700" cmpd="sng">
                      <a:noFill/>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10000"/>
                  </a:ext>
                </a:extLst>
              </a:tr>
              <a:tr h="483482">
                <a:tc>
                  <a:txBody>
                    <a:bodyPr/>
                    <a:lstStyle/>
                    <a:p>
                      <a:r>
                        <a:rPr lang="en-GB" sz="1500" b="0" dirty="0" smtClean="0">
                          <a:solidFill>
                            <a:schemeClr val="accent1"/>
                          </a:solidFill>
                        </a:rPr>
                        <a:t>2</a:t>
                      </a:r>
                      <a:endParaRPr lang="en-GB" sz="1500" b="0" dirty="0">
                        <a:solidFill>
                          <a:schemeClr val="accent1"/>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en-GB" sz="1500" b="0" dirty="0" smtClean="0">
                          <a:solidFill>
                            <a:schemeClr val="tx2"/>
                          </a:solidFill>
                        </a:rPr>
                        <a:t>Compliance challenges and monitoring</a:t>
                      </a: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500" b="0" smtClean="0">
                          <a:solidFill>
                            <a:srgbClr val="5F5F5F"/>
                          </a:solidFill>
                        </a:rPr>
                        <a:t>4</a:t>
                      </a:r>
                      <a:endParaRPr lang="en-GB" sz="1500" b="0" dirty="0">
                        <a:solidFill>
                          <a:srgbClr val="5F5F5F"/>
                        </a:solidFill>
                      </a:endParaRPr>
                    </a:p>
                  </a:txBody>
                  <a:tcPr marL="0" marR="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10001"/>
                  </a:ext>
                </a:extLst>
              </a:tr>
              <a:tr h="483482">
                <a:tc>
                  <a:txBody>
                    <a:bodyPr/>
                    <a:lstStyle/>
                    <a:p>
                      <a:r>
                        <a:rPr lang="en-GB" sz="1500" b="0" dirty="0" smtClean="0">
                          <a:solidFill>
                            <a:schemeClr val="accent1"/>
                          </a:solidFill>
                        </a:rPr>
                        <a:t>3</a:t>
                      </a:r>
                      <a:endParaRPr lang="en-GB" sz="1500" b="0" dirty="0">
                        <a:solidFill>
                          <a:schemeClr val="accent1"/>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en-GB" sz="1500" b="0" dirty="0" smtClean="0">
                          <a:solidFill>
                            <a:schemeClr val="tx2"/>
                          </a:solidFill>
                        </a:rPr>
                        <a:t>RegTech</a:t>
                      </a:r>
                      <a:endParaRPr lang="en-GB" sz="1500" b="0" dirty="0">
                        <a:solidFill>
                          <a:schemeClr val="tx2"/>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500" b="0" smtClean="0">
                          <a:solidFill>
                            <a:srgbClr val="5F5F5F"/>
                          </a:solidFill>
                        </a:rPr>
                        <a:t>5</a:t>
                      </a:r>
                      <a:endParaRPr lang="en-GB" sz="1500" b="0" dirty="0">
                        <a:solidFill>
                          <a:srgbClr val="5F5F5F"/>
                        </a:solidFill>
                      </a:endParaRPr>
                    </a:p>
                  </a:txBody>
                  <a:tcPr marL="0" marR="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10002"/>
                  </a:ext>
                </a:extLst>
              </a:tr>
              <a:tr h="483482">
                <a:tc>
                  <a:txBody>
                    <a:bodyPr/>
                    <a:lstStyle/>
                    <a:p>
                      <a:r>
                        <a:rPr lang="en-GB" sz="1500" b="0" dirty="0" smtClean="0">
                          <a:solidFill>
                            <a:schemeClr val="accent1"/>
                          </a:solidFill>
                        </a:rPr>
                        <a:t>4</a:t>
                      </a:r>
                      <a:endParaRPr lang="en-GB" sz="1500" b="0" dirty="0">
                        <a:solidFill>
                          <a:schemeClr val="accent1"/>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en-GB" sz="1500" b="0" dirty="0" smtClean="0">
                          <a:solidFill>
                            <a:schemeClr val="tx2"/>
                          </a:solidFill>
                        </a:rPr>
                        <a:t>Expectations</a:t>
                      </a:r>
                      <a:r>
                        <a:rPr lang="en-GB" sz="1500" b="0" baseline="0" dirty="0" smtClean="0">
                          <a:solidFill>
                            <a:schemeClr val="tx2"/>
                          </a:solidFill>
                        </a:rPr>
                        <a:t> of t</a:t>
                      </a:r>
                      <a:r>
                        <a:rPr lang="en-GB" sz="1500" b="0" dirty="0" smtClean="0">
                          <a:solidFill>
                            <a:schemeClr val="tx2"/>
                          </a:solidFill>
                        </a:rPr>
                        <a:t>he</a:t>
                      </a:r>
                      <a:r>
                        <a:rPr lang="en-GB" sz="1500" b="0" baseline="0" dirty="0" smtClean="0">
                          <a:solidFill>
                            <a:schemeClr val="tx2"/>
                          </a:solidFill>
                        </a:rPr>
                        <a:t> Authorities</a:t>
                      </a:r>
                      <a:endParaRPr lang="en-GB" sz="1500" b="0" dirty="0" smtClean="0">
                        <a:solidFill>
                          <a:schemeClr val="tx2"/>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500" b="0" smtClean="0">
                          <a:solidFill>
                            <a:srgbClr val="5F5F5F"/>
                          </a:solidFill>
                        </a:rPr>
                        <a:t>6</a:t>
                      </a:r>
                      <a:endParaRPr lang="en-GB" sz="1500" b="0" dirty="0">
                        <a:solidFill>
                          <a:srgbClr val="5F5F5F"/>
                        </a:solidFill>
                      </a:endParaRPr>
                    </a:p>
                  </a:txBody>
                  <a:tcPr marL="0" marR="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10003"/>
                  </a:ext>
                </a:extLst>
              </a:tr>
              <a:tr h="483482">
                <a:tc>
                  <a:txBody>
                    <a:bodyPr/>
                    <a:lstStyle/>
                    <a:p>
                      <a:r>
                        <a:rPr lang="en-GB" sz="1500" b="0" dirty="0" smtClean="0">
                          <a:solidFill>
                            <a:schemeClr val="accent1"/>
                          </a:solidFill>
                        </a:rPr>
                        <a:t>5</a:t>
                      </a:r>
                      <a:endParaRPr lang="en-GB" sz="1500" b="0" dirty="0">
                        <a:solidFill>
                          <a:schemeClr val="accent1"/>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en-GB" sz="1500" b="0" dirty="0" smtClean="0">
                          <a:solidFill>
                            <a:schemeClr val="tx2"/>
                          </a:solidFill>
                        </a:rPr>
                        <a:t>SupTech</a:t>
                      </a:r>
                      <a:endParaRPr lang="en-GB" sz="1500" b="0" dirty="0">
                        <a:solidFill>
                          <a:schemeClr val="tx2"/>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500" b="0" smtClean="0">
                          <a:solidFill>
                            <a:srgbClr val="5F5F5F"/>
                          </a:solidFill>
                        </a:rPr>
                        <a:t>7</a:t>
                      </a:r>
                      <a:endParaRPr lang="en-GB" sz="1500" b="0" dirty="0">
                        <a:solidFill>
                          <a:srgbClr val="5F5F5F"/>
                        </a:solidFill>
                      </a:endParaRPr>
                    </a:p>
                  </a:txBody>
                  <a:tcPr marL="0" marR="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10004"/>
                  </a:ext>
                </a:extLst>
              </a:tr>
              <a:tr h="483482">
                <a:tc>
                  <a:txBody>
                    <a:bodyPr/>
                    <a:lstStyle/>
                    <a:p>
                      <a:r>
                        <a:rPr lang="en-GB" sz="1500" b="0" dirty="0" smtClean="0">
                          <a:solidFill>
                            <a:schemeClr val="accent1"/>
                          </a:solidFill>
                        </a:rPr>
                        <a:t>6</a:t>
                      </a:r>
                      <a:endParaRPr lang="en-GB" sz="1500" b="0" dirty="0">
                        <a:solidFill>
                          <a:schemeClr val="accent1"/>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en-GB" sz="1500" b="0" dirty="0" smtClean="0">
                          <a:solidFill>
                            <a:schemeClr val="tx2"/>
                          </a:solidFill>
                        </a:rPr>
                        <a:t>Some practical</a:t>
                      </a:r>
                      <a:r>
                        <a:rPr lang="en-GB" sz="1500" b="0" baseline="0" dirty="0" smtClean="0">
                          <a:solidFill>
                            <a:schemeClr val="tx2"/>
                          </a:solidFill>
                        </a:rPr>
                        <a:t> points</a:t>
                      </a:r>
                      <a:endParaRPr lang="en-GB" sz="1500" b="0" dirty="0" smtClean="0">
                        <a:solidFill>
                          <a:schemeClr val="tx2"/>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500" b="0" smtClean="0">
                          <a:solidFill>
                            <a:srgbClr val="5F5F5F"/>
                          </a:solidFill>
                        </a:rPr>
                        <a:t>8</a:t>
                      </a:r>
                      <a:endParaRPr lang="en-GB" sz="1500" b="0" dirty="0">
                        <a:solidFill>
                          <a:srgbClr val="5F5F5F"/>
                        </a:solidFill>
                      </a:endParaRPr>
                    </a:p>
                  </a:txBody>
                  <a:tcPr marL="0" marR="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10005"/>
                  </a:ext>
                </a:extLst>
              </a:tr>
              <a:tr h="483482">
                <a:tc>
                  <a:txBody>
                    <a:bodyPr/>
                    <a:lstStyle/>
                    <a:p>
                      <a:r>
                        <a:rPr lang="en-GB" sz="1500" b="0" dirty="0" smtClean="0">
                          <a:solidFill>
                            <a:schemeClr val="accent1"/>
                          </a:solidFill>
                        </a:rPr>
                        <a:t>7</a:t>
                      </a:r>
                      <a:endParaRPr lang="en-GB" sz="1500" b="0" dirty="0">
                        <a:solidFill>
                          <a:schemeClr val="accent1"/>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en-GB" sz="1500" b="0" smtClean="0">
                          <a:solidFill>
                            <a:schemeClr val="tx2"/>
                          </a:solidFill>
                        </a:rPr>
                        <a:t>Questions</a:t>
                      </a:r>
                      <a:endParaRPr lang="en-GB" sz="1500" b="0" dirty="0" smtClean="0">
                        <a:solidFill>
                          <a:schemeClr val="tx2"/>
                        </a:solidFill>
                      </a:endParaRPr>
                    </a:p>
                  </a:txBody>
                  <a:tcPr marL="0" marR="0" marT="54000" marB="5400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500" b="0" smtClean="0">
                          <a:solidFill>
                            <a:srgbClr val="5F5F5F"/>
                          </a:solidFill>
                        </a:rPr>
                        <a:t>9</a:t>
                      </a:r>
                      <a:endParaRPr lang="en-GB" sz="1500" b="0" dirty="0">
                        <a:solidFill>
                          <a:srgbClr val="5F5F5F"/>
                        </a:solidFill>
                      </a:endParaRPr>
                    </a:p>
                  </a:txBody>
                  <a:tcPr marL="0" marR="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921455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risks?</a:t>
            </a:r>
            <a:endParaRPr lang="en-GB" dirty="0"/>
          </a:p>
        </p:txBody>
      </p:sp>
      <p:sp>
        <p:nvSpPr>
          <p:cNvPr id="3" name="Slide Number Placeholder 2"/>
          <p:cNvSpPr>
            <a:spLocks noGrp="1"/>
          </p:cNvSpPr>
          <p:nvPr>
            <p:ph type="sldNum" sz="quarter" idx="11"/>
          </p:nvPr>
        </p:nvSpPr>
        <p:spPr/>
        <p:txBody>
          <a:bodyPr/>
          <a:lstStyle/>
          <a:p>
            <a:fld id="{B511D280-0087-4025-85DC-7A4BA4039648}" type="slidenum">
              <a:rPr lang="en-GB" smtClean="0"/>
              <a:pPr/>
              <a:t>3</a:t>
            </a:fld>
            <a:endParaRPr lang="en-GB" dirty="0"/>
          </a:p>
        </p:txBody>
      </p:sp>
      <p:sp>
        <p:nvSpPr>
          <p:cNvPr id="4" name="Content Placeholder 3"/>
          <p:cNvSpPr>
            <a:spLocks noGrp="1"/>
          </p:cNvSpPr>
          <p:nvPr>
            <p:ph sz="quarter" idx="12"/>
          </p:nvPr>
        </p:nvSpPr>
        <p:spPr/>
        <p:txBody>
          <a:bodyPr/>
          <a:lstStyle/>
          <a:p>
            <a:pPr lvl="2"/>
            <a:r>
              <a:rPr lang="en-GB" dirty="0" smtClean="0"/>
              <a:t>The known unknowns – that employees may be creating a risk for the institution.</a:t>
            </a:r>
          </a:p>
          <a:p>
            <a:pPr lvl="2"/>
            <a:r>
              <a:rPr lang="en-GB" dirty="0" smtClean="0"/>
              <a:t>As tech develops it is increasingly difficult to monitor all sources of communication which employees use.</a:t>
            </a:r>
          </a:p>
          <a:p>
            <a:pPr lvl="2"/>
            <a:r>
              <a:rPr lang="en-GB" dirty="0" smtClean="0"/>
              <a:t>Enforcement authorities across the globe will want copies of everything, including data on private devices – preservation of evidence is difficult.</a:t>
            </a:r>
          </a:p>
          <a:p>
            <a:pPr lvl="2"/>
            <a:r>
              <a:rPr lang="en-GB" dirty="0" smtClean="0"/>
              <a:t>Regulatory Enforcement is increasingly intrusive – with high expectations </a:t>
            </a:r>
          </a:p>
          <a:p>
            <a:pPr lvl="2"/>
            <a:r>
              <a:rPr lang="en-GB" dirty="0" smtClean="0"/>
              <a:t>Personal Liability e.g. UK Senior Managers Regime</a:t>
            </a:r>
          </a:p>
          <a:p>
            <a:pPr lvl="2"/>
            <a:r>
              <a:rPr lang="en-GB" dirty="0" smtClean="0"/>
              <a:t>High Fines and Penalties e.g. Libor</a:t>
            </a:r>
          </a:p>
          <a:p>
            <a:pPr lvl="2"/>
            <a:r>
              <a:rPr lang="en-GB" dirty="0" smtClean="0"/>
              <a:t>Reputational Damage</a:t>
            </a:r>
          </a:p>
          <a:p>
            <a:pPr lvl="2"/>
            <a:r>
              <a:rPr lang="en-GB" dirty="0" smtClean="0"/>
              <a:t>Cost and management time</a:t>
            </a:r>
          </a:p>
          <a:p>
            <a:endParaRPr lang="en-GB" dirty="0"/>
          </a:p>
        </p:txBody>
      </p:sp>
      <p:sp>
        <p:nvSpPr>
          <p:cNvPr id="9" name="Text Placeholder 8"/>
          <p:cNvSpPr>
            <a:spLocks noGrp="1"/>
          </p:cNvSpPr>
          <p:nvPr>
            <p:ph type="body" sz="quarter" idx="13"/>
          </p:nvPr>
        </p:nvSpPr>
        <p:spPr/>
        <p:txBody>
          <a:bodyPr/>
          <a:lstStyle/>
          <a:p>
            <a:endParaRPr lang="en-GB" dirty="0"/>
          </a:p>
        </p:txBody>
      </p:sp>
    </p:spTree>
    <p:extLst>
      <p:ext uri="{BB962C8B-B14F-4D97-AF65-F5344CB8AC3E}">
        <p14:creationId xmlns:p14="http://schemas.microsoft.com/office/powerpoint/2010/main" val="886512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Compliance challenges and monitoring:</a:t>
            </a:r>
            <a:endParaRPr lang="en-GB" dirty="0"/>
          </a:p>
        </p:txBody>
      </p:sp>
      <p:sp>
        <p:nvSpPr>
          <p:cNvPr id="3" name="Slide Number Placeholder 2"/>
          <p:cNvSpPr>
            <a:spLocks noGrp="1"/>
          </p:cNvSpPr>
          <p:nvPr>
            <p:ph type="sldNum" sz="quarter" idx="11"/>
          </p:nvPr>
        </p:nvSpPr>
        <p:spPr/>
        <p:txBody>
          <a:bodyPr/>
          <a:lstStyle/>
          <a:p>
            <a:fld id="{B511D280-0087-4025-85DC-7A4BA4039648}" type="slidenum">
              <a:rPr lang="en-GB" smtClean="0"/>
              <a:pPr/>
              <a:t>4</a:t>
            </a:fld>
            <a:endParaRPr lang="en-GB" dirty="0"/>
          </a:p>
        </p:txBody>
      </p:sp>
      <p:sp>
        <p:nvSpPr>
          <p:cNvPr id="4" name="Content Placeholder 3"/>
          <p:cNvSpPr>
            <a:spLocks noGrp="1"/>
          </p:cNvSpPr>
          <p:nvPr>
            <p:ph sz="quarter" idx="12"/>
          </p:nvPr>
        </p:nvSpPr>
        <p:spPr/>
        <p:txBody>
          <a:bodyPr/>
          <a:lstStyle/>
          <a:p>
            <a:pPr lvl="2">
              <a:spcAft>
                <a:spcPts val="300"/>
              </a:spcAft>
            </a:pPr>
            <a:r>
              <a:rPr lang="en-GB" dirty="0" smtClean="0"/>
              <a:t>Clear overview of the risks – is that possible?</a:t>
            </a:r>
            <a:endParaRPr lang="en-GB" sz="2800" dirty="0" smtClean="0"/>
          </a:p>
          <a:p>
            <a:pPr lvl="2">
              <a:spcAft>
                <a:spcPts val="300"/>
              </a:spcAft>
            </a:pPr>
            <a:r>
              <a:rPr lang="en-GB" dirty="0" smtClean="0"/>
              <a:t>Monitoring </a:t>
            </a:r>
          </a:p>
          <a:p>
            <a:pPr lvl="3">
              <a:spcAft>
                <a:spcPts val="300"/>
              </a:spcAft>
            </a:pPr>
            <a:r>
              <a:rPr lang="en-GB" dirty="0" smtClean="0"/>
              <a:t>the use of tech by employees</a:t>
            </a:r>
          </a:p>
          <a:p>
            <a:pPr lvl="3">
              <a:spcAft>
                <a:spcPts val="300"/>
              </a:spcAft>
            </a:pPr>
            <a:r>
              <a:rPr lang="en-GB" dirty="0" smtClean="0"/>
              <a:t>creation of "documents" – hard and soft copy.</a:t>
            </a:r>
            <a:endParaRPr lang="en-GB" sz="2800" dirty="0" smtClean="0"/>
          </a:p>
          <a:p>
            <a:pPr lvl="2">
              <a:spcAft>
                <a:spcPts val="300"/>
              </a:spcAft>
            </a:pPr>
            <a:r>
              <a:rPr lang="en-GB" dirty="0" smtClean="0"/>
              <a:t>Monitoring communications – regulatory compliance. and risk management</a:t>
            </a:r>
          </a:p>
          <a:p>
            <a:pPr lvl="3">
              <a:spcAft>
                <a:spcPts val="300"/>
              </a:spcAft>
            </a:pPr>
            <a:r>
              <a:rPr lang="en-GB" dirty="0" smtClean="0"/>
              <a:t>word recognition software</a:t>
            </a:r>
          </a:p>
          <a:p>
            <a:pPr lvl="3">
              <a:spcAft>
                <a:spcPts val="300"/>
              </a:spcAft>
            </a:pPr>
            <a:r>
              <a:rPr lang="en-GB" dirty="0" smtClean="0"/>
              <a:t>recorded lines</a:t>
            </a:r>
          </a:p>
          <a:p>
            <a:pPr lvl="3">
              <a:spcAft>
                <a:spcPts val="300"/>
              </a:spcAft>
            </a:pPr>
            <a:r>
              <a:rPr lang="en-GB" dirty="0" smtClean="0"/>
              <a:t>sampling of data – targeted reviews</a:t>
            </a:r>
          </a:p>
          <a:p>
            <a:pPr lvl="2">
              <a:spcAft>
                <a:spcPts val="300"/>
              </a:spcAft>
            </a:pPr>
            <a:r>
              <a:rPr lang="en-GB" dirty="0" smtClean="0"/>
              <a:t>Data review in an investigation context</a:t>
            </a:r>
          </a:p>
          <a:p>
            <a:pPr lvl="3"/>
            <a:r>
              <a:rPr lang="en-GB" dirty="0" smtClean="0"/>
              <a:t>have you a map of the data for your firm?</a:t>
            </a:r>
          </a:p>
          <a:p>
            <a:pPr>
              <a:spcAft>
                <a:spcPts val="300"/>
              </a:spcAft>
            </a:pPr>
            <a:r>
              <a:rPr lang="en-GB" dirty="0" smtClean="0"/>
              <a:t>NB: in some jurisdictions a tension with Data Privacy requirements</a:t>
            </a:r>
          </a:p>
          <a:p>
            <a:endParaRPr lang="en-GB" dirty="0"/>
          </a:p>
        </p:txBody>
      </p:sp>
      <p:sp>
        <p:nvSpPr>
          <p:cNvPr id="5" name="Text Placeholder 4"/>
          <p:cNvSpPr>
            <a:spLocks noGrp="1"/>
          </p:cNvSpPr>
          <p:nvPr>
            <p:ph type="body" sz="quarter" idx="13"/>
          </p:nvPr>
        </p:nvSpPr>
        <p:spPr/>
        <p:txBody>
          <a:bodyPr>
            <a:normAutofit lnSpcReduction="10000"/>
          </a:bodyPr>
          <a:lstStyle/>
          <a:p>
            <a:endParaRPr lang="en-GB" dirty="0"/>
          </a:p>
        </p:txBody>
      </p:sp>
    </p:spTree>
    <p:extLst>
      <p:ext uri="{BB962C8B-B14F-4D97-AF65-F5344CB8AC3E}">
        <p14:creationId xmlns:p14="http://schemas.microsoft.com/office/powerpoint/2010/main" val="2196401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RegTech</a:t>
            </a:r>
            <a:endParaRPr lang="en-GB" dirty="0"/>
          </a:p>
        </p:txBody>
      </p:sp>
      <p:sp>
        <p:nvSpPr>
          <p:cNvPr id="3" name="Slide Number Placeholder 2"/>
          <p:cNvSpPr>
            <a:spLocks noGrp="1"/>
          </p:cNvSpPr>
          <p:nvPr>
            <p:ph type="sldNum" sz="quarter" idx="11"/>
          </p:nvPr>
        </p:nvSpPr>
        <p:spPr/>
        <p:txBody>
          <a:bodyPr/>
          <a:lstStyle/>
          <a:p>
            <a:fld id="{B511D280-0087-4025-85DC-7A4BA4039648}" type="slidenum">
              <a:rPr lang="en-GB" smtClean="0"/>
              <a:pPr/>
              <a:t>5</a:t>
            </a:fld>
            <a:endParaRPr lang="en-GB" dirty="0"/>
          </a:p>
        </p:txBody>
      </p:sp>
      <p:sp>
        <p:nvSpPr>
          <p:cNvPr id="4" name="Content Placeholder 3"/>
          <p:cNvSpPr>
            <a:spLocks noGrp="1"/>
          </p:cNvSpPr>
          <p:nvPr>
            <p:ph sz="quarter" idx="12"/>
          </p:nvPr>
        </p:nvSpPr>
        <p:spPr/>
        <p:txBody>
          <a:bodyPr/>
          <a:lstStyle/>
          <a:p>
            <a:pPr lvl="2">
              <a:spcBef>
                <a:spcPts val="0"/>
              </a:spcBef>
              <a:spcAft>
                <a:spcPts val="300"/>
              </a:spcAft>
            </a:pPr>
            <a:r>
              <a:rPr lang="en-GB" dirty="0" smtClean="0"/>
              <a:t>Technology which supports regulatory compliance.</a:t>
            </a:r>
          </a:p>
          <a:p>
            <a:pPr lvl="3">
              <a:spcAft>
                <a:spcPts val="300"/>
              </a:spcAft>
            </a:pPr>
            <a:r>
              <a:rPr lang="en-GB" dirty="0" smtClean="0"/>
              <a:t>RegTech came as a solution to bring down the cost of misconduct and find a tech solution to a highly complex and expensive matter of compliance</a:t>
            </a:r>
          </a:p>
          <a:p>
            <a:pPr lvl="2">
              <a:spcBef>
                <a:spcPts val="0"/>
              </a:spcBef>
              <a:spcAft>
                <a:spcPts val="300"/>
              </a:spcAft>
            </a:pPr>
            <a:r>
              <a:rPr lang="en-GB" dirty="0" smtClean="0"/>
              <a:t>Manual compliance systems exercise judgements, are they replaceable by automated solutions?</a:t>
            </a:r>
          </a:p>
          <a:p>
            <a:pPr lvl="2">
              <a:spcBef>
                <a:spcPts val="0"/>
              </a:spcBef>
              <a:spcAft>
                <a:spcPts val="300"/>
              </a:spcAft>
            </a:pPr>
            <a:r>
              <a:rPr lang="en-GB" dirty="0" smtClean="0"/>
              <a:t>What problem are you looking to solve? Can technology help? </a:t>
            </a:r>
          </a:p>
          <a:p>
            <a:pPr lvl="2">
              <a:spcBef>
                <a:spcPts val="0"/>
              </a:spcBef>
              <a:spcAft>
                <a:spcPts val="300"/>
              </a:spcAft>
            </a:pPr>
            <a:r>
              <a:rPr lang="en-GB" dirty="0" smtClean="0"/>
              <a:t>Clear benefits of automation for AML and KYC checks, attestations and reporting and an audit trail.</a:t>
            </a:r>
          </a:p>
          <a:p>
            <a:pPr lvl="2">
              <a:spcBef>
                <a:spcPts val="0"/>
              </a:spcBef>
              <a:spcAft>
                <a:spcPts val="300"/>
              </a:spcAft>
            </a:pPr>
            <a:r>
              <a:rPr lang="en-GB" dirty="0" smtClean="0"/>
              <a:t>Risks are that the system can be gamed and manipulated.</a:t>
            </a:r>
          </a:p>
          <a:p>
            <a:pPr lvl="2">
              <a:spcBef>
                <a:spcPts val="0"/>
              </a:spcBef>
              <a:spcAft>
                <a:spcPts val="300"/>
              </a:spcAft>
            </a:pPr>
            <a:r>
              <a:rPr lang="en-GB" dirty="0" smtClean="0"/>
              <a:t>AI and machine learning play a part – but they are nascent.</a:t>
            </a:r>
          </a:p>
          <a:p>
            <a:pPr lvl="2">
              <a:spcBef>
                <a:spcPts val="0"/>
              </a:spcBef>
              <a:spcAft>
                <a:spcPts val="300"/>
              </a:spcAft>
            </a:pPr>
            <a:r>
              <a:rPr lang="en-GB" dirty="0" smtClean="0"/>
              <a:t>There is no one size fits all solution.</a:t>
            </a:r>
          </a:p>
          <a:p>
            <a:pPr lvl="2">
              <a:spcBef>
                <a:spcPts val="0"/>
              </a:spcBef>
              <a:spcAft>
                <a:spcPts val="300"/>
              </a:spcAft>
            </a:pPr>
            <a:r>
              <a:rPr lang="en-GB" dirty="0" smtClean="0"/>
              <a:t>A support but not a replacement in complex cases/markets</a:t>
            </a:r>
          </a:p>
          <a:p>
            <a:endParaRPr lang="en-GB" dirty="0"/>
          </a:p>
        </p:txBody>
      </p:sp>
      <p:sp>
        <p:nvSpPr>
          <p:cNvPr id="9" name="Text Placeholder 8"/>
          <p:cNvSpPr>
            <a:spLocks noGrp="1"/>
          </p:cNvSpPr>
          <p:nvPr>
            <p:ph type="body" sz="quarter" idx="13"/>
          </p:nvPr>
        </p:nvSpPr>
        <p:spPr/>
        <p:txBody>
          <a:bodyPr/>
          <a:lstStyle/>
          <a:p>
            <a:endParaRPr lang="en-GB" dirty="0"/>
          </a:p>
        </p:txBody>
      </p:sp>
    </p:spTree>
    <p:extLst>
      <p:ext uri="{BB962C8B-B14F-4D97-AF65-F5344CB8AC3E}">
        <p14:creationId xmlns:p14="http://schemas.microsoft.com/office/powerpoint/2010/main" val="2878803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Expectations of the authorities</a:t>
            </a:r>
            <a:endParaRPr lang="en-GB" dirty="0"/>
          </a:p>
        </p:txBody>
      </p:sp>
      <p:sp>
        <p:nvSpPr>
          <p:cNvPr id="3" name="Slide Number Placeholder 2"/>
          <p:cNvSpPr>
            <a:spLocks noGrp="1"/>
          </p:cNvSpPr>
          <p:nvPr>
            <p:ph type="sldNum" sz="quarter" idx="11"/>
          </p:nvPr>
        </p:nvSpPr>
        <p:spPr/>
        <p:txBody>
          <a:bodyPr/>
          <a:lstStyle/>
          <a:p>
            <a:fld id="{B511D280-0087-4025-85DC-7A4BA4039648}" type="slidenum">
              <a:rPr lang="en-GB" smtClean="0"/>
              <a:pPr/>
              <a:t>6</a:t>
            </a:fld>
            <a:endParaRPr lang="en-GB" dirty="0"/>
          </a:p>
        </p:txBody>
      </p:sp>
      <p:sp>
        <p:nvSpPr>
          <p:cNvPr id="4" name="Content Placeholder 3"/>
          <p:cNvSpPr>
            <a:spLocks noGrp="1"/>
          </p:cNvSpPr>
          <p:nvPr>
            <p:ph sz="quarter" idx="12"/>
          </p:nvPr>
        </p:nvSpPr>
        <p:spPr/>
        <p:txBody>
          <a:bodyPr/>
          <a:lstStyle/>
          <a:p>
            <a:pPr lvl="2"/>
            <a:r>
              <a:rPr lang="en-GB" dirty="0" smtClean="0"/>
              <a:t>A Regulator Expects a firm to:</a:t>
            </a:r>
          </a:p>
          <a:p>
            <a:pPr lvl="3"/>
            <a:r>
              <a:rPr lang="en-GB" dirty="0" smtClean="0"/>
              <a:t>Monitor communications.</a:t>
            </a:r>
          </a:p>
          <a:p>
            <a:pPr lvl="3"/>
            <a:r>
              <a:rPr lang="en-GB" dirty="0" smtClean="0"/>
              <a:t>Preserve documents.</a:t>
            </a:r>
          </a:p>
          <a:p>
            <a:pPr lvl="3"/>
            <a:r>
              <a:rPr lang="en-GB" dirty="0" smtClean="0"/>
              <a:t>Produce documents.</a:t>
            </a:r>
          </a:p>
          <a:p>
            <a:pPr lvl="3"/>
            <a:r>
              <a:rPr lang="en-GB" dirty="0" smtClean="0"/>
              <a:t>Explain documents.</a:t>
            </a:r>
          </a:p>
          <a:p>
            <a:pPr lvl="3"/>
            <a:endParaRPr lang="en-GB" dirty="0" smtClean="0"/>
          </a:p>
          <a:p>
            <a:pPr lvl="2"/>
            <a:r>
              <a:rPr lang="en-GB" dirty="0" smtClean="0"/>
              <a:t>If it goes wrong you add:</a:t>
            </a:r>
          </a:p>
          <a:p>
            <a:pPr lvl="3"/>
            <a:r>
              <a:rPr lang="en-GB" dirty="0" smtClean="0"/>
              <a:t>“Extreme cooperation”</a:t>
            </a:r>
          </a:p>
          <a:p>
            <a:pPr lvl="3"/>
            <a:r>
              <a:rPr lang="en-GB" dirty="0" smtClean="0"/>
              <a:t>access to witnesses</a:t>
            </a:r>
          </a:p>
          <a:p>
            <a:endParaRPr lang="en-GB" dirty="0"/>
          </a:p>
        </p:txBody>
      </p:sp>
      <p:sp>
        <p:nvSpPr>
          <p:cNvPr id="9" name="Text Placeholder 8"/>
          <p:cNvSpPr>
            <a:spLocks noGrp="1"/>
          </p:cNvSpPr>
          <p:nvPr>
            <p:ph type="body" sz="quarter" idx="13"/>
          </p:nvPr>
        </p:nvSpPr>
        <p:spPr/>
        <p:txBody>
          <a:bodyPr/>
          <a:lstStyle/>
          <a:p>
            <a:endParaRPr lang="en-GB" dirty="0"/>
          </a:p>
        </p:txBody>
      </p:sp>
    </p:spTree>
    <p:extLst>
      <p:ext uri="{BB962C8B-B14F-4D97-AF65-F5344CB8AC3E}">
        <p14:creationId xmlns:p14="http://schemas.microsoft.com/office/powerpoint/2010/main" val="22664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SupTech</a:t>
            </a:r>
            <a:endParaRPr lang="en-GB" dirty="0"/>
          </a:p>
        </p:txBody>
      </p:sp>
      <p:sp>
        <p:nvSpPr>
          <p:cNvPr id="3" name="Slide Number Placeholder 2"/>
          <p:cNvSpPr>
            <a:spLocks noGrp="1"/>
          </p:cNvSpPr>
          <p:nvPr>
            <p:ph type="sldNum" sz="quarter" idx="11"/>
          </p:nvPr>
        </p:nvSpPr>
        <p:spPr/>
        <p:txBody>
          <a:bodyPr/>
          <a:lstStyle/>
          <a:p>
            <a:fld id="{B511D280-0087-4025-85DC-7A4BA4039648}" type="slidenum">
              <a:rPr lang="en-GB" smtClean="0"/>
              <a:pPr/>
              <a:t>7</a:t>
            </a:fld>
            <a:endParaRPr lang="en-GB" dirty="0"/>
          </a:p>
        </p:txBody>
      </p:sp>
      <p:sp>
        <p:nvSpPr>
          <p:cNvPr id="4" name="Content Placeholder 3"/>
          <p:cNvSpPr>
            <a:spLocks noGrp="1"/>
          </p:cNvSpPr>
          <p:nvPr>
            <p:ph sz="quarter" idx="12"/>
          </p:nvPr>
        </p:nvSpPr>
        <p:spPr/>
        <p:txBody>
          <a:bodyPr/>
          <a:lstStyle/>
          <a:p>
            <a:pPr lvl="2">
              <a:spcBef>
                <a:spcPts val="100"/>
              </a:spcBef>
              <a:spcAft>
                <a:spcPts val="100"/>
              </a:spcAft>
            </a:pPr>
            <a:r>
              <a:rPr lang="en-GB" dirty="0" smtClean="0"/>
              <a:t>SupTech is a step further  - it offers an opportunity to supervisory agencies to streamline their processes.</a:t>
            </a:r>
          </a:p>
          <a:p>
            <a:pPr lvl="2">
              <a:spcBef>
                <a:spcPts val="100"/>
              </a:spcBef>
              <a:spcAft>
                <a:spcPts val="100"/>
              </a:spcAft>
            </a:pPr>
            <a:r>
              <a:rPr lang="en-GB" dirty="0" smtClean="0"/>
              <a:t>A developing area but one to watch.</a:t>
            </a:r>
          </a:p>
          <a:p>
            <a:pPr lvl="2">
              <a:spcBef>
                <a:spcPts val="100"/>
              </a:spcBef>
              <a:spcAft>
                <a:spcPts val="100"/>
              </a:spcAft>
            </a:pPr>
            <a:r>
              <a:rPr lang="en-GB" dirty="0" smtClean="0"/>
              <a:t>Example – Monetary Authority of Singapore:</a:t>
            </a:r>
          </a:p>
          <a:p>
            <a:pPr marL="625475" lvl="3" indent="-265113">
              <a:spcAft>
                <a:spcPts val="100"/>
              </a:spcAft>
            </a:pPr>
            <a:r>
              <a:rPr lang="en-GB" sz="1600" dirty="0" smtClean="0"/>
              <a:t>The objective is to strengthen supervision and reduce compliance costs. </a:t>
            </a:r>
          </a:p>
          <a:p>
            <a:pPr marL="625475" lvl="3" indent="-265113">
              <a:spcAft>
                <a:spcPts val="100"/>
              </a:spcAft>
            </a:pPr>
            <a:r>
              <a:rPr lang="en-GB" sz="1600" dirty="0" smtClean="0"/>
              <a:t>Singapore FinTech Journey 2.0 describes MAS embarking on its own FinTech journey to make supervision more effective and the compliance burden it imposes less painful. An example described by Ravi Menon, Managing Director of MAS, is the use of SupTech for detecting trade syndicates in the stock market.</a:t>
            </a:r>
          </a:p>
          <a:p>
            <a:pPr marL="625475" lvl="3" indent="-265113">
              <a:spcAft>
                <a:spcPts val="100"/>
              </a:spcAft>
            </a:pPr>
            <a:r>
              <a:rPr lang="en-GB" sz="1600" dirty="0" smtClean="0"/>
              <a:t>One of the most difficult things to detect in the market is collusive </a:t>
            </a:r>
            <a:r>
              <a:rPr lang="en-US" sz="1600" dirty="0" smtClean="0"/>
              <a:t>behavior</a:t>
            </a:r>
            <a:r>
              <a:rPr lang="en-GB" sz="1600" dirty="0" smtClean="0"/>
              <a:t> and price manipulation. MAS has put a data analytics and pattern recognition system in place to study trading behaviour and detect accounts that may be:</a:t>
            </a:r>
          </a:p>
          <a:p>
            <a:pPr marL="898525" lvl="4" indent="-273050">
              <a:spcAft>
                <a:spcPts val="100"/>
              </a:spcAft>
            </a:pPr>
            <a:r>
              <a:rPr lang="en-GB" dirty="0" smtClean="0"/>
              <a:t>acting in concert to manipulate share prices, or</a:t>
            </a:r>
          </a:p>
          <a:p>
            <a:pPr marL="898525" lvl="4" indent="-273050">
              <a:spcAft>
                <a:spcPts val="100"/>
              </a:spcAft>
            </a:pPr>
            <a:r>
              <a:rPr lang="en-GB" dirty="0" smtClean="0"/>
              <a:t>engaging in circular trading to create a false impression of market interest.</a:t>
            </a:r>
          </a:p>
          <a:p>
            <a:endParaRPr lang="en-GB" dirty="0"/>
          </a:p>
        </p:txBody>
      </p:sp>
      <p:sp>
        <p:nvSpPr>
          <p:cNvPr id="9" name="Text Placeholder 8"/>
          <p:cNvSpPr>
            <a:spLocks noGrp="1"/>
          </p:cNvSpPr>
          <p:nvPr>
            <p:ph type="body" sz="quarter" idx="13"/>
          </p:nvPr>
        </p:nvSpPr>
        <p:spPr/>
        <p:txBody>
          <a:bodyPr/>
          <a:lstStyle/>
          <a:p>
            <a:endParaRPr lang="en-GB" dirty="0"/>
          </a:p>
        </p:txBody>
      </p:sp>
    </p:spTree>
    <p:extLst>
      <p:ext uri="{BB962C8B-B14F-4D97-AF65-F5344CB8AC3E}">
        <p14:creationId xmlns:p14="http://schemas.microsoft.com/office/powerpoint/2010/main" val="1910570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practical points</a:t>
            </a:r>
            <a:endParaRPr lang="en-GB" dirty="0"/>
          </a:p>
        </p:txBody>
      </p:sp>
      <p:sp>
        <p:nvSpPr>
          <p:cNvPr id="3" name="Slide Number Placeholder 2"/>
          <p:cNvSpPr>
            <a:spLocks noGrp="1"/>
          </p:cNvSpPr>
          <p:nvPr>
            <p:ph type="sldNum" sz="quarter" idx="11"/>
          </p:nvPr>
        </p:nvSpPr>
        <p:spPr/>
        <p:txBody>
          <a:bodyPr/>
          <a:lstStyle/>
          <a:p>
            <a:fld id="{B511D280-0087-4025-85DC-7A4BA4039648}" type="slidenum">
              <a:rPr lang="en-GB" smtClean="0"/>
              <a:pPr/>
              <a:t>8</a:t>
            </a:fld>
            <a:endParaRPr lang="en-GB" dirty="0"/>
          </a:p>
        </p:txBody>
      </p:sp>
      <p:sp>
        <p:nvSpPr>
          <p:cNvPr id="4" name="Content Placeholder 3"/>
          <p:cNvSpPr>
            <a:spLocks noGrp="1"/>
          </p:cNvSpPr>
          <p:nvPr>
            <p:ph sz="quarter" idx="12"/>
          </p:nvPr>
        </p:nvSpPr>
        <p:spPr/>
        <p:txBody>
          <a:bodyPr/>
          <a:lstStyle/>
          <a:p>
            <a:pPr lvl="2"/>
            <a:r>
              <a:rPr lang="en-GB" dirty="0" smtClean="0"/>
              <a:t>Identify the known unknowns</a:t>
            </a:r>
          </a:p>
          <a:p>
            <a:pPr lvl="2"/>
            <a:r>
              <a:rPr lang="en-GB" dirty="0" smtClean="0"/>
              <a:t>Map your data</a:t>
            </a:r>
          </a:p>
          <a:p>
            <a:pPr lvl="2"/>
            <a:r>
              <a:rPr lang="en-GB" dirty="0" smtClean="0"/>
              <a:t>Get the budget for it </a:t>
            </a:r>
          </a:p>
          <a:p>
            <a:pPr lvl="2"/>
            <a:r>
              <a:rPr lang="en-GB" dirty="0" smtClean="0"/>
              <a:t>Think about the read across to other areas, of compliance and law:</a:t>
            </a:r>
          </a:p>
          <a:p>
            <a:pPr lvl="3">
              <a:spcAft>
                <a:spcPts val="200"/>
              </a:spcAft>
            </a:pPr>
            <a:r>
              <a:rPr lang="en-GB" dirty="0" smtClean="0"/>
              <a:t>antitrust</a:t>
            </a:r>
          </a:p>
          <a:p>
            <a:pPr lvl="3">
              <a:spcAft>
                <a:spcPts val="200"/>
              </a:spcAft>
            </a:pPr>
            <a:r>
              <a:rPr lang="en-GB" dirty="0" smtClean="0"/>
              <a:t>financial crime</a:t>
            </a:r>
          </a:p>
          <a:p>
            <a:pPr lvl="3">
              <a:spcAft>
                <a:spcPts val="200"/>
              </a:spcAft>
            </a:pPr>
            <a:r>
              <a:rPr lang="en-GB" dirty="0" smtClean="0"/>
              <a:t>securities</a:t>
            </a:r>
          </a:p>
          <a:p>
            <a:pPr lvl="3">
              <a:spcAft>
                <a:spcPts val="200"/>
              </a:spcAft>
            </a:pPr>
            <a:r>
              <a:rPr lang="en-GB" dirty="0" smtClean="0"/>
              <a:t>data protection</a:t>
            </a:r>
          </a:p>
          <a:p>
            <a:pPr lvl="3">
              <a:spcAft>
                <a:spcPts val="200"/>
              </a:spcAft>
            </a:pPr>
            <a:r>
              <a:rPr lang="en-GB" dirty="0" smtClean="0"/>
              <a:t>employment</a:t>
            </a:r>
          </a:p>
          <a:p>
            <a:pPr lvl="3">
              <a:spcAft>
                <a:spcPts val="200"/>
              </a:spcAft>
            </a:pPr>
            <a:r>
              <a:rPr lang="en-GB" dirty="0" smtClean="0"/>
              <a:t>whistleblowing protection</a:t>
            </a:r>
          </a:p>
          <a:p>
            <a:pPr lvl="2"/>
            <a:r>
              <a:rPr lang="en-GB" dirty="0" smtClean="0"/>
              <a:t>Real time lessons learned</a:t>
            </a:r>
          </a:p>
          <a:p>
            <a:pPr lvl="1"/>
            <a:endParaRPr lang="en-GB" dirty="0" smtClean="0"/>
          </a:p>
          <a:p>
            <a:pPr lvl="2"/>
            <a:endParaRPr lang="en-GB" dirty="0" smtClean="0"/>
          </a:p>
          <a:p>
            <a:endParaRPr lang="en-GB" dirty="0"/>
          </a:p>
        </p:txBody>
      </p:sp>
      <p:sp>
        <p:nvSpPr>
          <p:cNvPr id="13" name="Text Placeholder 12"/>
          <p:cNvSpPr>
            <a:spLocks noGrp="1"/>
          </p:cNvSpPr>
          <p:nvPr>
            <p:ph type="body" sz="quarter" idx="13"/>
          </p:nvPr>
        </p:nvSpPr>
        <p:spPr/>
        <p:txBody>
          <a:bodyPr/>
          <a:lstStyle/>
          <a:p>
            <a:endParaRPr lang="en-GB" dirty="0"/>
          </a:p>
        </p:txBody>
      </p:sp>
    </p:spTree>
    <p:extLst>
      <p:ext uri="{BB962C8B-B14F-4D97-AF65-F5344CB8AC3E}">
        <p14:creationId xmlns:p14="http://schemas.microsoft.com/office/powerpoint/2010/main" val="92175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questions?</a:t>
            </a:r>
            <a:endParaRPr lang="en-GB" dirty="0"/>
          </a:p>
        </p:txBody>
      </p:sp>
      <p:sp>
        <p:nvSpPr>
          <p:cNvPr id="3" name="Slide Number Placeholder 2"/>
          <p:cNvSpPr>
            <a:spLocks noGrp="1"/>
          </p:cNvSpPr>
          <p:nvPr>
            <p:ph type="sldNum" sz="quarter" idx="11"/>
          </p:nvPr>
        </p:nvSpPr>
        <p:spPr/>
        <p:txBody>
          <a:bodyPr/>
          <a:lstStyle/>
          <a:p>
            <a:fld id="{B511D280-0087-4025-85DC-7A4BA4039648}" type="slidenum">
              <a:rPr lang="en-GB" smtClean="0"/>
              <a:pPr/>
              <a:t>9</a:t>
            </a:fld>
            <a:endParaRPr lang="en-GB" dirty="0"/>
          </a:p>
        </p:txBody>
      </p:sp>
      <p:sp>
        <p:nvSpPr>
          <p:cNvPr id="4" name="Content Placeholder 3"/>
          <p:cNvSpPr>
            <a:spLocks noGrp="1"/>
          </p:cNvSpPr>
          <p:nvPr>
            <p:ph sz="quarter" idx="12"/>
          </p:nvPr>
        </p:nvSpPr>
        <p:spPr>
          <a:xfrm>
            <a:off x="3995936" y="2457668"/>
            <a:ext cx="1368152" cy="1501520"/>
          </a:xfrm>
        </p:spPr>
        <p:txBody>
          <a:bodyPr>
            <a:normAutofit/>
          </a:bodyPr>
          <a:lstStyle/>
          <a:p>
            <a:r>
              <a:rPr lang="en-GB" sz="6000" dirty="0" smtClean="0"/>
              <a:t>&amp;</a:t>
            </a:r>
            <a:endParaRPr lang="en-GB" sz="6000" dirty="0"/>
          </a:p>
        </p:txBody>
      </p:sp>
      <p:sp>
        <p:nvSpPr>
          <p:cNvPr id="5" name="Text Placeholder 4"/>
          <p:cNvSpPr>
            <a:spLocks noGrp="1"/>
          </p:cNvSpPr>
          <p:nvPr>
            <p:ph type="body" sz="quarter" idx="13"/>
          </p:nvPr>
        </p:nvSpPr>
        <p:spPr/>
        <p:txBody>
          <a:bodyPr>
            <a:normAutofit lnSpcReduction="10000"/>
          </a:bodyPr>
          <a:lstStyle/>
          <a:p>
            <a:endParaRPr lang="en-GB" dirty="0"/>
          </a:p>
        </p:txBody>
      </p:sp>
      <p:sp>
        <p:nvSpPr>
          <p:cNvPr id="6" name="Rounded Rectangular Callout 5"/>
          <p:cNvSpPr/>
          <p:nvPr/>
        </p:nvSpPr>
        <p:spPr bwMode="auto">
          <a:xfrm>
            <a:off x="1331640" y="1635647"/>
            <a:ext cx="2304256" cy="1838986"/>
          </a:xfrm>
          <a:prstGeom prst="wedgeRoundRectCallout">
            <a:avLst>
              <a:gd name="adj1" fmla="val -7944"/>
              <a:gd name="adj2" fmla="val 82049"/>
              <a:gd name="adj3" fmla="val 16667"/>
            </a:avLst>
          </a:prstGeom>
          <a:solidFill>
            <a:schemeClr val="accent4"/>
          </a:solidFill>
          <a:ln>
            <a:noFill/>
          </a:ln>
          <a:effectLst/>
          <a:extLst/>
        </p:spPr>
        <p:txBody>
          <a:bodyPr wrap="square" lIns="94687" tIns="47344" rIns="94687" bIns="47344" rtlCol="0" anchor="ctr">
            <a:noAutofit/>
          </a:bodyPr>
          <a:lstStyle/>
          <a:p>
            <a:pPr algn="ctr"/>
            <a:r>
              <a:rPr lang="en-GB" sz="9600" dirty="0" smtClean="0">
                <a:solidFill>
                  <a:schemeClr val="bg1"/>
                </a:solidFill>
              </a:rPr>
              <a:t>Q</a:t>
            </a:r>
            <a:endParaRPr lang="en-GB" sz="9600" dirty="0">
              <a:solidFill>
                <a:schemeClr val="bg1"/>
              </a:solidFill>
            </a:endParaRPr>
          </a:p>
        </p:txBody>
      </p:sp>
      <p:sp>
        <p:nvSpPr>
          <p:cNvPr id="7" name="Rounded Rectangular Callout 6"/>
          <p:cNvSpPr/>
          <p:nvPr/>
        </p:nvSpPr>
        <p:spPr bwMode="auto">
          <a:xfrm>
            <a:off x="4950163" y="2120201"/>
            <a:ext cx="2304256" cy="1838986"/>
          </a:xfrm>
          <a:prstGeom prst="wedgeRoundRectCallout">
            <a:avLst>
              <a:gd name="adj1" fmla="val 4266"/>
              <a:gd name="adj2" fmla="val 73974"/>
              <a:gd name="adj3" fmla="val 16667"/>
            </a:avLst>
          </a:prstGeom>
          <a:solidFill>
            <a:schemeClr val="accent4"/>
          </a:solidFill>
          <a:ln>
            <a:noFill/>
          </a:ln>
          <a:effectLst/>
          <a:extLst/>
        </p:spPr>
        <p:txBody>
          <a:bodyPr wrap="square" lIns="94687" tIns="47344" rIns="94687" bIns="47344" rtlCol="0" anchor="ctr">
            <a:noAutofit/>
          </a:bodyPr>
          <a:lstStyle/>
          <a:p>
            <a:pPr algn="ctr"/>
            <a:r>
              <a:rPr lang="en-GB" sz="9600" dirty="0" smtClean="0">
                <a:solidFill>
                  <a:schemeClr val="bg1"/>
                </a:solidFill>
              </a:rPr>
              <a:t>A</a:t>
            </a:r>
            <a:endParaRPr lang="en-GB" sz="9600" dirty="0">
              <a:solidFill>
                <a:schemeClr val="bg1"/>
              </a:solidFill>
            </a:endParaRPr>
          </a:p>
        </p:txBody>
      </p:sp>
    </p:spTree>
    <p:extLst>
      <p:ext uri="{BB962C8B-B14F-4D97-AF65-F5344CB8AC3E}">
        <p14:creationId xmlns:p14="http://schemas.microsoft.com/office/powerpoint/2010/main" val="19802843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2355c3ce-e296-4a82-a8e4-440876436ce4"/>
</p:tagLst>
</file>

<file path=ppt/theme/theme1.xml><?xml version="1.0" encoding="utf-8"?>
<a:theme xmlns:a="http://schemas.openxmlformats.org/drawingml/2006/main" name="Widescreen Presentation">
  <a:themeElements>
    <a:clrScheme name="B&amp;M">
      <a:dk1>
        <a:srgbClr val="000000"/>
      </a:dk1>
      <a:lt1>
        <a:srgbClr val="FFFFFF"/>
      </a:lt1>
      <a:dk2>
        <a:srgbClr val="5F5F5F"/>
      </a:dk2>
      <a:lt2>
        <a:srgbClr val="C2C3C4"/>
      </a:lt2>
      <a:accent1>
        <a:srgbClr val="EE3135"/>
      </a:accent1>
      <a:accent2>
        <a:srgbClr val="AE132A"/>
      </a:accent2>
      <a:accent3>
        <a:srgbClr val="7A0223"/>
      </a:accent3>
      <a:accent4>
        <a:srgbClr val="002856"/>
      </a:accent4>
      <a:accent5>
        <a:srgbClr val="F58220"/>
      </a:accent5>
      <a:accent6>
        <a:srgbClr val="007B66"/>
      </a:accent6>
      <a:hlink>
        <a:srgbClr val="0000FF"/>
      </a:hlink>
      <a:folHlink>
        <a:srgbClr val="800080"/>
      </a:folHlink>
    </a:clrScheme>
    <a:fontScheme name="B&amp;M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wrap="none" lIns="94687" tIns="47344" rIns="94687" bIns="47344" anchor="ctr">
        <a:spAutoFit/>
      </a:bodyPr>
      <a:lstStyle>
        <a:defPPr>
          <a:defRPr sz="4800">
            <a:solidFill>
              <a:schemeClr val="accent1"/>
            </a:solidFill>
          </a:defRPr>
        </a:defPPr>
      </a:lstStyle>
    </a:spDef>
    <a:lnDef>
      <a:spPr>
        <a:ln w="15875">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Firm Presentation (updated).pptx" id="{FE2B21A5-42C9-417D-A539-D2F28F8B6478}" vid="{9063D361-376E-4CDC-930A-01A84B3D1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 Presentation</Template>
  <TotalTime>0</TotalTime>
  <Words>601</Words>
  <Application>Microsoft Office PowerPoint</Application>
  <PresentationFormat>On-screen Show (16:9)</PresentationFormat>
  <Paragraphs>107</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Widescreen Presentation</vt:lpstr>
      <vt:lpstr>RegTech y SupTech</vt:lpstr>
      <vt:lpstr>Agenda</vt:lpstr>
      <vt:lpstr>What are the risks?</vt:lpstr>
      <vt:lpstr>Compliance challenges and monitoring:</vt:lpstr>
      <vt:lpstr>RegTech</vt:lpstr>
      <vt:lpstr>Expectations of the authorities</vt:lpstr>
      <vt:lpstr>SupTech</vt:lpstr>
      <vt:lpstr>Some practical points</vt:lpstr>
      <vt:lpstr>Any questions?</vt:lpstr>
      <vt:lpstr>PowerPoint Presentation</vt:lpstr>
    </vt:vector>
  </TitlesOfParts>
  <Company>Baker &amp; McKenzie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Baker McKenzie</dc:creator>
  <cp:lastModifiedBy>Baker McKenzie</cp:lastModifiedBy>
  <cp:revision>9</cp:revision>
  <dcterms:created xsi:type="dcterms:W3CDTF">2018-07-24T09:36:17Z</dcterms:created>
  <dcterms:modified xsi:type="dcterms:W3CDTF">2018-07-24T10:16:00Z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lobalTemplate">
    <vt:bool>true</vt:bool>
  </property>
  <property fmtid="{D5CDD505-2E9C-101B-9397-08002B2CF9AE}" pid="3" name="OfficeIni">
    <vt:lpwstr>London - Baker &amp; McKenzie LLP.ini</vt:lpwstr>
  </property>
  <property fmtid="{D5CDD505-2E9C-101B-9397-08002B2CF9AE}" pid="4" name="BMPresentation">
    <vt:bool>true</vt:bool>
  </property>
</Properties>
</file>