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60" r:id="rId2"/>
    <p:sldMasterId id="2147483684" r:id="rId3"/>
  </p:sldMasterIdLst>
  <p:notesMasterIdLst>
    <p:notesMasterId r:id="rId12"/>
  </p:notesMasterIdLst>
  <p:handoutMasterIdLst>
    <p:handoutMasterId r:id="rId13"/>
  </p:handoutMasterIdLst>
  <p:sldIdLst>
    <p:sldId id="457" r:id="rId4"/>
    <p:sldId id="458" r:id="rId5"/>
    <p:sldId id="461" r:id="rId6"/>
    <p:sldId id="468" r:id="rId7"/>
    <p:sldId id="467" r:id="rId8"/>
    <p:sldId id="462" r:id="rId9"/>
    <p:sldId id="469" r:id="rId10"/>
    <p:sldId id="464" r:id="rId11"/>
  </p:sldIdLst>
  <p:sldSz cx="10160000" cy="5715000"/>
  <p:notesSz cx="6797675" cy="992822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5" userDrawn="1">
          <p15:clr>
            <a:srgbClr val="A4A3A4"/>
          </p15:clr>
        </p15:guide>
        <p15:guide id="2" orient="horz" pos="2571" userDrawn="1">
          <p15:clr>
            <a:srgbClr val="A4A3A4"/>
          </p15:clr>
        </p15:guide>
        <p15:guide id="3" orient="horz" pos="326" userDrawn="1">
          <p15:clr>
            <a:srgbClr val="A4A3A4"/>
          </p15:clr>
        </p15:guide>
        <p15:guide id="4" pos="3200" userDrawn="1">
          <p15:clr>
            <a:srgbClr val="A4A3A4"/>
          </p15:clr>
        </p15:guide>
        <p15:guide id="5" pos="5922" userDrawn="1">
          <p15:clr>
            <a:srgbClr val="A4A3A4"/>
          </p15:clr>
        </p15:guide>
        <p15:guide id="6" pos="47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Prieto Ariza" initials="AMPA" lastIdx="0" clrIdx="0">
    <p:extLst>
      <p:ext uri="{19B8F6BF-5375-455C-9EA6-DF929625EA0E}">
        <p15:presenceInfo xmlns:p15="http://schemas.microsoft.com/office/powerpoint/2012/main" userId="S-1-5-21-1454471165-1592454029-682003330-355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61"/>
    <a:srgbClr val="31859C"/>
    <a:srgbClr val="C0504D"/>
    <a:srgbClr val="FFFFFF"/>
    <a:srgbClr val="A05152"/>
    <a:srgbClr val="B0514F"/>
    <a:srgbClr val="93CDDD"/>
    <a:srgbClr val="E7F4F8"/>
    <a:srgbClr val="53D624"/>
    <a:srgbClr val="D00A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47" autoAdjust="0"/>
  </p:normalViewPr>
  <p:slideViewPr>
    <p:cSldViewPr snapToGrid="0" snapToObjects="1" showGuides="1">
      <p:cViewPr varScale="1">
        <p:scale>
          <a:sx n="99" d="100"/>
          <a:sy n="99" d="100"/>
        </p:scale>
        <p:origin x="816" y="84"/>
      </p:cViewPr>
      <p:guideLst>
        <p:guide orient="horz" pos="3365"/>
        <p:guide orient="horz" pos="2571"/>
        <p:guide orient="horz" pos="326"/>
        <p:guide pos="3200"/>
        <p:guide pos="5922"/>
        <p:guide pos="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slides/slide5.xml" Type="http://schemas.openxmlformats.org/officeDocument/2006/relationships/slide" Id="rId8"></Relationship><Relationship Target="handoutMasters/handoutMaster1.xml" Type="http://schemas.openxmlformats.org/officeDocument/2006/relationships/handoutMaster" Id="rId13"></Relationship><Relationship Target="tableStyles.xml" Type="http://schemas.openxmlformats.org/officeDocument/2006/relationships/tableStyles" Id="rId18"></Relationship><Relationship Target="slideMasters/slideMaster3.xml" Type="http://schemas.openxmlformats.org/officeDocument/2006/relationships/slideMaster" Id="rId3"></Relationship><Relationship Target="slides/slide4.xml" Type="http://schemas.openxmlformats.org/officeDocument/2006/relationships/slide" Id="rId7"></Relationship><Relationship Target="notesMasters/notesMaster1.xml" Type="http://schemas.openxmlformats.org/officeDocument/2006/relationships/notesMaster" Id="rId12"></Relationship><Relationship Target="theme/theme1.xml" Type="http://schemas.openxmlformats.org/officeDocument/2006/relationships/theme" Id="rId17"></Relationship><Relationship Target="slideMasters/slideMaster2.xml" Type="http://schemas.openxmlformats.org/officeDocument/2006/relationships/slideMaster" Id="rId2"></Relationship><Relationship Target="viewProps.xml" Type="http://schemas.openxmlformats.org/officeDocument/2006/relationships/viewProps" Id="rId16"></Relationship><Relationship Target="slideMasters/slideMaster1.xml" Type="http://schemas.openxmlformats.org/officeDocument/2006/relationships/slideMaster" Id="rId1"></Relationship><Relationship Target="slides/slide3.xml" Type="http://schemas.openxmlformats.org/officeDocument/2006/relationships/slide" Id="rId6"></Relationship><Relationship Target="slides/slide8.xml" Type="http://schemas.openxmlformats.org/officeDocument/2006/relationships/slide" Id="rId11"></Relationship><Relationship Target="slides/slide2.xml" Type="http://schemas.openxmlformats.org/officeDocument/2006/relationships/slide" Id="rId5"></Relationship><Relationship Target="presProps.xml" Type="http://schemas.openxmlformats.org/officeDocument/2006/relationships/presProps" Id="rId15"></Relationship><Relationship Target="slides/slide7.xml" Type="http://schemas.openxmlformats.org/officeDocument/2006/relationships/slide" Id="rId10"></Relationship><Relationship Target="slides/slide1.xml" Type="http://schemas.openxmlformats.org/officeDocument/2006/relationships/slide" Id="rId4"></Relationship><Relationship Target="slides/slide6.xml" Type="http://schemas.openxmlformats.org/officeDocument/2006/relationships/slide" Id="rId9"></Relationship><Relationship Target="commentAuthors.xml" Type="http://schemas.openxmlformats.org/officeDocument/2006/relationships/commentAuthors" Id="rId14"></Relationship></Relationships>
</file>

<file path=ppt/handoutMasters/_rels/handoutMaster1.xml.rels><?xml version="1.0" encoding="UTF-8" ?><Relationships xmlns="http://schemas.openxmlformats.org/package/2006/relationships"><Relationship Target="../theme/theme5.xml" Type="http://schemas.openxmlformats.org/officeDocument/2006/relationships/theme" Id="rId1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843EB-B950-4870-8C60-6F1A20920886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978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862" y="942978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39899-8501-4348-B3D9-B30E8743A0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8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?><Relationships xmlns="http://schemas.openxmlformats.org/package/2006/relationships"><Relationship Target="../theme/theme4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81DD-4726-4EF7-B69E-6547DCC6DF4B}" type="datetimeFigureOut">
              <a:rPr lang="es-CO" smtClean="0"/>
              <a:t>19/09/2018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0383" y="4777620"/>
            <a:ext cx="5436909" cy="39095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8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862" y="942978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80CEF-EE99-439F-AB4E-66C8B30D65F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9692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2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3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4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5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6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7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8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9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0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1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2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3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4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5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6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7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8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9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0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31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32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33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2000" y="1775356"/>
            <a:ext cx="8636000" cy="122502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824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928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66000" y="228866"/>
            <a:ext cx="2286000" cy="4876271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08000" y="228866"/>
            <a:ext cx="6688667" cy="4876271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569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2000" y="1775356"/>
            <a:ext cx="8636000" cy="122502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758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6978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2570" y="3672418"/>
            <a:ext cx="8636000" cy="1135063"/>
          </a:xfrm>
        </p:spPr>
        <p:txBody>
          <a:bodyPr anchor="t"/>
          <a:lstStyle>
            <a:lvl1pPr algn="l">
              <a:defRPr sz="4444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02570" y="2422261"/>
            <a:ext cx="8636000" cy="1250156"/>
          </a:xfrm>
        </p:spPr>
        <p:txBody>
          <a:bodyPr anchor="b"/>
          <a:lstStyle>
            <a:lvl1pPr marL="0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808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08000" y="1333500"/>
            <a:ext cx="4487333" cy="3771636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64667" y="1333500"/>
            <a:ext cx="4487333" cy="3771636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836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8000" y="1279262"/>
            <a:ext cx="4489098" cy="533135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9098" cy="3292740"/>
          </a:xfrm>
        </p:spPr>
        <p:txBody>
          <a:bodyPr/>
          <a:lstStyle>
            <a:lvl1pPr>
              <a:defRPr sz="2667"/>
            </a:lvl1pPr>
            <a:lvl2pPr>
              <a:defRPr sz="2222"/>
            </a:lvl2pPr>
            <a:lvl3pPr>
              <a:defRPr sz="2000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61141" y="1279262"/>
            <a:ext cx="4490861" cy="533135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61141" y="1812396"/>
            <a:ext cx="4490861" cy="3292740"/>
          </a:xfrm>
        </p:spPr>
        <p:txBody>
          <a:bodyPr/>
          <a:lstStyle>
            <a:lvl1pPr>
              <a:defRPr sz="2667"/>
            </a:lvl1pPr>
            <a:lvl2pPr>
              <a:defRPr sz="2222"/>
            </a:lvl2pPr>
            <a:lvl3pPr>
              <a:defRPr sz="2000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773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172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86801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2" y="227543"/>
            <a:ext cx="3342570" cy="968375"/>
          </a:xfrm>
        </p:spPr>
        <p:txBody>
          <a:bodyPr anchor="b"/>
          <a:lstStyle>
            <a:lvl1pPr algn="l">
              <a:defRPr sz="2222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72278" y="227542"/>
            <a:ext cx="5679722" cy="4877594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08002" y="1195918"/>
            <a:ext cx="3342570" cy="3909219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095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8724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2222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8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7027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51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66000" y="228866"/>
            <a:ext cx="2286000" cy="4876271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08000" y="228866"/>
            <a:ext cx="6688667" cy="4876271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3665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2000" y="1775355"/>
            <a:ext cx="8636000" cy="122502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8742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17006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2570" y="3672418"/>
            <a:ext cx="8636000" cy="1135062"/>
          </a:xfrm>
        </p:spPr>
        <p:txBody>
          <a:bodyPr anchor="t"/>
          <a:lstStyle>
            <a:lvl1pPr algn="l">
              <a:defRPr sz="4444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02570" y="2422261"/>
            <a:ext cx="8636000" cy="1250156"/>
          </a:xfrm>
        </p:spPr>
        <p:txBody>
          <a:bodyPr anchor="b"/>
          <a:lstStyle>
            <a:lvl1pPr marL="0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5488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08000" y="1333501"/>
            <a:ext cx="4487333" cy="3771636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64667" y="1333501"/>
            <a:ext cx="4487333" cy="3771636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05577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8000" y="1279261"/>
            <a:ext cx="4489098" cy="533136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9098" cy="3292740"/>
          </a:xfrm>
        </p:spPr>
        <p:txBody>
          <a:bodyPr/>
          <a:lstStyle>
            <a:lvl1pPr>
              <a:defRPr sz="2667"/>
            </a:lvl1pPr>
            <a:lvl2pPr>
              <a:defRPr sz="2222"/>
            </a:lvl2pPr>
            <a:lvl3pPr>
              <a:defRPr sz="2000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61141" y="1279261"/>
            <a:ext cx="4490861" cy="533136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61141" y="1812396"/>
            <a:ext cx="4490861" cy="3292740"/>
          </a:xfrm>
        </p:spPr>
        <p:txBody>
          <a:bodyPr/>
          <a:lstStyle>
            <a:lvl1pPr>
              <a:defRPr sz="2667"/>
            </a:lvl1pPr>
            <a:lvl2pPr>
              <a:defRPr sz="2222"/>
            </a:lvl2pPr>
            <a:lvl3pPr>
              <a:defRPr sz="2000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30650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4299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461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2570" y="3672418"/>
            <a:ext cx="8636000" cy="1135063"/>
          </a:xfrm>
        </p:spPr>
        <p:txBody>
          <a:bodyPr anchor="t"/>
          <a:lstStyle>
            <a:lvl1pPr algn="l">
              <a:defRPr sz="4444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02570" y="2422261"/>
            <a:ext cx="8636000" cy="1250156"/>
          </a:xfrm>
        </p:spPr>
        <p:txBody>
          <a:bodyPr anchor="b"/>
          <a:lstStyle>
            <a:lvl1pPr marL="0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8297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2" y="227541"/>
            <a:ext cx="3342570" cy="968376"/>
          </a:xfrm>
        </p:spPr>
        <p:txBody>
          <a:bodyPr anchor="b"/>
          <a:lstStyle>
            <a:lvl1pPr algn="l">
              <a:defRPr sz="2222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72278" y="227543"/>
            <a:ext cx="5679722" cy="4877594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08002" y="1195918"/>
            <a:ext cx="3342570" cy="3909219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52426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2222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9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257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8102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66000" y="228866"/>
            <a:ext cx="2286000" cy="4876271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08000" y="228866"/>
            <a:ext cx="6688667" cy="4876271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471334" y="5296959"/>
            <a:ext cx="3217333" cy="304271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057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08000" y="1333500"/>
            <a:ext cx="4487333" cy="3771636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64667" y="1333500"/>
            <a:ext cx="4487333" cy="3771636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17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8000" y="1279262"/>
            <a:ext cx="4489098" cy="533135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9098" cy="3292740"/>
          </a:xfrm>
        </p:spPr>
        <p:txBody>
          <a:bodyPr/>
          <a:lstStyle>
            <a:lvl1pPr>
              <a:defRPr sz="2667"/>
            </a:lvl1pPr>
            <a:lvl2pPr>
              <a:defRPr sz="2222"/>
            </a:lvl2pPr>
            <a:lvl3pPr>
              <a:defRPr sz="2000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61141" y="1279262"/>
            <a:ext cx="4490861" cy="533135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61141" y="1812396"/>
            <a:ext cx="4490861" cy="3292740"/>
          </a:xfrm>
        </p:spPr>
        <p:txBody>
          <a:bodyPr/>
          <a:lstStyle>
            <a:lvl1pPr>
              <a:defRPr sz="2667"/>
            </a:lvl1pPr>
            <a:lvl2pPr>
              <a:defRPr sz="2222"/>
            </a:lvl2pPr>
            <a:lvl3pPr>
              <a:defRPr sz="2000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338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919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73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2" y="227543"/>
            <a:ext cx="3342570" cy="968375"/>
          </a:xfrm>
        </p:spPr>
        <p:txBody>
          <a:bodyPr anchor="b"/>
          <a:lstStyle>
            <a:lvl1pPr algn="l">
              <a:defRPr sz="2222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72278" y="227542"/>
            <a:ext cx="5679722" cy="4877594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08002" y="1195918"/>
            <a:ext cx="3342570" cy="3909219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65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2222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8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922479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media/image1.jpg" Type="http://schemas.openxmlformats.org/officeDocument/2006/relationships/image" Id="rId13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_rels/slideMaster2.xml.rels><?xml version="1.0" encoding="UTF-8" ?><Relationships xmlns="http://schemas.openxmlformats.org/package/2006/relationships"><Relationship Target="../slideLayouts/slideLayout19.xml" Type="http://schemas.openxmlformats.org/officeDocument/2006/relationships/slideLayout" Id="rId8"></Relationship><Relationship Target="../media/image1.jpg" Type="http://schemas.openxmlformats.org/officeDocument/2006/relationships/image" Id="rId13"></Relationship><Relationship Target="../slideLayouts/slideLayout14.xml" Type="http://schemas.openxmlformats.org/officeDocument/2006/relationships/slideLayout" Id="rId3"></Relationship><Relationship Target="../slideLayouts/slideLayout18.xml" Type="http://schemas.openxmlformats.org/officeDocument/2006/relationships/slideLayout" Id="rId7"></Relationship><Relationship Target="../theme/theme2.xml" Type="http://schemas.openxmlformats.org/officeDocument/2006/relationships/theme" Id="rId12"></Relationship><Relationship Target="../slideLayouts/slideLayout13.xml" Type="http://schemas.openxmlformats.org/officeDocument/2006/relationships/slideLayout" Id="rId2"></Relationship><Relationship Target="../slideLayouts/slideLayout12.xml" Type="http://schemas.openxmlformats.org/officeDocument/2006/relationships/slideLayout" Id="rId1"></Relationship><Relationship Target="../slideLayouts/slideLayout17.xml" Type="http://schemas.openxmlformats.org/officeDocument/2006/relationships/slideLayout" Id="rId6"></Relationship><Relationship Target="../slideLayouts/slideLayout22.xml" Type="http://schemas.openxmlformats.org/officeDocument/2006/relationships/slideLayout" Id="rId11"></Relationship><Relationship Target="../slideLayouts/slideLayout16.xml" Type="http://schemas.openxmlformats.org/officeDocument/2006/relationships/slideLayout" Id="rId5"></Relationship><Relationship Target="../slideLayouts/slideLayout21.xml" Type="http://schemas.openxmlformats.org/officeDocument/2006/relationships/slideLayout" Id="rId10"></Relationship><Relationship Target="../slideLayouts/slideLayout15.xml" Type="http://schemas.openxmlformats.org/officeDocument/2006/relationships/slideLayout" Id="rId4"></Relationship><Relationship Target="../slideLayouts/slideLayout20.xml" Type="http://schemas.openxmlformats.org/officeDocument/2006/relationships/slideLayout" Id="rId9"></Relationship></Relationships>
</file>

<file path=ppt/slideMasters/_rels/slideMaster3.xml.rels><?xml version="1.0" encoding="UTF-8" ?><Relationships xmlns="http://schemas.openxmlformats.org/package/2006/relationships"><Relationship Target="../slideLayouts/slideLayout30.xml" Type="http://schemas.openxmlformats.org/officeDocument/2006/relationships/slideLayout" Id="rId8"></Relationship><Relationship Target="../media/image2.png" Type="http://schemas.openxmlformats.org/officeDocument/2006/relationships/image" Id="rId13"></Relationship><Relationship Target="../slideLayouts/slideLayout25.xml" Type="http://schemas.openxmlformats.org/officeDocument/2006/relationships/slideLayout" Id="rId3"></Relationship><Relationship Target="../slideLayouts/slideLayout29.xml" Type="http://schemas.openxmlformats.org/officeDocument/2006/relationships/slideLayout" Id="rId7"></Relationship><Relationship Target="../theme/theme3.xml" Type="http://schemas.openxmlformats.org/officeDocument/2006/relationships/theme" Id="rId12"></Relationship><Relationship Target="../slideLayouts/slideLayout24.xml" Type="http://schemas.openxmlformats.org/officeDocument/2006/relationships/slideLayout" Id="rId2"></Relationship><Relationship Target="../slideLayouts/slideLayout23.xml" Type="http://schemas.openxmlformats.org/officeDocument/2006/relationships/slideLayout" Id="rId1"></Relationship><Relationship Target="../slideLayouts/slideLayout28.xml" Type="http://schemas.openxmlformats.org/officeDocument/2006/relationships/slideLayout" Id="rId6"></Relationship><Relationship Target="../slideLayouts/slideLayout33.xml" Type="http://schemas.openxmlformats.org/officeDocument/2006/relationships/slideLayout" Id="rId11"></Relationship><Relationship Target="../slideLayouts/slideLayout27.xml" Type="http://schemas.openxmlformats.org/officeDocument/2006/relationships/slideLayout" Id="rId5"></Relationship><Relationship Target="../slideLayouts/slideLayout32.xml" Type="http://schemas.openxmlformats.org/officeDocument/2006/relationships/slideLayout" Id="rId10"></Relationship><Relationship Target="../slideLayouts/slideLayout26.xml" Type="http://schemas.openxmlformats.org/officeDocument/2006/relationships/slideLayout" Id="rId4"></Relationship><Relationship Target="../slideLayouts/slideLayout31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8000" y="1333500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08000" y="5296960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E74EB-2289-FE45-AD1C-3E9A1907FBE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471334" y="5296960"/>
            <a:ext cx="321733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281333" y="5296960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75EA1-F607-0B42-AC37-1FC5D183B733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Presentación URF-0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13" y="0"/>
            <a:ext cx="9861177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12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507995" rtl="0" eaLnBrk="1" latinLnBrk="0" hangingPunct="1">
        <a:spcBef>
          <a:spcPct val="0"/>
        </a:spcBef>
        <a:buNone/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96" indent="-380996" algn="l" defTabSz="507995" rtl="0" eaLnBrk="1" latinLnBrk="0" hangingPunct="1">
        <a:spcBef>
          <a:spcPct val="20000"/>
        </a:spcBef>
        <a:buFont typeface="Arial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1pPr>
      <a:lvl2pPr marL="825492" indent="-317497" algn="l" defTabSz="507995" rtl="0" eaLnBrk="1" latinLnBrk="0" hangingPunct="1">
        <a:spcBef>
          <a:spcPct val="20000"/>
        </a:spcBef>
        <a:buFont typeface="Arial"/>
        <a:buChar char="–"/>
        <a:defRPr sz="3111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50799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507995" rtl="0" eaLnBrk="1" latinLnBrk="0" hangingPunct="1">
        <a:spcBef>
          <a:spcPct val="20000"/>
        </a:spcBef>
        <a:buFont typeface="Arial"/>
        <a:buChar char="–"/>
        <a:defRPr sz="2222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507995" rtl="0" eaLnBrk="1" latinLnBrk="0" hangingPunct="1">
        <a:spcBef>
          <a:spcPct val="20000"/>
        </a:spcBef>
        <a:buFont typeface="Arial"/>
        <a:buChar char="»"/>
        <a:defRPr sz="2222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resentación URF-0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13" y="0"/>
            <a:ext cx="9861177" cy="5715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8000" y="1333500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08000" y="5296960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C1E84-AF44-D644-9AC3-130A3A082A8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471334" y="5296960"/>
            <a:ext cx="321733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0" y="1"/>
            <a:ext cx="10160000" cy="4959615"/>
          </a:xfrm>
          <a:prstGeom prst="rect">
            <a:avLst/>
          </a:prstGeom>
          <a:solidFill>
            <a:srgbClr val="C33E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281333" y="5296960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B0B2F-13C7-3F43-B746-990A68DEB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180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07995" rtl="0" eaLnBrk="1" latinLnBrk="0" hangingPunct="1">
        <a:spcBef>
          <a:spcPct val="0"/>
        </a:spcBef>
        <a:buNone/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96" indent="-380996" algn="l" defTabSz="507995" rtl="0" eaLnBrk="1" latinLnBrk="0" hangingPunct="1">
        <a:spcBef>
          <a:spcPct val="20000"/>
        </a:spcBef>
        <a:buFont typeface="Arial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1pPr>
      <a:lvl2pPr marL="825492" indent="-317497" algn="l" defTabSz="507995" rtl="0" eaLnBrk="1" latinLnBrk="0" hangingPunct="1">
        <a:spcBef>
          <a:spcPct val="20000"/>
        </a:spcBef>
        <a:buFont typeface="Arial"/>
        <a:buChar char="–"/>
        <a:defRPr sz="3111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50799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507995" rtl="0" eaLnBrk="1" latinLnBrk="0" hangingPunct="1">
        <a:spcBef>
          <a:spcPct val="20000"/>
        </a:spcBef>
        <a:buFont typeface="Arial"/>
        <a:buChar char="–"/>
        <a:defRPr sz="2222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507995" rtl="0" eaLnBrk="1" latinLnBrk="0" hangingPunct="1">
        <a:spcBef>
          <a:spcPct val="20000"/>
        </a:spcBef>
        <a:buFont typeface="Arial"/>
        <a:buChar char="»"/>
        <a:defRPr sz="2222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8"/>
          <p:cNvSpPr/>
          <p:nvPr userDrawn="1"/>
        </p:nvSpPr>
        <p:spPr>
          <a:xfrm>
            <a:off x="0" y="2568223"/>
            <a:ext cx="10160000" cy="2595052"/>
          </a:xfrm>
          <a:prstGeom prst="rect">
            <a:avLst/>
          </a:prstGeom>
          <a:gradFill flip="none" rotWithShape="1">
            <a:gsLst>
              <a:gs pos="0">
                <a:srgbClr val="217168">
                  <a:alpha val="8000"/>
                </a:srgbClr>
              </a:gs>
              <a:gs pos="100000">
                <a:schemeClr val="bg1">
                  <a:alpha val="8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08000" y="228866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8000" y="1333501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08000" y="5296959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80449-E446-AC4D-87D0-337215B70C19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281333" y="5296959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BF831-E74B-9B44-A48C-3DF079B48FD1}" type="slidenum">
              <a:rPr lang="es-ES" smtClean="0"/>
              <a:t>‹Nº›</a:t>
            </a:fld>
            <a:endParaRPr lang="es-ES"/>
          </a:p>
        </p:txBody>
      </p:sp>
      <p:cxnSp>
        <p:nvCxnSpPr>
          <p:cNvPr id="13" name="Conector recto 7"/>
          <p:cNvCxnSpPr/>
          <p:nvPr userDrawn="1"/>
        </p:nvCxnSpPr>
        <p:spPr>
          <a:xfrm>
            <a:off x="0" y="5165629"/>
            <a:ext cx="10160000" cy="0"/>
          </a:xfrm>
          <a:prstGeom prst="line">
            <a:avLst/>
          </a:prstGeom>
          <a:ln w="12700" cmpd="sng">
            <a:solidFill>
              <a:srgbClr val="21716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9"/>
          <p:cNvCxnSpPr/>
          <p:nvPr userDrawn="1"/>
        </p:nvCxnSpPr>
        <p:spPr>
          <a:xfrm>
            <a:off x="0" y="5165629"/>
            <a:ext cx="1924900" cy="0"/>
          </a:xfrm>
          <a:prstGeom prst="line">
            <a:avLst/>
          </a:prstGeom>
          <a:ln w="1270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URF-GOB Logo en curvas-Horizontal-0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885" y="5235001"/>
            <a:ext cx="3648232" cy="43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52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507995" rtl="0" eaLnBrk="1" latinLnBrk="0" hangingPunct="1">
        <a:spcBef>
          <a:spcPct val="0"/>
        </a:spcBef>
        <a:buNone/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96" indent="-380996" algn="l" defTabSz="507995" rtl="0" eaLnBrk="1" latinLnBrk="0" hangingPunct="1">
        <a:spcBef>
          <a:spcPct val="20000"/>
        </a:spcBef>
        <a:buFont typeface="Arial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1pPr>
      <a:lvl2pPr marL="825492" indent="-317497" algn="l" defTabSz="507995" rtl="0" eaLnBrk="1" latinLnBrk="0" hangingPunct="1">
        <a:spcBef>
          <a:spcPct val="20000"/>
        </a:spcBef>
        <a:buFont typeface="Arial"/>
        <a:buChar char="–"/>
        <a:defRPr sz="3111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50799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507995" rtl="0" eaLnBrk="1" latinLnBrk="0" hangingPunct="1">
        <a:spcBef>
          <a:spcPct val="20000"/>
        </a:spcBef>
        <a:buFont typeface="Arial"/>
        <a:buChar char="–"/>
        <a:defRPr sz="2222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507995" rtl="0" eaLnBrk="1" latinLnBrk="0" hangingPunct="1">
        <a:spcBef>
          <a:spcPct val="20000"/>
        </a:spcBef>
        <a:buFont typeface="Arial"/>
        <a:buChar char="»"/>
        <a:defRPr sz="2222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507995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slideLayouts/slideLayout29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media/image3.png" Type="http://schemas.openxmlformats.org/officeDocument/2006/relationships/image" Id="rId2"></Relationship><Relationship Target="../slideLayouts/slideLayout29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media/image4.png" Type="http://schemas.openxmlformats.org/officeDocument/2006/relationships/image" Id="rId2"></Relationship><Relationship Target="../slideLayouts/slideLayout29.xml" Type="http://schemas.openxmlformats.org/officeDocument/2006/relationships/slideLayout" Id="rId1"></Relationship></Relationships>
</file>

<file path=ppt/slides/_rels/slide4.xml.rels><?xml version="1.0" encoding="UTF-8" ?><Relationships xmlns="http://schemas.openxmlformats.org/package/2006/relationships"><Relationship Target="../media/image5.png" Type="http://schemas.openxmlformats.org/officeDocument/2006/relationships/image" Id="rId2"></Relationship><Relationship Target="../slideLayouts/slideLayout29.xml" Type="http://schemas.openxmlformats.org/officeDocument/2006/relationships/slideLayout" Id="rId1"></Relationship></Relationships>
</file>

<file path=ppt/slides/_rels/slide5.xml.rels><?xml version="1.0" encoding="UTF-8" ?><Relationships xmlns="http://schemas.openxmlformats.org/package/2006/relationships"><Relationship Target="../media/image7.png" Type="http://schemas.openxmlformats.org/officeDocument/2006/relationships/image" Id="rId3"></Relationship><Relationship Target="../media/image6.png" Type="http://schemas.openxmlformats.org/officeDocument/2006/relationships/image" Id="rId2"></Relationship><Relationship Target="../slideLayouts/slideLayout29.xml" Type="http://schemas.openxmlformats.org/officeDocument/2006/relationships/slideLayout" Id="rId1"></Relationship><Relationship Target="../media/image9.png" Type="http://schemas.openxmlformats.org/officeDocument/2006/relationships/image" Id="rId5"></Relationship><Relationship Target="../media/image8.png" Type="http://schemas.openxmlformats.org/officeDocument/2006/relationships/image" Id="rId4"></Relationship></Relationships>
</file>

<file path=ppt/slides/_rels/slide6.xml.rels><?xml version="1.0" encoding="UTF-8" ?><Relationships xmlns="http://schemas.openxmlformats.org/package/2006/relationships"><Relationship Target="../slideLayouts/slideLayout29.xml" Type="http://schemas.openxmlformats.org/officeDocument/2006/relationships/slideLayout" Id="rId1"></Relationship></Relationships>
</file>

<file path=ppt/slides/_rels/slide7.xml.rels><?xml version="1.0" encoding="UTF-8" ?><Relationships xmlns="http://schemas.openxmlformats.org/package/2006/relationships"><Relationship Target="../slideLayouts/slideLayout29.xml" Type="http://schemas.openxmlformats.org/officeDocument/2006/relationships/slideLayout" Id="rId1"></Relationship></Relationships>
</file>

<file path=ppt/slides/_rels/slide8.xml.rels><?xml version="1.0" encoding="UTF-8" ?><Relationships xmlns="http://schemas.openxmlformats.org/package/2006/relationships"><Relationship Target="../slideLayouts/slideLayout29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uadroTexto 29"/>
          <p:cNvSpPr txBox="1"/>
          <p:nvPr/>
        </p:nvSpPr>
        <p:spPr>
          <a:xfrm>
            <a:off x="6272" y="3757815"/>
            <a:ext cx="42990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Felipe Lega Gutiérrez</a:t>
            </a:r>
          </a:p>
          <a:p>
            <a:r>
              <a:rPr lang="es-CO" dirty="0">
                <a:latin typeface="Arial Narrow" panose="020B0606020202030204" pitchFamily="34" charset="0"/>
                <a:cs typeface="Arial" panose="020B0604020202020204" pitchFamily="34" charset="0"/>
              </a:rPr>
              <a:t>Director - Unidad de Regulación Financiera URF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1497120" y="737042"/>
            <a:ext cx="716605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Desafíos regulatorios frente a las nuevas tendencias</a:t>
            </a:r>
          </a:p>
          <a:p>
            <a:pPr algn="ctr"/>
            <a:endParaRPr lang="es-ES" sz="20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8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18° Congreso Latinoamericano de Tecnología e Innovación Financiera</a:t>
            </a:r>
            <a:endParaRPr lang="es-ES" sz="36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14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10 Rectángulo"/>
          <p:cNvSpPr/>
          <p:nvPr/>
        </p:nvSpPr>
        <p:spPr>
          <a:xfrm>
            <a:off x="347132" y="1099510"/>
            <a:ext cx="949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altLang="es-CO" dirty="0" smtClean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Dadas las potencialidades de la tendencia fintech, </a:t>
            </a:r>
            <a:r>
              <a:rPr lang="es-ES" dirty="0" smtClean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nuestro objetivo ha sido consolidar </a:t>
            </a:r>
            <a:r>
              <a:rPr lang="es-ES" dirty="0" smtClean="0">
                <a:latin typeface="Arial Narrow" panose="020B0606020202030204" pitchFamily="34" charset="0"/>
              </a:rPr>
              <a:t>un </a:t>
            </a:r>
            <a:r>
              <a:rPr lang="es-ES" dirty="0">
                <a:latin typeface="Arial Narrow" panose="020B0606020202030204" pitchFamily="34" charset="0"/>
              </a:rPr>
              <a:t>ambiente regulatorio propicio para la innovación en un entorno de estabilidad, integridad y transparencia. </a:t>
            </a:r>
          </a:p>
        </p:txBody>
      </p:sp>
      <p:sp>
        <p:nvSpPr>
          <p:cNvPr id="34" name="4 CuadroTexto"/>
          <p:cNvSpPr txBox="1"/>
          <p:nvPr/>
        </p:nvSpPr>
        <p:spPr>
          <a:xfrm>
            <a:off x="85531" y="4873146"/>
            <a:ext cx="7604393" cy="22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33" dirty="0">
                <a:latin typeface="Arial Narrow" panose="020B0606020202030204" pitchFamily="34" charset="0"/>
              </a:rPr>
              <a:t>Fuente: FSB (2016) </a:t>
            </a:r>
            <a:r>
              <a:rPr lang="es-ES" sz="833" dirty="0" err="1">
                <a:latin typeface="Arial Narrow" panose="020B0606020202030204" pitchFamily="34" charset="0"/>
              </a:rPr>
              <a:t>Fintech</a:t>
            </a:r>
            <a:r>
              <a:rPr lang="es-ES" sz="833" dirty="0">
                <a:latin typeface="Arial Narrow" panose="020B0606020202030204" pitchFamily="34" charset="0"/>
              </a:rPr>
              <a:t>: </a:t>
            </a:r>
            <a:r>
              <a:rPr lang="es-ES" sz="833" dirty="0" err="1">
                <a:latin typeface="Arial Narrow" panose="020B0606020202030204" pitchFamily="34" charset="0"/>
              </a:rPr>
              <a:t>Describing</a:t>
            </a:r>
            <a:r>
              <a:rPr lang="es-ES" sz="833" dirty="0">
                <a:latin typeface="Arial Narrow" panose="020B0606020202030204" pitchFamily="34" charset="0"/>
              </a:rPr>
              <a:t> </a:t>
            </a:r>
            <a:r>
              <a:rPr lang="es-ES" sz="833" dirty="0" err="1">
                <a:latin typeface="Arial Narrow" panose="020B0606020202030204" pitchFamily="34" charset="0"/>
              </a:rPr>
              <a:t>the</a:t>
            </a:r>
            <a:r>
              <a:rPr lang="es-ES" sz="833" dirty="0">
                <a:latin typeface="Arial Narrow" panose="020B0606020202030204" pitchFamily="34" charset="0"/>
              </a:rPr>
              <a:t> </a:t>
            </a:r>
            <a:r>
              <a:rPr lang="es-ES" sz="833" dirty="0" err="1">
                <a:latin typeface="Arial Narrow" panose="020B0606020202030204" pitchFamily="34" charset="0"/>
              </a:rPr>
              <a:t>landscape</a:t>
            </a:r>
            <a:r>
              <a:rPr lang="es-ES" sz="833" dirty="0">
                <a:latin typeface="Arial Narrow" panose="020B0606020202030204" pitchFamily="34" charset="0"/>
              </a:rPr>
              <a:t> and a </a:t>
            </a:r>
            <a:r>
              <a:rPr lang="es-ES" sz="833" dirty="0" err="1">
                <a:latin typeface="Arial Narrow" panose="020B0606020202030204" pitchFamily="34" charset="0"/>
              </a:rPr>
              <a:t>framework</a:t>
            </a:r>
            <a:r>
              <a:rPr lang="es-ES" sz="833" dirty="0">
                <a:latin typeface="Arial Narrow" panose="020B0606020202030204" pitchFamily="34" charset="0"/>
              </a:rPr>
              <a:t> </a:t>
            </a:r>
            <a:r>
              <a:rPr lang="es-ES" sz="833" dirty="0" err="1">
                <a:latin typeface="Arial Narrow" panose="020B0606020202030204" pitchFamily="34" charset="0"/>
              </a:rPr>
              <a:t>for</a:t>
            </a:r>
            <a:r>
              <a:rPr lang="es-ES" sz="833" dirty="0">
                <a:latin typeface="Arial Narrow" panose="020B0606020202030204" pitchFamily="34" charset="0"/>
              </a:rPr>
              <a:t> </a:t>
            </a:r>
            <a:r>
              <a:rPr lang="es-ES" sz="833" dirty="0" err="1">
                <a:latin typeface="Arial Narrow" panose="020B0606020202030204" pitchFamily="34" charset="0"/>
              </a:rPr>
              <a:t>analysis</a:t>
            </a:r>
            <a:r>
              <a:rPr lang="es-ES" sz="833" dirty="0">
                <a:latin typeface="Arial Narrow" panose="020B0606020202030204" pitchFamily="34" charset="0"/>
              </a:rPr>
              <a:t>; </a:t>
            </a:r>
            <a:r>
              <a:rPr lang="es-ES" sz="833" dirty="0" err="1">
                <a:latin typeface="Arial Narrow" panose="020B0606020202030204" pitchFamily="34" charset="0"/>
              </a:rPr>
              <a:t>Akkizidis</a:t>
            </a:r>
            <a:r>
              <a:rPr lang="es-ES" sz="833" dirty="0">
                <a:latin typeface="Arial Narrow" panose="020B0606020202030204" pitchFamily="34" charset="0"/>
              </a:rPr>
              <a:t> I., </a:t>
            </a:r>
            <a:r>
              <a:rPr lang="es-ES" sz="833" dirty="0" err="1">
                <a:latin typeface="Arial Narrow" panose="020B0606020202030204" pitchFamily="34" charset="0"/>
              </a:rPr>
              <a:t>Stagars</a:t>
            </a:r>
            <a:r>
              <a:rPr lang="es-ES" sz="833" dirty="0">
                <a:latin typeface="Arial Narrow" panose="020B0606020202030204" pitchFamily="34" charset="0"/>
              </a:rPr>
              <a:t> M. (2016) </a:t>
            </a:r>
            <a:r>
              <a:rPr lang="es-ES" sz="833" i="1" dirty="0">
                <a:latin typeface="Arial Narrow" panose="020B0606020202030204" pitchFamily="34" charset="0"/>
              </a:rPr>
              <a:t>Marketplace </a:t>
            </a:r>
            <a:r>
              <a:rPr lang="es-ES" sz="833" i="1" dirty="0" err="1">
                <a:latin typeface="Arial Narrow" panose="020B0606020202030204" pitchFamily="34" charset="0"/>
              </a:rPr>
              <a:t>lending</a:t>
            </a:r>
            <a:r>
              <a:rPr lang="es-ES" sz="833" i="1" dirty="0">
                <a:latin typeface="Arial Narrow" panose="020B0606020202030204" pitchFamily="34" charset="0"/>
              </a:rPr>
              <a:t>, </a:t>
            </a:r>
            <a:r>
              <a:rPr lang="es-ES" sz="833" i="1" dirty="0" err="1">
                <a:latin typeface="Arial Narrow" panose="020B0606020202030204" pitchFamily="34" charset="0"/>
              </a:rPr>
              <a:t>Financial</a:t>
            </a:r>
            <a:r>
              <a:rPr lang="es-ES" sz="833" i="1" dirty="0">
                <a:latin typeface="Arial Narrow" panose="020B0606020202030204" pitchFamily="34" charset="0"/>
              </a:rPr>
              <a:t> </a:t>
            </a:r>
            <a:r>
              <a:rPr lang="es-ES" sz="833" i="1" dirty="0" err="1">
                <a:latin typeface="Arial Narrow" panose="020B0606020202030204" pitchFamily="34" charset="0"/>
              </a:rPr>
              <a:t>Analysis</a:t>
            </a:r>
            <a:r>
              <a:rPr lang="es-ES" sz="833" i="1" dirty="0">
                <a:latin typeface="Arial Narrow" panose="020B0606020202030204" pitchFamily="34" charset="0"/>
              </a:rPr>
              <a:t> and </a:t>
            </a:r>
            <a:r>
              <a:rPr lang="es-ES" sz="833" i="1" dirty="0" err="1">
                <a:latin typeface="Arial Narrow" panose="020B0606020202030204" pitchFamily="34" charset="0"/>
              </a:rPr>
              <a:t>the</a:t>
            </a:r>
            <a:r>
              <a:rPr lang="es-ES" sz="833" i="1" dirty="0">
                <a:latin typeface="Arial Narrow" panose="020B0606020202030204" pitchFamily="34" charset="0"/>
              </a:rPr>
              <a:t> </a:t>
            </a:r>
            <a:r>
              <a:rPr lang="es-ES" sz="833" i="1" dirty="0" err="1">
                <a:latin typeface="Arial Narrow" panose="020B0606020202030204" pitchFamily="34" charset="0"/>
              </a:rPr>
              <a:t>future</a:t>
            </a:r>
            <a:r>
              <a:rPr lang="es-ES" sz="833" i="1" dirty="0">
                <a:latin typeface="Arial Narrow" panose="020B0606020202030204" pitchFamily="34" charset="0"/>
              </a:rPr>
              <a:t> of </a:t>
            </a:r>
            <a:r>
              <a:rPr lang="es-ES" sz="833" i="1" dirty="0" err="1">
                <a:latin typeface="Arial Narrow" panose="020B0606020202030204" pitchFamily="34" charset="0"/>
              </a:rPr>
              <a:t>credit</a:t>
            </a:r>
            <a:r>
              <a:rPr lang="es-ES" sz="833" dirty="0">
                <a:latin typeface="Arial Narrow" panose="020B0606020202030204" pitchFamily="34" charset="0"/>
              </a:rPr>
              <a:t>.</a:t>
            </a:r>
            <a:endParaRPr lang="es-ES" sz="833" i="1" dirty="0">
              <a:latin typeface="Arial Narrow" panose="020B0606020202030204" pitchFamily="34" charset="0"/>
            </a:endParaRPr>
          </a:p>
        </p:txBody>
      </p:sp>
      <p:sp>
        <p:nvSpPr>
          <p:cNvPr id="35" name="CuadroTexto 1"/>
          <p:cNvSpPr txBox="1"/>
          <p:nvPr/>
        </p:nvSpPr>
        <p:spPr>
          <a:xfrm>
            <a:off x="179599" y="2198132"/>
            <a:ext cx="2808000" cy="22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latin typeface="Arial Narrow" panose="020B0606020202030204" pitchFamily="34" charset="0"/>
                <a:cs typeface="Arial Narrow"/>
              </a:rPr>
              <a:t>OPORTUNIDADES</a:t>
            </a:r>
          </a:p>
          <a:p>
            <a:pPr marL="238115" indent="-238115" algn="just">
              <a:buFont typeface="Arial"/>
              <a:buChar char="•"/>
            </a:pPr>
            <a:endParaRPr lang="es-ES" sz="1600" dirty="0">
              <a:latin typeface="Arial Narrow" panose="020B0606020202030204" pitchFamily="34" charset="0"/>
              <a:cs typeface="Arial Narrow"/>
            </a:endParaRPr>
          </a:p>
          <a:p>
            <a:pPr marL="166681" indent="-166681" algn="just">
              <a:buFont typeface="Arial"/>
              <a:buChar char="•"/>
            </a:pPr>
            <a:r>
              <a:rPr lang="es-ES" sz="1600" dirty="0">
                <a:latin typeface="Arial Narrow" panose="020B0606020202030204" pitchFamily="34" charset="0"/>
                <a:cs typeface="Arial Narrow"/>
              </a:rPr>
              <a:t> Eficiencia y agilidad en procesos </a:t>
            </a:r>
          </a:p>
          <a:p>
            <a:pPr marL="166681" indent="-166681" algn="just">
              <a:buFont typeface="Arial"/>
              <a:buChar char="•"/>
            </a:pPr>
            <a:endParaRPr lang="es-ES" sz="1600" dirty="0" smtClean="0">
              <a:latin typeface="Arial Narrow" panose="020B0606020202030204" pitchFamily="34" charset="0"/>
              <a:cs typeface="Arial Narrow"/>
            </a:endParaRPr>
          </a:p>
          <a:p>
            <a:pPr marL="166681" indent="-166681" algn="just">
              <a:buFont typeface="Arial"/>
              <a:buChar char="•"/>
            </a:pPr>
            <a:r>
              <a:rPr lang="es-ES" sz="1600" dirty="0" smtClean="0">
                <a:latin typeface="Arial Narrow" panose="020B0606020202030204" pitchFamily="34" charset="0"/>
                <a:cs typeface="Arial Narrow"/>
              </a:rPr>
              <a:t>Fortalecer diseño de productos</a:t>
            </a:r>
          </a:p>
          <a:p>
            <a:pPr marL="166681" indent="-166681" algn="just">
              <a:buFont typeface="Arial"/>
              <a:buChar char="•"/>
            </a:pPr>
            <a:endParaRPr lang="es-ES" sz="1600" dirty="0">
              <a:latin typeface="Arial Narrow" panose="020B0606020202030204" pitchFamily="34" charset="0"/>
              <a:cs typeface="Arial Narrow"/>
            </a:endParaRPr>
          </a:p>
          <a:p>
            <a:pPr marL="166681" indent="-166681" algn="just">
              <a:buFont typeface="Arial"/>
              <a:buChar char="•"/>
            </a:pPr>
            <a:r>
              <a:rPr lang="es-ES" sz="1600" dirty="0" smtClean="0">
                <a:latin typeface="Arial Narrow" panose="020B0606020202030204" pitchFamily="34" charset="0"/>
                <a:cs typeface="Arial Narrow"/>
              </a:rPr>
              <a:t>Dinamizar inclusión financiera</a:t>
            </a:r>
            <a:endParaRPr lang="es-ES" sz="1600" dirty="0">
              <a:latin typeface="Arial Narrow" panose="020B0606020202030204" pitchFamily="34" charset="0"/>
              <a:cs typeface="Arial Narrow"/>
            </a:endParaRPr>
          </a:p>
        </p:txBody>
      </p:sp>
      <p:sp>
        <p:nvSpPr>
          <p:cNvPr id="36" name="CuadroTexto 6"/>
          <p:cNvSpPr txBox="1"/>
          <p:nvPr/>
        </p:nvSpPr>
        <p:spPr>
          <a:xfrm>
            <a:off x="3389900" y="2198132"/>
            <a:ext cx="2808000" cy="22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latin typeface="Arial Narrow" panose="020B0606020202030204" pitchFamily="34" charset="0"/>
                <a:cs typeface="Arial Narrow"/>
              </a:rPr>
              <a:t>RETOS</a:t>
            </a:r>
          </a:p>
          <a:p>
            <a:pPr marL="238115" indent="-238115" algn="just">
              <a:buFont typeface="Arial"/>
              <a:buChar char="•"/>
            </a:pPr>
            <a:endParaRPr lang="es-ES" sz="1600" dirty="0">
              <a:latin typeface="Arial Narrow" panose="020B0606020202030204" pitchFamily="34" charset="0"/>
              <a:cs typeface="Arial Narrow"/>
            </a:endParaRPr>
          </a:p>
          <a:p>
            <a:pPr marL="238115" indent="-238115" algn="just">
              <a:buFont typeface="Arial"/>
              <a:buChar char="•"/>
            </a:pPr>
            <a:r>
              <a:rPr lang="es-ES" sz="1600" dirty="0" smtClean="0">
                <a:latin typeface="Arial Narrow" panose="020B0606020202030204" pitchFamily="34" charset="0"/>
                <a:cs typeface="Arial Narrow"/>
              </a:rPr>
              <a:t>Puede generar nuevos riesgos y potenciar los tradicionales</a:t>
            </a:r>
            <a:endParaRPr lang="es-ES" sz="1600" dirty="0">
              <a:latin typeface="Arial Narrow" panose="020B0606020202030204" pitchFamily="34" charset="0"/>
              <a:cs typeface="Arial Narrow"/>
            </a:endParaRPr>
          </a:p>
          <a:p>
            <a:pPr algn="just"/>
            <a:r>
              <a:rPr lang="es-ES" sz="1600" dirty="0">
                <a:latin typeface="Arial Narrow" panose="020B0606020202030204" pitchFamily="34" charset="0"/>
                <a:cs typeface="Arial Narrow"/>
              </a:rPr>
              <a:t> </a:t>
            </a:r>
          </a:p>
          <a:p>
            <a:pPr marL="238115" indent="-238115" algn="just">
              <a:buFont typeface="Arial"/>
              <a:buChar char="•"/>
            </a:pPr>
            <a:r>
              <a:rPr lang="es-ES" sz="1600" dirty="0">
                <a:latin typeface="Arial Narrow" panose="020B0606020202030204" pitchFamily="34" charset="0"/>
                <a:cs typeface="Arial Narrow"/>
              </a:rPr>
              <a:t>Asimetrías </a:t>
            </a:r>
            <a:r>
              <a:rPr lang="es-ES" sz="1600" dirty="0" smtClean="0">
                <a:latin typeface="Arial Narrow" panose="020B0606020202030204" pitchFamily="34" charset="0"/>
                <a:cs typeface="Arial Narrow"/>
              </a:rPr>
              <a:t>regulatorias</a:t>
            </a:r>
            <a:endParaRPr lang="es-ES" sz="1600" dirty="0">
              <a:latin typeface="Arial Narrow" panose="020B0606020202030204" pitchFamily="34" charset="0"/>
              <a:cs typeface="Arial Narrow"/>
            </a:endParaRPr>
          </a:p>
          <a:p>
            <a:pPr marL="238115" indent="-238115" algn="just">
              <a:buFont typeface="Arial"/>
              <a:buChar char="•"/>
            </a:pPr>
            <a:endParaRPr lang="es-ES" sz="1600" dirty="0">
              <a:latin typeface="Arial Narrow" panose="020B0606020202030204" pitchFamily="34" charset="0"/>
              <a:cs typeface="Arial Narrow"/>
            </a:endParaRPr>
          </a:p>
          <a:p>
            <a:pPr marL="238115" indent="-238115" algn="just">
              <a:buFont typeface="Arial"/>
              <a:buChar char="•"/>
            </a:pPr>
            <a:r>
              <a:rPr lang="es-ES" sz="1600" dirty="0">
                <a:latin typeface="Arial Narrow" panose="020B0606020202030204" pitchFamily="34" charset="0"/>
                <a:cs typeface="Arial Narrow"/>
              </a:rPr>
              <a:t>Desintermediación </a:t>
            </a:r>
            <a:r>
              <a:rPr lang="es-ES" sz="1600" dirty="0" smtClean="0">
                <a:latin typeface="Arial Narrow" panose="020B0606020202030204" pitchFamily="34" charset="0"/>
                <a:cs typeface="Arial Narrow"/>
              </a:rPr>
              <a:t>financiera</a:t>
            </a:r>
            <a:endParaRPr lang="es-ES" sz="1600" dirty="0">
              <a:latin typeface="Arial Narrow" panose="020B0606020202030204" pitchFamily="34" charset="0"/>
              <a:cs typeface="Arial Narrow"/>
            </a:endParaRPr>
          </a:p>
        </p:txBody>
      </p:sp>
      <p:cxnSp>
        <p:nvCxnSpPr>
          <p:cNvPr id="41" name="22 Conector recto"/>
          <p:cNvCxnSpPr/>
          <p:nvPr/>
        </p:nvCxnSpPr>
        <p:spPr>
          <a:xfrm>
            <a:off x="3145846" y="2114439"/>
            <a:ext cx="0" cy="231569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ángulo 41"/>
          <p:cNvSpPr/>
          <p:nvPr/>
        </p:nvSpPr>
        <p:spPr>
          <a:xfrm>
            <a:off x="3501690" y="107480"/>
            <a:ext cx="6658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0"/>
              </a:spcAft>
            </a:pPr>
            <a:r>
              <a:rPr lang="es-CO" sz="36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Desafíos de la regulación fintech</a:t>
            </a:r>
            <a:endParaRPr lang="es-CO" sz="36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279431" y="2468258"/>
            <a:ext cx="2257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es-CO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PRINCIPIOS FINTECH</a:t>
            </a:r>
            <a:endParaRPr lang="es-CO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924" y="2986469"/>
            <a:ext cx="1271374" cy="1493864"/>
          </a:xfrm>
          <a:prstGeom prst="rect">
            <a:avLst/>
          </a:prstGeom>
        </p:spPr>
      </p:pic>
      <p:sp>
        <p:nvSpPr>
          <p:cNvPr id="6" name="Triángulo isósceles 5"/>
          <p:cNvSpPr/>
          <p:nvPr/>
        </p:nvSpPr>
        <p:spPr>
          <a:xfrm rot="5400000">
            <a:off x="5788523" y="3179816"/>
            <a:ext cx="1900285" cy="37676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98293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ángulo 106"/>
          <p:cNvSpPr/>
          <p:nvPr/>
        </p:nvSpPr>
        <p:spPr>
          <a:xfrm>
            <a:off x="3962400" y="4559"/>
            <a:ext cx="619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0"/>
              </a:spcAft>
            </a:pPr>
            <a:r>
              <a:rPr lang="es-CO" sz="36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Agenda de innovación financiera</a:t>
            </a:r>
            <a:endParaRPr lang="es-CO" sz="36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Pentágono 217"/>
          <p:cNvSpPr/>
          <p:nvPr/>
        </p:nvSpPr>
        <p:spPr>
          <a:xfrm>
            <a:off x="3503193" y="3321455"/>
            <a:ext cx="5772709" cy="544384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160"/>
          </a:p>
        </p:txBody>
      </p:sp>
      <p:sp>
        <p:nvSpPr>
          <p:cNvPr id="219" name="Pentágono 218"/>
          <p:cNvSpPr/>
          <p:nvPr/>
        </p:nvSpPr>
        <p:spPr>
          <a:xfrm>
            <a:off x="3491001" y="964170"/>
            <a:ext cx="5772709" cy="647464"/>
          </a:xfrm>
          <a:prstGeom prst="homePlate">
            <a:avLst/>
          </a:prstGeom>
          <a:solidFill>
            <a:schemeClr val="bg1">
              <a:lumMod val="6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160"/>
          </a:p>
        </p:txBody>
      </p:sp>
      <p:sp>
        <p:nvSpPr>
          <p:cNvPr id="220" name="CuadroTexto 219"/>
          <p:cNvSpPr txBox="1"/>
          <p:nvPr/>
        </p:nvSpPr>
        <p:spPr>
          <a:xfrm>
            <a:off x="3302008" y="1050014"/>
            <a:ext cx="563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>
                <a:solidFill>
                  <a:schemeClr val="bg1"/>
                </a:solidFill>
                <a:latin typeface="Arial Narrow" panose="020B0606020202030204" pitchFamily="34" charset="0"/>
              </a:rPr>
              <a:t>Fuente complementaria de financiación de </a:t>
            </a:r>
            <a:r>
              <a:rPr lang="es-CO" sz="2000" dirty="0" err="1">
                <a:solidFill>
                  <a:schemeClr val="bg1"/>
                </a:solidFill>
                <a:latin typeface="Arial Narrow" panose="020B0606020202030204" pitchFamily="34" charset="0"/>
              </a:rPr>
              <a:t>mipymes</a:t>
            </a:r>
            <a:endParaRPr lang="es-CO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7" name="Pentágono 226"/>
          <p:cNvSpPr/>
          <p:nvPr/>
        </p:nvSpPr>
        <p:spPr>
          <a:xfrm>
            <a:off x="3503193" y="2138571"/>
            <a:ext cx="5772709" cy="632151"/>
          </a:xfrm>
          <a:prstGeom prst="homePlate">
            <a:avLst/>
          </a:prstGeom>
          <a:solidFill>
            <a:schemeClr val="accent2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160"/>
          </a:p>
        </p:txBody>
      </p:sp>
      <p:sp>
        <p:nvSpPr>
          <p:cNvPr id="228" name="CuadroTexto 227"/>
          <p:cNvSpPr txBox="1"/>
          <p:nvPr/>
        </p:nvSpPr>
        <p:spPr>
          <a:xfrm>
            <a:off x="2907676" y="2193004"/>
            <a:ext cx="5882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Promover pagos digitales, inclusivos y seguros</a:t>
            </a:r>
            <a:endParaRPr lang="es-CO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33348"/>
          <a:stretch/>
        </p:blipFill>
        <p:spPr>
          <a:xfrm>
            <a:off x="587446" y="815359"/>
            <a:ext cx="2589738" cy="2197348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587446" y="4136457"/>
            <a:ext cx="2589738" cy="95410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4</a:t>
            </a:r>
          </a:p>
          <a:p>
            <a:pPr algn="ctr"/>
            <a:r>
              <a:rPr lang="es-CO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Estrategia de inclusión financiera digital</a:t>
            </a:r>
            <a:endParaRPr lang="es-CO" sz="14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Pentágono 11"/>
          <p:cNvSpPr/>
          <p:nvPr/>
        </p:nvSpPr>
        <p:spPr>
          <a:xfrm>
            <a:off x="3503193" y="4278756"/>
            <a:ext cx="5842938" cy="544384"/>
          </a:xfrm>
          <a:prstGeom prst="homePlate">
            <a:avLst/>
          </a:prstGeom>
          <a:solidFill>
            <a:srgbClr val="31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>
                <a:solidFill>
                  <a:schemeClr val="bg1"/>
                </a:solidFill>
                <a:latin typeface="Arial Narrow" panose="020B0606020202030204" pitchFamily="34" charset="0"/>
              </a:rPr>
              <a:t>Acelerar uso de servicios financieros transaccionales</a:t>
            </a:r>
            <a:endParaRPr lang="es-CO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87446" y="3178148"/>
            <a:ext cx="2589738" cy="830997"/>
          </a:xfrm>
          <a:prstGeom prst="rect">
            <a:avLst/>
          </a:prstGeom>
          <a:solidFill>
            <a:srgbClr val="25406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endParaRPr lang="es-CO" sz="32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s-CO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Iniciativa legislativa</a:t>
            </a:r>
            <a:r>
              <a:rPr lang="es-CO" sz="1600" dirty="0" smtClean="0">
                <a:latin typeface="Arial Narrow" panose="020B0606020202030204" pitchFamily="34" charset="0"/>
              </a:rPr>
              <a:t> </a:t>
            </a:r>
            <a:endParaRPr lang="es-CO" sz="1600" dirty="0"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599966" y="3402754"/>
            <a:ext cx="4288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chemeClr val="bg1"/>
                </a:solidFill>
                <a:latin typeface="Arial Narrow" panose="020B0606020202030204" pitchFamily="34" charset="0"/>
              </a:rPr>
              <a:t>Generar un ambiente propicio para la innovación</a:t>
            </a:r>
            <a:endParaRPr lang="x-none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0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ángulo 105"/>
          <p:cNvSpPr/>
          <p:nvPr/>
        </p:nvSpPr>
        <p:spPr>
          <a:xfrm>
            <a:off x="4809119" y="835625"/>
            <a:ext cx="3073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</a:p>
          <a:p>
            <a:endParaRPr lang="es-ES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endParaRPr lang="es-ES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8566" y="1476139"/>
            <a:ext cx="4224894" cy="3182388"/>
          </a:xfrm>
          <a:prstGeom prst="rect">
            <a:avLst/>
          </a:prstGeom>
        </p:spPr>
      </p:pic>
      <p:sp>
        <p:nvSpPr>
          <p:cNvPr id="218" name="Pentágono 217"/>
          <p:cNvSpPr/>
          <p:nvPr/>
        </p:nvSpPr>
        <p:spPr>
          <a:xfrm>
            <a:off x="6735319" y="822484"/>
            <a:ext cx="3062071" cy="901029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6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CuadroTexto 218"/>
          <p:cNvSpPr txBox="1"/>
          <p:nvPr/>
        </p:nvSpPr>
        <p:spPr>
          <a:xfrm>
            <a:off x="3810000" y="1872759"/>
            <a:ext cx="5987390" cy="8079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REGULACIÓN PROPORCIONAL A LA NATURALEZA DE LA ACTIVIDAD</a:t>
            </a:r>
          </a:p>
          <a:p>
            <a:pPr algn="ctr"/>
            <a:r>
              <a:rPr lang="es-E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Deberes </a:t>
            </a:r>
            <a:r>
              <a:rPr lang="es-E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prohibiciones en aspectos claves para un desarrollo </a:t>
            </a:r>
            <a:r>
              <a:rPr lang="es-E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sostenido </a:t>
            </a:r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Pentágono 219"/>
          <p:cNvSpPr/>
          <p:nvPr/>
        </p:nvSpPr>
        <p:spPr>
          <a:xfrm>
            <a:off x="3810000" y="841853"/>
            <a:ext cx="2761475" cy="901029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6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CuadroTexto 220"/>
          <p:cNvSpPr txBox="1"/>
          <p:nvPr/>
        </p:nvSpPr>
        <p:spPr>
          <a:xfrm>
            <a:off x="3795018" y="892516"/>
            <a:ext cx="2440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COMPLEMENTAR MECANISMOS DE FINANCIACIÓN DE </a:t>
            </a:r>
            <a:r>
              <a:rPr lang="es-CO" sz="16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PYMES</a:t>
            </a:r>
            <a:endParaRPr lang="es-CO" sz="16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CuadroTexto 221"/>
          <p:cNvSpPr txBox="1"/>
          <p:nvPr/>
        </p:nvSpPr>
        <p:spPr>
          <a:xfrm>
            <a:off x="6826587" y="846343"/>
            <a:ext cx="2455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FOMENTAR PARTICIPACIÓN DE  INVERSIONISTAS </a:t>
            </a:r>
            <a:r>
              <a:rPr lang="es-CO" sz="1600" i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RETAIL</a:t>
            </a:r>
            <a:endParaRPr lang="es-CO" sz="16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30 CuadroTexto"/>
          <p:cNvSpPr txBox="1">
            <a:spLocks noChangeArrowheads="1"/>
          </p:cNvSpPr>
          <p:nvPr/>
        </p:nvSpPr>
        <p:spPr bwMode="auto">
          <a:xfrm>
            <a:off x="6250741" y="2693813"/>
            <a:ext cx="3539215" cy="2246769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N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úmero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plural de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aportantes</a:t>
            </a:r>
            <a:r>
              <a:rPr lang="es-CO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CO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Hasta 3.000 SMMLV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aportantes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no calificados y 10.000 SMMLV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con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la participación de al menos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uno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calificado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.</a:t>
            </a:r>
            <a:r>
              <a:rPr lang="es-CO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 </a:t>
            </a:r>
          </a:p>
          <a:p>
            <a:pPr algn="just"/>
            <a:endParaRPr lang="es-CO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Recaudo de recursos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en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entidades vigiladas y de forma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segregada.</a:t>
            </a:r>
          </a:p>
          <a:p>
            <a:pPr algn="just"/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3810000" y="2693460"/>
            <a:ext cx="2359665" cy="224712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058" tIns="41029" rIns="82058" bIns="41029"/>
          <a:lstStyle>
            <a:lvl1pPr marL="342900" indent="-3429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>
              <a:spcBef>
                <a:spcPts val="0"/>
              </a:spcBef>
              <a:buSzPct val="75000"/>
              <a:buNone/>
              <a:defRPr/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Infraestructura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electrónica.  </a:t>
            </a: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ct val="75000"/>
              <a:buNone/>
              <a:defRPr/>
            </a:pP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ct val="75000"/>
              <a:buNone/>
              <a:defRPr/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Emisión de valores simplificada (sin </a:t>
            </a:r>
            <a:r>
              <a:rPr lang="es-CO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RNVE ni prospecto)</a:t>
            </a:r>
            <a:endParaRPr lang="es-CO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ct val="75000"/>
              <a:buNone/>
              <a:defRPr/>
            </a:pPr>
            <a:endParaRPr lang="es-CO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ct val="75000"/>
              <a:buNone/>
              <a:defRPr/>
            </a:pPr>
            <a:r>
              <a:rPr lang="es-CO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Plataforma no asesora, no presta ni administra recursos. 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Rectángulo 224"/>
          <p:cNvSpPr/>
          <p:nvPr/>
        </p:nvSpPr>
        <p:spPr>
          <a:xfrm>
            <a:off x="3962400" y="4559"/>
            <a:ext cx="619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0"/>
              </a:spcAft>
            </a:pPr>
            <a:r>
              <a:rPr lang="es-CO" sz="36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Crowdfunding</a:t>
            </a:r>
            <a:endParaRPr lang="es-CO" sz="36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80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Marcador de contenido 2"/>
          <p:cNvSpPr txBox="1">
            <a:spLocks/>
          </p:cNvSpPr>
          <p:nvPr/>
        </p:nvSpPr>
        <p:spPr>
          <a:xfrm>
            <a:off x="89949" y="1697440"/>
            <a:ext cx="2441804" cy="2505394"/>
          </a:xfrm>
          <a:prstGeom prst="rect">
            <a:avLst/>
          </a:prstGeom>
        </p:spPr>
        <p:txBody>
          <a:bodyPr>
            <a:noAutofit/>
          </a:bodyPr>
          <a:lstStyle>
            <a:lvl1pPr marL="380996" indent="-380996" algn="l" defTabSz="507995" rtl="0" eaLnBrk="1" latinLnBrk="0" hangingPunct="1">
              <a:spcBef>
                <a:spcPct val="20000"/>
              </a:spcBef>
              <a:buFont typeface="Arial"/>
              <a:buChar char="•"/>
              <a:defRPr sz="3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5492" indent="-317497" algn="l" defTabSz="507995" rtl="0" eaLnBrk="1" latinLnBrk="0" hangingPunct="1">
              <a:spcBef>
                <a:spcPct val="20000"/>
              </a:spcBef>
              <a:buFont typeface="Arial"/>
              <a:buChar char="–"/>
              <a:defRPr sz="31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987" indent="-253997" algn="l" defTabSz="50799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7982" indent="-253997" algn="l" defTabSz="507995" rtl="0" eaLnBrk="1" latinLnBrk="0" hangingPunct="1">
              <a:spcBef>
                <a:spcPct val="20000"/>
              </a:spcBef>
              <a:buFont typeface="Arial"/>
              <a:buChar char="–"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5977" indent="-253997" algn="l" defTabSz="507995" rtl="0" eaLnBrk="1" latinLnBrk="0" hangingPunct="1">
              <a:spcBef>
                <a:spcPct val="20000"/>
              </a:spcBef>
              <a:buFont typeface="Arial"/>
              <a:buChar char="»"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3972" indent="-253997" algn="l" defTabSz="507995" rtl="0" eaLnBrk="1" latinLnBrk="0" hangingPunct="1">
              <a:spcBef>
                <a:spcPct val="20000"/>
              </a:spcBef>
              <a:buFont typeface="Arial"/>
              <a:buChar char="•"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1967" indent="-253997" algn="l" defTabSz="507995" rtl="0" eaLnBrk="1" latinLnBrk="0" hangingPunct="1">
              <a:spcBef>
                <a:spcPct val="20000"/>
              </a:spcBef>
              <a:buFont typeface="Arial"/>
              <a:buChar char="•"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962" indent="-253997" algn="l" defTabSz="507995" rtl="0" eaLnBrk="1" latinLnBrk="0" hangingPunct="1">
              <a:spcBef>
                <a:spcPct val="20000"/>
              </a:spcBef>
              <a:buFont typeface="Arial"/>
              <a:buChar char="•"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7957" indent="-253997" algn="l" defTabSz="507995" rtl="0" eaLnBrk="1" latinLnBrk="0" hangingPunct="1">
              <a:spcBef>
                <a:spcPct val="20000"/>
              </a:spcBef>
              <a:buFont typeface="Arial"/>
              <a:buChar char="•"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es-ES" altLang="es-CO" sz="18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ＭＳ Ｐゴシック" pitchFamily="34" charset="-128"/>
              </a:rPr>
              <a:t>Estamos revisando la regulación del sistema de pago de bajo valor para promover la digitalización de las transacciones en la economía en un entorno inclusivo, competitivo, interoperable y seguro. </a:t>
            </a:r>
          </a:p>
          <a:p>
            <a:pPr marL="0" indent="0" algn="just">
              <a:buFont typeface="Arial"/>
              <a:buNone/>
            </a:pPr>
            <a:endParaRPr lang="es-ES" altLang="es-CO" sz="18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  <p:grpSp>
        <p:nvGrpSpPr>
          <p:cNvPr id="34" name="91 Grupo"/>
          <p:cNvGrpSpPr>
            <a:grpSpLocks/>
          </p:cNvGrpSpPr>
          <p:nvPr/>
        </p:nvGrpSpPr>
        <p:grpSpPr bwMode="auto">
          <a:xfrm>
            <a:off x="2875127" y="1995031"/>
            <a:ext cx="2268538" cy="1947863"/>
            <a:chOff x="232298" y="2032310"/>
            <a:chExt cx="2268000" cy="1947372"/>
          </a:xfrm>
          <a:solidFill>
            <a:srgbClr val="5CC6B4"/>
          </a:solidFill>
        </p:grpSpPr>
        <p:sp>
          <p:nvSpPr>
            <p:cNvPr id="35" name="Freeform 6"/>
            <p:cNvSpPr>
              <a:spLocks/>
            </p:cNvSpPr>
            <p:nvPr/>
          </p:nvSpPr>
          <p:spPr bwMode="auto">
            <a:xfrm>
              <a:off x="687803" y="2032310"/>
              <a:ext cx="598345" cy="92052"/>
            </a:xfrm>
            <a:custGeom>
              <a:avLst/>
              <a:gdLst/>
              <a:ahLst/>
              <a:cxnLst>
                <a:cxn ang="0">
                  <a:pos x="4404" y="0"/>
                </a:cxn>
                <a:cxn ang="0">
                  <a:pos x="4974" y="0"/>
                </a:cxn>
                <a:cxn ang="0">
                  <a:pos x="5262" y="6"/>
                </a:cxn>
                <a:cxn ang="0">
                  <a:pos x="5550" y="6"/>
                </a:cxn>
                <a:cxn ang="0">
                  <a:pos x="7212" y="0"/>
                </a:cxn>
                <a:cxn ang="0">
                  <a:pos x="8874" y="18"/>
                </a:cxn>
                <a:cxn ang="0">
                  <a:pos x="10536" y="30"/>
                </a:cxn>
                <a:cxn ang="0">
                  <a:pos x="12198" y="30"/>
                </a:cxn>
                <a:cxn ang="0">
                  <a:pos x="16098" y="24"/>
                </a:cxn>
                <a:cxn ang="0">
                  <a:pos x="16170" y="306"/>
                </a:cxn>
                <a:cxn ang="0">
                  <a:pos x="16206" y="588"/>
                </a:cxn>
                <a:cxn ang="0">
                  <a:pos x="16200" y="882"/>
                </a:cxn>
                <a:cxn ang="0">
                  <a:pos x="16164" y="1176"/>
                </a:cxn>
                <a:cxn ang="0">
                  <a:pos x="16098" y="1482"/>
                </a:cxn>
                <a:cxn ang="0">
                  <a:pos x="15996" y="1782"/>
                </a:cxn>
                <a:cxn ang="0">
                  <a:pos x="15858" y="2088"/>
                </a:cxn>
                <a:cxn ang="0">
                  <a:pos x="15696" y="2400"/>
                </a:cxn>
                <a:cxn ang="0">
                  <a:pos x="15498" y="2706"/>
                </a:cxn>
                <a:cxn ang="0">
                  <a:pos x="0" y="2706"/>
                </a:cxn>
                <a:cxn ang="0">
                  <a:pos x="294" y="2334"/>
                </a:cxn>
                <a:cxn ang="0">
                  <a:pos x="618" y="1974"/>
                </a:cxn>
                <a:cxn ang="0">
                  <a:pos x="960" y="1626"/>
                </a:cxn>
                <a:cxn ang="0">
                  <a:pos x="1326" y="1302"/>
                </a:cxn>
                <a:cxn ang="0">
                  <a:pos x="1704" y="996"/>
                </a:cxn>
                <a:cxn ang="0">
                  <a:pos x="2094" y="714"/>
                </a:cxn>
                <a:cxn ang="0">
                  <a:pos x="2490" y="450"/>
                </a:cxn>
                <a:cxn ang="0">
                  <a:pos x="2754" y="306"/>
                </a:cxn>
                <a:cxn ang="0">
                  <a:pos x="3018" y="198"/>
                </a:cxn>
                <a:cxn ang="0">
                  <a:pos x="3288" y="120"/>
                </a:cxn>
                <a:cxn ang="0">
                  <a:pos x="3564" y="60"/>
                </a:cxn>
                <a:cxn ang="0">
                  <a:pos x="3840" y="24"/>
                </a:cxn>
                <a:cxn ang="0">
                  <a:pos x="4122" y="6"/>
                </a:cxn>
                <a:cxn ang="0">
                  <a:pos x="4404" y="0"/>
                </a:cxn>
              </a:cxnLst>
              <a:rect l="0" t="0" r="r" b="b"/>
              <a:pathLst>
                <a:path w="16206" h="2706">
                  <a:moveTo>
                    <a:pt x="4404" y="0"/>
                  </a:moveTo>
                  <a:lnTo>
                    <a:pt x="4974" y="0"/>
                  </a:lnTo>
                  <a:lnTo>
                    <a:pt x="5262" y="6"/>
                  </a:lnTo>
                  <a:lnTo>
                    <a:pt x="5550" y="6"/>
                  </a:lnTo>
                  <a:lnTo>
                    <a:pt x="7212" y="0"/>
                  </a:lnTo>
                  <a:lnTo>
                    <a:pt x="8874" y="18"/>
                  </a:lnTo>
                  <a:lnTo>
                    <a:pt x="10536" y="30"/>
                  </a:lnTo>
                  <a:lnTo>
                    <a:pt x="12198" y="30"/>
                  </a:lnTo>
                  <a:lnTo>
                    <a:pt x="16098" y="24"/>
                  </a:lnTo>
                  <a:lnTo>
                    <a:pt x="16170" y="306"/>
                  </a:lnTo>
                  <a:lnTo>
                    <a:pt x="16206" y="588"/>
                  </a:lnTo>
                  <a:lnTo>
                    <a:pt x="16200" y="882"/>
                  </a:lnTo>
                  <a:lnTo>
                    <a:pt x="16164" y="1176"/>
                  </a:lnTo>
                  <a:lnTo>
                    <a:pt x="16098" y="1482"/>
                  </a:lnTo>
                  <a:lnTo>
                    <a:pt x="15996" y="1782"/>
                  </a:lnTo>
                  <a:lnTo>
                    <a:pt x="15858" y="2088"/>
                  </a:lnTo>
                  <a:lnTo>
                    <a:pt x="15696" y="2400"/>
                  </a:lnTo>
                  <a:lnTo>
                    <a:pt x="15498" y="2706"/>
                  </a:lnTo>
                  <a:lnTo>
                    <a:pt x="0" y="2706"/>
                  </a:lnTo>
                  <a:lnTo>
                    <a:pt x="294" y="2334"/>
                  </a:lnTo>
                  <a:lnTo>
                    <a:pt x="618" y="1974"/>
                  </a:lnTo>
                  <a:lnTo>
                    <a:pt x="960" y="1626"/>
                  </a:lnTo>
                  <a:lnTo>
                    <a:pt x="1326" y="1302"/>
                  </a:lnTo>
                  <a:lnTo>
                    <a:pt x="1704" y="996"/>
                  </a:lnTo>
                  <a:lnTo>
                    <a:pt x="2094" y="714"/>
                  </a:lnTo>
                  <a:lnTo>
                    <a:pt x="2490" y="450"/>
                  </a:lnTo>
                  <a:lnTo>
                    <a:pt x="2754" y="306"/>
                  </a:lnTo>
                  <a:lnTo>
                    <a:pt x="3018" y="198"/>
                  </a:lnTo>
                  <a:lnTo>
                    <a:pt x="3288" y="120"/>
                  </a:lnTo>
                  <a:lnTo>
                    <a:pt x="3564" y="60"/>
                  </a:lnTo>
                  <a:lnTo>
                    <a:pt x="3840" y="24"/>
                  </a:lnTo>
                  <a:lnTo>
                    <a:pt x="4122" y="6"/>
                  </a:lnTo>
                  <a:lnTo>
                    <a:pt x="4404" y="0"/>
                  </a:lnTo>
                  <a:close/>
                </a:path>
              </a:pathLst>
            </a:custGeom>
            <a:solidFill>
              <a:srgbClr val="6BC2D3"/>
            </a:soli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Roboto Thin"/>
              </a:endParaRPr>
            </a:p>
          </p:txBody>
        </p:sp>
        <p:grpSp>
          <p:nvGrpSpPr>
            <p:cNvPr id="36" name="51 Grupo"/>
            <p:cNvGrpSpPr>
              <a:grpSpLocks/>
            </p:cNvGrpSpPr>
            <p:nvPr/>
          </p:nvGrpSpPr>
          <p:grpSpPr bwMode="auto">
            <a:xfrm>
              <a:off x="232298" y="2071682"/>
              <a:ext cx="2268000" cy="1908000"/>
              <a:chOff x="857224" y="1500178"/>
              <a:chExt cx="2340000" cy="1980000"/>
            </a:xfrm>
            <a:grpFill/>
          </p:grpSpPr>
          <p:sp>
            <p:nvSpPr>
              <p:cNvPr id="38" name="52 Hexágono"/>
              <p:cNvSpPr/>
              <p:nvPr/>
            </p:nvSpPr>
            <p:spPr>
              <a:xfrm>
                <a:off x="857224" y="1500495"/>
                <a:ext cx="2340000" cy="1979683"/>
              </a:xfrm>
              <a:prstGeom prst="hexagon">
                <a:avLst/>
              </a:prstGeom>
              <a:solidFill>
                <a:srgbClr val="6BC2D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s-ES" dirty="0">
                  <a:latin typeface="Roboto Thin"/>
                </a:endParaRPr>
              </a:p>
            </p:txBody>
          </p:sp>
          <p:sp>
            <p:nvSpPr>
              <p:cNvPr id="39" name="53 Hexágono"/>
              <p:cNvSpPr/>
              <p:nvPr/>
            </p:nvSpPr>
            <p:spPr>
              <a:xfrm>
                <a:off x="911262" y="1556493"/>
                <a:ext cx="2231923" cy="1872628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s-ES" dirty="0">
                  <a:latin typeface="Roboto Thin"/>
                </a:endParaRPr>
              </a:p>
            </p:txBody>
          </p:sp>
        </p:grp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86205" y="2032310"/>
              <a:ext cx="1206214" cy="4681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82" y="0"/>
                </a:cxn>
                <a:cxn ang="0">
                  <a:pos x="35934" y="24"/>
                </a:cxn>
                <a:cxn ang="0">
                  <a:pos x="36186" y="60"/>
                </a:cxn>
                <a:cxn ang="0">
                  <a:pos x="36426" y="120"/>
                </a:cxn>
                <a:cxn ang="0">
                  <a:pos x="36666" y="204"/>
                </a:cxn>
                <a:cxn ang="0">
                  <a:pos x="36894" y="318"/>
                </a:cxn>
                <a:cxn ang="0">
                  <a:pos x="37122" y="456"/>
                </a:cxn>
                <a:cxn ang="0">
                  <a:pos x="37500" y="738"/>
                </a:cxn>
                <a:cxn ang="0">
                  <a:pos x="37866" y="1032"/>
                </a:cxn>
                <a:cxn ang="0">
                  <a:pos x="38226" y="1344"/>
                </a:cxn>
                <a:cxn ang="0">
                  <a:pos x="38580" y="1674"/>
                </a:cxn>
                <a:cxn ang="0">
                  <a:pos x="19584" y="18414"/>
                </a:cxn>
                <a:cxn ang="0">
                  <a:pos x="3858" y="2682"/>
                </a:cxn>
                <a:cxn ang="0">
                  <a:pos x="3852" y="2682"/>
                </a:cxn>
                <a:cxn ang="0">
                  <a:pos x="3846" y="2670"/>
                </a:cxn>
                <a:cxn ang="0">
                  <a:pos x="3840" y="2664"/>
                </a:cxn>
                <a:cxn ang="0">
                  <a:pos x="3414" y="2232"/>
                </a:cxn>
                <a:cxn ang="0">
                  <a:pos x="2994" y="1800"/>
                </a:cxn>
                <a:cxn ang="0">
                  <a:pos x="2568" y="1374"/>
                </a:cxn>
                <a:cxn ang="0">
                  <a:pos x="2130" y="960"/>
                </a:cxn>
                <a:cxn ang="0">
                  <a:pos x="1908" y="774"/>
                </a:cxn>
                <a:cxn ang="0">
                  <a:pos x="1668" y="600"/>
                </a:cxn>
                <a:cxn ang="0">
                  <a:pos x="1410" y="438"/>
                </a:cxn>
                <a:cxn ang="0">
                  <a:pos x="1146" y="294"/>
                </a:cxn>
                <a:cxn ang="0">
                  <a:pos x="864" y="174"/>
                </a:cxn>
                <a:cxn ang="0">
                  <a:pos x="582" y="78"/>
                </a:cxn>
                <a:cxn ang="0">
                  <a:pos x="288" y="18"/>
                </a:cxn>
                <a:cxn ang="0">
                  <a:pos x="0" y="0"/>
                </a:cxn>
              </a:cxnLst>
              <a:rect l="0" t="0" r="r" b="b"/>
              <a:pathLst>
                <a:path w="38580" h="18414">
                  <a:moveTo>
                    <a:pt x="0" y="0"/>
                  </a:moveTo>
                  <a:lnTo>
                    <a:pt x="35682" y="0"/>
                  </a:lnTo>
                  <a:lnTo>
                    <a:pt x="35934" y="24"/>
                  </a:lnTo>
                  <a:lnTo>
                    <a:pt x="36186" y="60"/>
                  </a:lnTo>
                  <a:lnTo>
                    <a:pt x="36426" y="120"/>
                  </a:lnTo>
                  <a:lnTo>
                    <a:pt x="36666" y="204"/>
                  </a:lnTo>
                  <a:lnTo>
                    <a:pt x="36894" y="318"/>
                  </a:lnTo>
                  <a:lnTo>
                    <a:pt x="37122" y="456"/>
                  </a:lnTo>
                  <a:lnTo>
                    <a:pt x="37500" y="738"/>
                  </a:lnTo>
                  <a:lnTo>
                    <a:pt x="37866" y="1032"/>
                  </a:lnTo>
                  <a:lnTo>
                    <a:pt x="38226" y="1344"/>
                  </a:lnTo>
                  <a:lnTo>
                    <a:pt x="38580" y="1674"/>
                  </a:lnTo>
                  <a:lnTo>
                    <a:pt x="19584" y="18414"/>
                  </a:lnTo>
                  <a:lnTo>
                    <a:pt x="3858" y="2682"/>
                  </a:lnTo>
                  <a:lnTo>
                    <a:pt x="3852" y="2682"/>
                  </a:lnTo>
                  <a:lnTo>
                    <a:pt x="3846" y="2670"/>
                  </a:lnTo>
                  <a:lnTo>
                    <a:pt x="3840" y="2664"/>
                  </a:lnTo>
                  <a:lnTo>
                    <a:pt x="3414" y="2232"/>
                  </a:lnTo>
                  <a:lnTo>
                    <a:pt x="2994" y="1800"/>
                  </a:lnTo>
                  <a:lnTo>
                    <a:pt x="2568" y="1374"/>
                  </a:lnTo>
                  <a:lnTo>
                    <a:pt x="2130" y="960"/>
                  </a:lnTo>
                  <a:lnTo>
                    <a:pt x="1908" y="774"/>
                  </a:lnTo>
                  <a:lnTo>
                    <a:pt x="1668" y="600"/>
                  </a:lnTo>
                  <a:lnTo>
                    <a:pt x="1410" y="438"/>
                  </a:lnTo>
                  <a:lnTo>
                    <a:pt x="1146" y="294"/>
                  </a:lnTo>
                  <a:lnTo>
                    <a:pt x="864" y="174"/>
                  </a:lnTo>
                  <a:lnTo>
                    <a:pt x="582" y="78"/>
                  </a:lnTo>
                  <a:lnTo>
                    <a:pt x="288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BC2D3"/>
            </a:soli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Roboto Thin"/>
              </a:endParaRPr>
            </a:p>
          </p:txBody>
        </p:sp>
      </p:grpSp>
      <p:grpSp>
        <p:nvGrpSpPr>
          <p:cNvPr id="40" name="Grupo 39"/>
          <p:cNvGrpSpPr/>
          <p:nvPr/>
        </p:nvGrpSpPr>
        <p:grpSpPr>
          <a:xfrm>
            <a:off x="3179748" y="1585810"/>
            <a:ext cx="6322073" cy="3012651"/>
            <a:chOff x="3073323" y="751665"/>
            <a:chExt cx="6322073" cy="3012651"/>
          </a:xfrm>
        </p:grpSpPr>
        <p:sp>
          <p:nvSpPr>
            <p:cNvPr id="41" name="CuadroTexto 40"/>
            <p:cNvSpPr txBox="1"/>
            <p:nvPr/>
          </p:nvSpPr>
          <p:spPr>
            <a:xfrm>
              <a:off x="5463356" y="759754"/>
              <a:ext cx="1328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82"/>
              <a:r>
                <a:rPr lang="es-CO" sz="2400" dirty="0" smtClean="0">
                  <a:solidFill>
                    <a:srgbClr val="0085B4"/>
                  </a:solidFill>
                  <a:latin typeface="Arial Narrow" panose="020B0606020202030204" pitchFamily="34" charset="0"/>
                </a:rPr>
                <a:t>Inclusivo</a:t>
              </a:r>
              <a:endParaRPr lang="es-ES" sz="1100" dirty="0">
                <a:solidFill>
                  <a:srgbClr val="0085B4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2" name="CuadroTexto 41"/>
            <p:cNvSpPr txBox="1"/>
            <p:nvPr/>
          </p:nvSpPr>
          <p:spPr>
            <a:xfrm>
              <a:off x="7261303" y="751665"/>
              <a:ext cx="2019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82"/>
              <a:r>
                <a:rPr lang="es-CO" sz="2400" dirty="0" smtClean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</a:rPr>
                <a:t>Seguro</a:t>
              </a:r>
              <a:endParaRPr lang="es-CO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3" name="CuadroTexto 42"/>
            <p:cNvSpPr txBox="1"/>
            <p:nvPr/>
          </p:nvSpPr>
          <p:spPr>
            <a:xfrm>
              <a:off x="3073323" y="782089"/>
              <a:ext cx="1825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82"/>
              <a:r>
                <a:rPr lang="es-CO" sz="2400" dirty="0" smtClean="0">
                  <a:solidFill>
                    <a:srgbClr val="347C7C"/>
                  </a:solidFill>
                  <a:latin typeface="Arial Narrow" panose="020B0606020202030204" pitchFamily="34" charset="0"/>
                </a:rPr>
                <a:t>Modernización</a:t>
              </a:r>
              <a:endParaRPr lang="es-CO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44" name="Imagen 43"/>
            <p:cNvPicPr>
              <a:picLocks noChangeAspect="1"/>
            </p:cNvPicPr>
            <p:nvPr/>
          </p:nvPicPr>
          <p:blipFill rotWithShape="1">
            <a:blip r:embed="rId2"/>
            <a:srcRect l="14333" r="13404"/>
            <a:stretch/>
          </p:blipFill>
          <p:spPr>
            <a:xfrm>
              <a:off x="5334680" y="3192598"/>
              <a:ext cx="615218" cy="571718"/>
            </a:xfrm>
            <a:prstGeom prst="rect">
              <a:avLst/>
            </a:prstGeom>
          </p:spPr>
        </p:pic>
        <p:pic>
          <p:nvPicPr>
            <p:cNvPr id="45" name="Imagen 44"/>
            <p:cNvPicPr>
              <a:picLocks noChangeAspect="1"/>
            </p:cNvPicPr>
            <p:nvPr/>
          </p:nvPicPr>
          <p:blipFill rotWithShape="1">
            <a:blip r:embed="rId3"/>
            <a:srcRect t="14286" b="38571"/>
            <a:stretch/>
          </p:blipFill>
          <p:spPr>
            <a:xfrm>
              <a:off x="3423565" y="3149253"/>
              <a:ext cx="1015237" cy="534922"/>
            </a:xfrm>
            <a:prstGeom prst="rect">
              <a:avLst/>
            </a:prstGeom>
          </p:spPr>
        </p:pic>
        <p:pic>
          <p:nvPicPr>
            <p:cNvPr id="46" name="Imagen 45"/>
            <p:cNvPicPr>
              <a:picLocks noChangeAspect="1"/>
            </p:cNvPicPr>
            <p:nvPr/>
          </p:nvPicPr>
          <p:blipFill rotWithShape="1">
            <a:blip r:embed="rId4"/>
            <a:srcRect t="14085" b="21831"/>
            <a:stretch/>
          </p:blipFill>
          <p:spPr>
            <a:xfrm>
              <a:off x="7698359" y="3190630"/>
              <a:ext cx="1398966" cy="357601"/>
            </a:xfrm>
            <a:prstGeom prst="rect">
              <a:avLst/>
            </a:prstGeom>
          </p:spPr>
        </p:pic>
        <p:pic>
          <p:nvPicPr>
            <p:cNvPr id="47" name="Imagen 46"/>
            <p:cNvPicPr>
              <a:picLocks noChangeAspect="1"/>
            </p:cNvPicPr>
            <p:nvPr/>
          </p:nvPicPr>
          <p:blipFill rotWithShape="1">
            <a:blip r:embed="rId5"/>
            <a:srcRect t="21323" b="22059"/>
            <a:stretch/>
          </p:blipFill>
          <p:spPr>
            <a:xfrm>
              <a:off x="5934648" y="3332019"/>
              <a:ext cx="1456570" cy="329871"/>
            </a:xfrm>
            <a:prstGeom prst="rect">
              <a:avLst/>
            </a:prstGeom>
          </p:spPr>
        </p:pic>
        <p:grpSp>
          <p:nvGrpSpPr>
            <p:cNvPr id="48" name="93 Grupo"/>
            <p:cNvGrpSpPr>
              <a:grpSpLocks/>
            </p:cNvGrpSpPr>
            <p:nvPr/>
          </p:nvGrpSpPr>
          <p:grpSpPr bwMode="auto">
            <a:xfrm>
              <a:off x="4973459" y="1168880"/>
              <a:ext cx="2268537" cy="1947862"/>
              <a:chOff x="232298" y="2032310"/>
              <a:chExt cx="2268000" cy="1947372"/>
            </a:xfrm>
            <a:solidFill>
              <a:srgbClr val="F7B24D"/>
            </a:solidFill>
          </p:grpSpPr>
          <p:sp>
            <p:nvSpPr>
              <p:cNvPr id="64" name="Freeform 6"/>
              <p:cNvSpPr>
                <a:spLocks/>
              </p:cNvSpPr>
              <p:nvPr/>
            </p:nvSpPr>
            <p:spPr bwMode="auto">
              <a:xfrm>
                <a:off x="687802" y="2032310"/>
                <a:ext cx="598346" cy="92052"/>
              </a:xfrm>
              <a:custGeom>
                <a:avLst/>
                <a:gdLst/>
                <a:ahLst/>
                <a:cxnLst>
                  <a:cxn ang="0">
                    <a:pos x="4404" y="0"/>
                  </a:cxn>
                  <a:cxn ang="0">
                    <a:pos x="4974" y="0"/>
                  </a:cxn>
                  <a:cxn ang="0">
                    <a:pos x="5262" y="6"/>
                  </a:cxn>
                  <a:cxn ang="0">
                    <a:pos x="5550" y="6"/>
                  </a:cxn>
                  <a:cxn ang="0">
                    <a:pos x="7212" y="0"/>
                  </a:cxn>
                  <a:cxn ang="0">
                    <a:pos x="8874" y="18"/>
                  </a:cxn>
                  <a:cxn ang="0">
                    <a:pos x="10536" y="30"/>
                  </a:cxn>
                  <a:cxn ang="0">
                    <a:pos x="12198" y="30"/>
                  </a:cxn>
                  <a:cxn ang="0">
                    <a:pos x="16098" y="24"/>
                  </a:cxn>
                  <a:cxn ang="0">
                    <a:pos x="16170" y="306"/>
                  </a:cxn>
                  <a:cxn ang="0">
                    <a:pos x="16206" y="588"/>
                  </a:cxn>
                  <a:cxn ang="0">
                    <a:pos x="16200" y="882"/>
                  </a:cxn>
                  <a:cxn ang="0">
                    <a:pos x="16164" y="1176"/>
                  </a:cxn>
                  <a:cxn ang="0">
                    <a:pos x="16098" y="1482"/>
                  </a:cxn>
                  <a:cxn ang="0">
                    <a:pos x="15996" y="1782"/>
                  </a:cxn>
                  <a:cxn ang="0">
                    <a:pos x="15858" y="2088"/>
                  </a:cxn>
                  <a:cxn ang="0">
                    <a:pos x="15696" y="2400"/>
                  </a:cxn>
                  <a:cxn ang="0">
                    <a:pos x="15498" y="2706"/>
                  </a:cxn>
                  <a:cxn ang="0">
                    <a:pos x="0" y="2706"/>
                  </a:cxn>
                  <a:cxn ang="0">
                    <a:pos x="294" y="2334"/>
                  </a:cxn>
                  <a:cxn ang="0">
                    <a:pos x="618" y="1974"/>
                  </a:cxn>
                  <a:cxn ang="0">
                    <a:pos x="960" y="1626"/>
                  </a:cxn>
                  <a:cxn ang="0">
                    <a:pos x="1326" y="1302"/>
                  </a:cxn>
                  <a:cxn ang="0">
                    <a:pos x="1704" y="996"/>
                  </a:cxn>
                  <a:cxn ang="0">
                    <a:pos x="2094" y="714"/>
                  </a:cxn>
                  <a:cxn ang="0">
                    <a:pos x="2490" y="450"/>
                  </a:cxn>
                  <a:cxn ang="0">
                    <a:pos x="2754" y="306"/>
                  </a:cxn>
                  <a:cxn ang="0">
                    <a:pos x="3018" y="198"/>
                  </a:cxn>
                  <a:cxn ang="0">
                    <a:pos x="3288" y="120"/>
                  </a:cxn>
                  <a:cxn ang="0">
                    <a:pos x="3564" y="60"/>
                  </a:cxn>
                  <a:cxn ang="0">
                    <a:pos x="3840" y="24"/>
                  </a:cxn>
                  <a:cxn ang="0">
                    <a:pos x="4122" y="6"/>
                  </a:cxn>
                  <a:cxn ang="0">
                    <a:pos x="4404" y="0"/>
                  </a:cxn>
                </a:cxnLst>
                <a:rect l="0" t="0" r="r" b="b"/>
                <a:pathLst>
                  <a:path w="16206" h="2706">
                    <a:moveTo>
                      <a:pt x="4404" y="0"/>
                    </a:moveTo>
                    <a:lnTo>
                      <a:pt x="4974" y="0"/>
                    </a:lnTo>
                    <a:lnTo>
                      <a:pt x="5262" y="6"/>
                    </a:lnTo>
                    <a:lnTo>
                      <a:pt x="5550" y="6"/>
                    </a:lnTo>
                    <a:lnTo>
                      <a:pt x="7212" y="0"/>
                    </a:lnTo>
                    <a:lnTo>
                      <a:pt x="8874" y="18"/>
                    </a:lnTo>
                    <a:lnTo>
                      <a:pt x="10536" y="30"/>
                    </a:lnTo>
                    <a:lnTo>
                      <a:pt x="12198" y="30"/>
                    </a:lnTo>
                    <a:lnTo>
                      <a:pt x="16098" y="24"/>
                    </a:lnTo>
                    <a:lnTo>
                      <a:pt x="16170" y="306"/>
                    </a:lnTo>
                    <a:lnTo>
                      <a:pt x="16206" y="588"/>
                    </a:lnTo>
                    <a:lnTo>
                      <a:pt x="16200" y="882"/>
                    </a:lnTo>
                    <a:lnTo>
                      <a:pt x="16164" y="1176"/>
                    </a:lnTo>
                    <a:lnTo>
                      <a:pt x="16098" y="1482"/>
                    </a:lnTo>
                    <a:lnTo>
                      <a:pt x="15996" y="1782"/>
                    </a:lnTo>
                    <a:lnTo>
                      <a:pt x="15858" y="2088"/>
                    </a:lnTo>
                    <a:lnTo>
                      <a:pt x="15696" y="2400"/>
                    </a:lnTo>
                    <a:lnTo>
                      <a:pt x="15498" y="2706"/>
                    </a:lnTo>
                    <a:lnTo>
                      <a:pt x="0" y="2706"/>
                    </a:lnTo>
                    <a:lnTo>
                      <a:pt x="294" y="2334"/>
                    </a:lnTo>
                    <a:lnTo>
                      <a:pt x="618" y="1974"/>
                    </a:lnTo>
                    <a:lnTo>
                      <a:pt x="960" y="1626"/>
                    </a:lnTo>
                    <a:lnTo>
                      <a:pt x="1326" y="1302"/>
                    </a:lnTo>
                    <a:lnTo>
                      <a:pt x="1704" y="996"/>
                    </a:lnTo>
                    <a:lnTo>
                      <a:pt x="2094" y="714"/>
                    </a:lnTo>
                    <a:lnTo>
                      <a:pt x="2490" y="450"/>
                    </a:lnTo>
                    <a:lnTo>
                      <a:pt x="2754" y="306"/>
                    </a:lnTo>
                    <a:lnTo>
                      <a:pt x="3018" y="198"/>
                    </a:lnTo>
                    <a:lnTo>
                      <a:pt x="3288" y="120"/>
                    </a:lnTo>
                    <a:lnTo>
                      <a:pt x="3564" y="60"/>
                    </a:lnTo>
                    <a:lnTo>
                      <a:pt x="3840" y="24"/>
                    </a:lnTo>
                    <a:lnTo>
                      <a:pt x="4122" y="6"/>
                    </a:lnTo>
                    <a:lnTo>
                      <a:pt x="4404" y="0"/>
                    </a:lnTo>
                    <a:close/>
                  </a:path>
                </a:pathLst>
              </a:custGeom>
              <a:solidFill>
                <a:srgbClr val="2B8BBB"/>
              </a:solidFill>
              <a:ln>
                <a:noFill/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Roboto Thin"/>
                </a:endParaRPr>
              </a:p>
            </p:txBody>
          </p:sp>
          <p:grpSp>
            <p:nvGrpSpPr>
              <p:cNvPr id="65" name="51 Grupo"/>
              <p:cNvGrpSpPr>
                <a:grpSpLocks/>
              </p:cNvGrpSpPr>
              <p:nvPr/>
            </p:nvGrpSpPr>
            <p:grpSpPr bwMode="auto">
              <a:xfrm>
                <a:off x="232298" y="2071682"/>
                <a:ext cx="2268000" cy="1908000"/>
                <a:chOff x="857224" y="1500178"/>
                <a:chExt cx="2340000" cy="1980000"/>
              </a:xfrm>
              <a:grpFill/>
            </p:grpSpPr>
            <p:sp>
              <p:nvSpPr>
                <p:cNvPr id="67" name="105 Hexágono"/>
                <p:cNvSpPr/>
                <p:nvPr/>
              </p:nvSpPr>
              <p:spPr>
                <a:xfrm>
                  <a:off x="857224" y="1500494"/>
                  <a:ext cx="2340000" cy="1979684"/>
                </a:xfrm>
                <a:prstGeom prst="hexagon">
                  <a:avLst/>
                </a:prstGeom>
                <a:solidFill>
                  <a:srgbClr val="2B8B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s-ES" dirty="0">
                    <a:latin typeface="Roboto Thin"/>
                  </a:endParaRPr>
                </a:p>
              </p:txBody>
            </p:sp>
            <p:sp>
              <p:nvSpPr>
                <p:cNvPr id="68" name="106 Hexágono"/>
                <p:cNvSpPr/>
                <p:nvPr/>
              </p:nvSpPr>
              <p:spPr>
                <a:xfrm>
                  <a:off x="911261" y="1556492"/>
                  <a:ext cx="2231925" cy="1872630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s-ES" dirty="0">
                    <a:latin typeface="Roboto Thin"/>
                  </a:endParaRPr>
                </a:p>
              </p:txBody>
            </p:sp>
          </p:grpSp>
          <p:sp>
            <p:nvSpPr>
              <p:cNvPr id="66" name="Freeform 7"/>
              <p:cNvSpPr>
                <a:spLocks/>
              </p:cNvSpPr>
              <p:nvPr/>
            </p:nvSpPr>
            <p:spPr bwMode="auto">
              <a:xfrm>
                <a:off x="803663" y="2032310"/>
                <a:ext cx="1206214" cy="4681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5682" y="0"/>
                  </a:cxn>
                  <a:cxn ang="0">
                    <a:pos x="35934" y="24"/>
                  </a:cxn>
                  <a:cxn ang="0">
                    <a:pos x="36186" y="60"/>
                  </a:cxn>
                  <a:cxn ang="0">
                    <a:pos x="36426" y="120"/>
                  </a:cxn>
                  <a:cxn ang="0">
                    <a:pos x="36666" y="204"/>
                  </a:cxn>
                  <a:cxn ang="0">
                    <a:pos x="36894" y="318"/>
                  </a:cxn>
                  <a:cxn ang="0">
                    <a:pos x="37122" y="456"/>
                  </a:cxn>
                  <a:cxn ang="0">
                    <a:pos x="37500" y="738"/>
                  </a:cxn>
                  <a:cxn ang="0">
                    <a:pos x="37866" y="1032"/>
                  </a:cxn>
                  <a:cxn ang="0">
                    <a:pos x="38226" y="1344"/>
                  </a:cxn>
                  <a:cxn ang="0">
                    <a:pos x="38580" y="1674"/>
                  </a:cxn>
                  <a:cxn ang="0">
                    <a:pos x="19584" y="18414"/>
                  </a:cxn>
                  <a:cxn ang="0">
                    <a:pos x="3858" y="2682"/>
                  </a:cxn>
                  <a:cxn ang="0">
                    <a:pos x="3852" y="2682"/>
                  </a:cxn>
                  <a:cxn ang="0">
                    <a:pos x="3846" y="2670"/>
                  </a:cxn>
                  <a:cxn ang="0">
                    <a:pos x="3840" y="2664"/>
                  </a:cxn>
                  <a:cxn ang="0">
                    <a:pos x="3414" y="2232"/>
                  </a:cxn>
                  <a:cxn ang="0">
                    <a:pos x="2994" y="1800"/>
                  </a:cxn>
                  <a:cxn ang="0">
                    <a:pos x="2568" y="1374"/>
                  </a:cxn>
                  <a:cxn ang="0">
                    <a:pos x="2130" y="960"/>
                  </a:cxn>
                  <a:cxn ang="0">
                    <a:pos x="1908" y="774"/>
                  </a:cxn>
                  <a:cxn ang="0">
                    <a:pos x="1668" y="600"/>
                  </a:cxn>
                  <a:cxn ang="0">
                    <a:pos x="1410" y="438"/>
                  </a:cxn>
                  <a:cxn ang="0">
                    <a:pos x="1146" y="294"/>
                  </a:cxn>
                  <a:cxn ang="0">
                    <a:pos x="864" y="174"/>
                  </a:cxn>
                  <a:cxn ang="0">
                    <a:pos x="582" y="78"/>
                  </a:cxn>
                  <a:cxn ang="0">
                    <a:pos x="288" y="18"/>
                  </a:cxn>
                  <a:cxn ang="0">
                    <a:pos x="0" y="0"/>
                  </a:cxn>
                </a:cxnLst>
                <a:rect l="0" t="0" r="r" b="b"/>
                <a:pathLst>
                  <a:path w="38580" h="18414">
                    <a:moveTo>
                      <a:pt x="0" y="0"/>
                    </a:moveTo>
                    <a:lnTo>
                      <a:pt x="35682" y="0"/>
                    </a:lnTo>
                    <a:lnTo>
                      <a:pt x="35934" y="24"/>
                    </a:lnTo>
                    <a:lnTo>
                      <a:pt x="36186" y="60"/>
                    </a:lnTo>
                    <a:lnTo>
                      <a:pt x="36426" y="120"/>
                    </a:lnTo>
                    <a:lnTo>
                      <a:pt x="36666" y="204"/>
                    </a:lnTo>
                    <a:lnTo>
                      <a:pt x="36894" y="318"/>
                    </a:lnTo>
                    <a:lnTo>
                      <a:pt x="37122" y="456"/>
                    </a:lnTo>
                    <a:lnTo>
                      <a:pt x="37500" y="738"/>
                    </a:lnTo>
                    <a:lnTo>
                      <a:pt x="37866" y="1032"/>
                    </a:lnTo>
                    <a:lnTo>
                      <a:pt x="38226" y="1344"/>
                    </a:lnTo>
                    <a:lnTo>
                      <a:pt x="38580" y="1674"/>
                    </a:lnTo>
                    <a:lnTo>
                      <a:pt x="19584" y="18414"/>
                    </a:lnTo>
                    <a:lnTo>
                      <a:pt x="3858" y="2682"/>
                    </a:lnTo>
                    <a:lnTo>
                      <a:pt x="3852" y="2682"/>
                    </a:lnTo>
                    <a:lnTo>
                      <a:pt x="3846" y="2670"/>
                    </a:lnTo>
                    <a:lnTo>
                      <a:pt x="3840" y="2664"/>
                    </a:lnTo>
                    <a:lnTo>
                      <a:pt x="3414" y="2232"/>
                    </a:lnTo>
                    <a:lnTo>
                      <a:pt x="2994" y="1800"/>
                    </a:lnTo>
                    <a:lnTo>
                      <a:pt x="2568" y="1374"/>
                    </a:lnTo>
                    <a:lnTo>
                      <a:pt x="2130" y="960"/>
                    </a:lnTo>
                    <a:lnTo>
                      <a:pt x="1908" y="774"/>
                    </a:lnTo>
                    <a:lnTo>
                      <a:pt x="1668" y="600"/>
                    </a:lnTo>
                    <a:lnTo>
                      <a:pt x="1410" y="438"/>
                    </a:lnTo>
                    <a:lnTo>
                      <a:pt x="1146" y="294"/>
                    </a:lnTo>
                    <a:lnTo>
                      <a:pt x="864" y="174"/>
                    </a:lnTo>
                    <a:lnTo>
                      <a:pt x="582" y="78"/>
                    </a:lnTo>
                    <a:lnTo>
                      <a:pt x="288" y="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B8BBB"/>
              </a:solidFill>
              <a:ln>
                <a:noFill/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Roboto Thin"/>
                </a:endParaRPr>
              </a:p>
            </p:txBody>
          </p:sp>
        </p:grpSp>
        <p:grpSp>
          <p:nvGrpSpPr>
            <p:cNvPr id="49" name="114 Grupo"/>
            <p:cNvGrpSpPr>
              <a:grpSpLocks/>
            </p:cNvGrpSpPr>
            <p:nvPr/>
          </p:nvGrpSpPr>
          <p:grpSpPr bwMode="auto">
            <a:xfrm>
              <a:off x="7126859" y="1168880"/>
              <a:ext cx="2268537" cy="1947862"/>
              <a:chOff x="232298" y="2032310"/>
              <a:chExt cx="2268000" cy="1947372"/>
            </a:xfrm>
            <a:solidFill>
              <a:srgbClr val="CB4E3D"/>
            </a:solidFill>
          </p:grpSpPr>
          <p:sp>
            <p:nvSpPr>
              <p:cNvPr id="59" name="Freeform 6"/>
              <p:cNvSpPr>
                <a:spLocks/>
              </p:cNvSpPr>
              <p:nvPr/>
            </p:nvSpPr>
            <p:spPr bwMode="auto">
              <a:xfrm>
                <a:off x="687802" y="2032310"/>
                <a:ext cx="598346" cy="92052"/>
              </a:xfrm>
              <a:custGeom>
                <a:avLst/>
                <a:gdLst/>
                <a:ahLst/>
                <a:cxnLst>
                  <a:cxn ang="0">
                    <a:pos x="4404" y="0"/>
                  </a:cxn>
                  <a:cxn ang="0">
                    <a:pos x="4974" y="0"/>
                  </a:cxn>
                  <a:cxn ang="0">
                    <a:pos x="5262" y="6"/>
                  </a:cxn>
                  <a:cxn ang="0">
                    <a:pos x="5550" y="6"/>
                  </a:cxn>
                  <a:cxn ang="0">
                    <a:pos x="7212" y="0"/>
                  </a:cxn>
                  <a:cxn ang="0">
                    <a:pos x="8874" y="18"/>
                  </a:cxn>
                  <a:cxn ang="0">
                    <a:pos x="10536" y="30"/>
                  </a:cxn>
                  <a:cxn ang="0">
                    <a:pos x="12198" y="30"/>
                  </a:cxn>
                  <a:cxn ang="0">
                    <a:pos x="16098" y="24"/>
                  </a:cxn>
                  <a:cxn ang="0">
                    <a:pos x="16170" y="306"/>
                  </a:cxn>
                  <a:cxn ang="0">
                    <a:pos x="16206" y="588"/>
                  </a:cxn>
                  <a:cxn ang="0">
                    <a:pos x="16200" y="882"/>
                  </a:cxn>
                  <a:cxn ang="0">
                    <a:pos x="16164" y="1176"/>
                  </a:cxn>
                  <a:cxn ang="0">
                    <a:pos x="16098" y="1482"/>
                  </a:cxn>
                  <a:cxn ang="0">
                    <a:pos x="15996" y="1782"/>
                  </a:cxn>
                  <a:cxn ang="0">
                    <a:pos x="15858" y="2088"/>
                  </a:cxn>
                  <a:cxn ang="0">
                    <a:pos x="15696" y="2400"/>
                  </a:cxn>
                  <a:cxn ang="0">
                    <a:pos x="15498" y="2706"/>
                  </a:cxn>
                  <a:cxn ang="0">
                    <a:pos x="0" y="2706"/>
                  </a:cxn>
                  <a:cxn ang="0">
                    <a:pos x="294" y="2334"/>
                  </a:cxn>
                  <a:cxn ang="0">
                    <a:pos x="618" y="1974"/>
                  </a:cxn>
                  <a:cxn ang="0">
                    <a:pos x="960" y="1626"/>
                  </a:cxn>
                  <a:cxn ang="0">
                    <a:pos x="1326" y="1302"/>
                  </a:cxn>
                  <a:cxn ang="0">
                    <a:pos x="1704" y="996"/>
                  </a:cxn>
                  <a:cxn ang="0">
                    <a:pos x="2094" y="714"/>
                  </a:cxn>
                  <a:cxn ang="0">
                    <a:pos x="2490" y="450"/>
                  </a:cxn>
                  <a:cxn ang="0">
                    <a:pos x="2754" y="306"/>
                  </a:cxn>
                  <a:cxn ang="0">
                    <a:pos x="3018" y="198"/>
                  </a:cxn>
                  <a:cxn ang="0">
                    <a:pos x="3288" y="120"/>
                  </a:cxn>
                  <a:cxn ang="0">
                    <a:pos x="3564" y="60"/>
                  </a:cxn>
                  <a:cxn ang="0">
                    <a:pos x="3840" y="24"/>
                  </a:cxn>
                  <a:cxn ang="0">
                    <a:pos x="4122" y="6"/>
                  </a:cxn>
                  <a:cxn ang="0">
                    <a:pos x="4404" y="0"/>
                  </a:cxn>
                </a:cxnLst>
                <a:rect l="0" t="0" r="r" b="b"/>
                <a:pathLst>
                  <a:path w="16206" h="2706">
                    <a:moveTo>
                      <a:pt x="4404" y="0"/>
                    </a:moveTo>
                    <a:lnTo>
                      <a:pt x="4974" y="0"/>
                    </a:lnTo>
                    <a:lnTo>
                      <a:pt x="5262" y="6"/>
                    </a:lnTo>
                    <a:lnTo>
                      <a:pt x="5550" y="6"/>
                    </a:lnTo>
                    <a:lnTo>
                      <a:pt x="7212" y="0"/>
                    </a:lnTo>
                    <a:lnTo>
                      <a:pt x="8874" y="18"/>
                    </a:lnTo>
                    <a:lnTo>
                      <a:pt x="10536" y="30"/>
                    </a:lnTo>
                    <a:lnTo>
                      <a:pt x="12198" y="30"/>
                    </a:lnTo>
                    <a:lnTo>
                      <a:pt x="16098" y="24"/>
                    </a:lnTo>
                    <a:lnTo>
                      <a:pt x="16170" y="306"/>
                    </a:lnTo>
                    <a:lnTo>
                      <a:pt x="16206" y="588"/>
                    </a:lnTo>
                    <a:lnTo>
                      <a:pt x="16200" y="882"/>
                    </a:lnTo>
                    <a:lnTo>
                      <a:pt x="16164" y="1176"/>
                    </a:lnTo>
                    <a:lnTo>
                      <a:pt x="16098" y="1482"/>
                    </a:lnTo>
                    <a:lnTo>
                      <a:pt x="15996" y="1782"/>
                    </a:lnTo>
                    <a:lnTo>
                      <a:pt x="15858" y="2088"/>
                    </a:lnTo>
                    <a:lnTo>
                      <a:pt x="15696" y="2400"/>
                    </a:lnTo>
                    <a:lnTo>
                      <a:pt x="15498" y="2706"/>
                    </a:lnTo>
                    <a:lnTo>
                      <a:pt x="0" y="2706"/>
                    </a:lnTo>
                    <a:lnTo>
                      <a:pt x="294" y="2334"/>
                    </a:lnTo>
                    <a:lnTo>
                      <a:pt x="618" y="1974"/>
                    </a:lnTo>
                    <a:lnTo>
                      <a:pt x="960" y="1626"/>
                    </a:lnTo>
                    <a:lnTo>
                      <a:pt x="1326" y="1302"/>
                    </a:lnTo>
                    <a:lnTo>
                      <a:pt x="1704" y="996"/>
                    </a:lnTo>
                    <a:lnTo>
                      <a:pt x="2094" y="714"/>
                    </a:lnTo>
                    <a:lnTo>
                      <a:pt x="2490" y="450"/>
                    </a:lnTo>
                    <a:lnTo>
                      <a:pt x="2754" y="306"/>
                    </a:lnTo>
                    <a:lnTo>
                      <a:pt x="3018" y="198"/>
                    </a:lnTo>
                    <a:lnTo>
                      <a:pt x="3288" y="120"/>
                    </a:lnTo>
                    <a:lnTo>
                      <a:pt x="3564" y="60"/>
                    </a:lnTo>
                    <a:lnTo>
                      <a:pt x="3840" y="24"/>
                    </a:lnTo>
                    <a:lnTo>
                      <a:pt x="4122" y="6"/>
                    </a:lnTo>
                    <a:lnTo>
                      <a:pt x="4404" y="0"/>
                    </a:lnTo>
                    <a:close/>
                  </a:path>
                </a:pathLst>
              </a:custGeom>
              <a:solidFill>
                <a:srgbClr val="1B5877"/>
              </a:solidFill>
              <a:ln>
                <a:noFill/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Roboto Thin"/>
                </a:endParaRPr>
              </a:p>
            </p:txBody>
          </p:sp>
          <p:grpSp>
            <p:nvGrpSpPr>
              <p:cNvPr id="60" name="51 Grupo"/>
              <p:cNvGrpSpPr>
                <a:grpSpLocks/>
              </p:cNvGrpSpPr>
              <p:nvPr/>
            </p:nvGrpSpPr>
            <p:grpSpPr bwMode="auto">
              <a:xfrm>
                <a:off x="232298" y="2071682"/>
                <a:ext cx="2268000" cy="1908000"/>
                <a:chOff x="857224" y="1500178"/>
                <a:chExt cx="2340000" cy="1980000"/>
              </a:xfrm>
              <a:grpFill/>
            </p:grpSpPr>
            <p:sp>
              <p:nvSpPr>
                <p:cNvPr id="62" name="118 Hexágono"/>
                <p:cNvSpPr/>
                <p:nvPr/>
              </p:nvSpPr>
              <p:spPr>
                <a:xfrm>
                  <a:off x="857224" y="1500494"/>
                  <a:ext cx="2340000" cy="1979684"/>
                </a:xfrm>
                <a:prstGeom prst="hexagon">
                  <a:avLst/>
                </a:prstGeom>
                <a:solidFill>
                  <a:srgbClr val="1B58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s-ES" dirty="0">
                    <a:latin typeface="Roboto Thin"/>
                  </a:endParaRPr>
                </a:p>
              </p:txBody>
            </p:sp>
            <p:sp>
              <p:nvSpPr>
                <p:cNvPr id="63" name="119 Hexágono"/>
                <p:cNvSpPr/>
                <p:nvPr/>
              </p:nvSpPr>
              <p:spPr>
                <a:xfrm>
                  <a:off x="911261" y="1556492"/>
                  <a:ext cx="2231925" cy="1872630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s-ES" dirty="0">
                    <a:latin typeface="Roboto Thin"/>
                  </a:endParaRPr>
                </a:p>
              </p:txBody>
            </p:sp>
          </p:grpSp>
          <p:sp>
            <p:nvSpPr>
              <p:cNvPr id="61" name="Freeform 7"/>
              <p:cNvSpPr>
                <a:spLocks/>
              </p:cNvSpPr>
              <p:nvPr/>
            </p:nvSpPr>
            <p:spPr bwMode="auto">
              <a:xfrm>
                <a:off x="803663" y="2032310"/>
                <a:ext cx="1206214" cy="4681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5682" y="0"/>
                  </a:cxn>
                  <a:cxn ang="0">
                    <a:pos x="35934" y="24"/>
                  </a:cxn>
                  <a:cxn ang="0">
                    <a:pos x="36186" y="60"/>
                  </a:cxn>
                  <a:cxn ang="0">
                    <a:pos x="36426" y="120"/>
                  </a:cxn>
                  <a:cxn ang="0">
                    <a:pos x="36666" y="204"/>
                  </a:cxn>
                  <a:cxn ang="0">
                    <a:pos x="36894" y="318"/>
                  </a:cxn>
                  <a:cxn ang="0">
                    <a:pos x="37122" y="456"/>
                  </a:cxn>
                  <a:cxn ang="0">
                    <a:pos x="37500" y="738"/>
                  </a:cxn>
                  <a:cxn ang="0">
                    <a:pos x="37866" y="1032"/>
                  </a:cxn>
                  <a:cxn ang="0">
                    <a:pos x="38226" y="1344"/>
                  </a:cxn>
                  <a:cxn ang="0">
                    <a:pos x="38580" y="1674"/>
                  </a:cxn>
                  <a:cxn ang="0">
                    <a:pos x="19584" y="18414"/>
                  </a:cxn>
                  <a:cxn ang="0">
                    <a:pos x="3858" y="2682"/>
                  </a:cxn>
                  <a:cxn ang="0">
                    <a:pos x="3852" y="2682"/>
                  </a:cxn>
                  <a:cxn ang="0">
                    <a:pos x="3846" y="2670"/>
                  </a:cxn>
                  <a:cxn ang="0">
                    <a:pos x="3840" y="2664"/>
                  </a:cxn>
                  <a:cxn ang="0">
                    <a:pos x="3414" y="2232"/>
                  </a:cxn>
                  <a:cxn ang="0">
                    <a:pos x="2994" y="1800"/>
                  </a:cxn>
                  <a:cxn ang="0">
                    <a:pos x="2568" y="1374"/>
                  </a:cxn>
                  <a:cxn ang="0">
                    <a:pos x="2130" y="960"/>
                  </a:cxn>
                  <a:cxn ang="0">
                    <a:pos x="1908" y="774"/>
                  </a:cxn>
                  <a:cxn ang="0">
                    <a:pos x="1668" y="600"/>
                  </a:cxn>
                  <a:cxn ang="0">
                    <a:pos x="1410" y="438"/>
                  </a:cxn>
                  <a:cxn ang="0">
                    <a:pos x="1146" y="294"/>
                  </a:cxn>
                  <a:cxn ang="0">
                    <a:pos x="864" y="174"/>
                  </a:cxn>
                  <a:cxn ang="0">
                    <a:pos x="582" y="78"/>
                  </a:cxn>
                  <a:cxn ang="0">
                    <a:pos x="288" y="18"/>
                  </a:cxn>
                  <a:cxn ang="0">
                    <a:pos x="0" y="0"/>
                  </a:cxn>
                </a:cxnLst>
                <a:rect l="0" t="0" r="r" b="b"/>
                <a:pathLst>
                  <a:path w="38580" h="18414">
                    <a:moveTo>
                      <a:pt x="0" y="0"/>
                    </a:moveTo>
                    <a:lnTo>
                      <a:pt x="35682" y="0"/>
                    </a:lnTo>
                    <a:lnTo>
                      <a:pt x="35934" y="24"/>
                    </a:lnTo>
                    <a:lnTo>
                      <a:pt x="36186" y="60"/>
                    </a:lnTo>
                    <a:lnTo>
                      <a:pt x="36426" y="120"/>
                    </a:lnTo>
                    <a:lnTo>
                      <a:pt x="36666" y="204"/>
                    </a:lnTo>
                    <a:lnTo>
                      <a:pt x="36894" y="318"/>
                    </a:lnTo>
                    <a:lnTo>
                      <a:pt x="37122" y="456"/>
                    </a:lnTo>
                    <a:lnTo>
                      <a:pt x="37500" y="738"/>
                    </a:lnTo>
                    <a:lnTo>
                      <a:pt x="37866" y="1032"/>
                    </a:lnTo>
                    <a:lnTo>
                      <a:pt x="38226" y="1344"/>
                    </a:lnTo>
                    <a:lnTo>
                      <a:pt x="38580" y="1674"/>
                    </a:lnTo>
                    <a:lnTo>
                      <a:pt x="19584" y="18414"/>
                    </a:lnTo>
                    <a:lnTo>
                      <a:pt x="3858" y="2682"/>
                    </a:lnTo>
                    <a:lnTo>
                      <a:pt x="3852" y="2682"/>
                    </a:lnTo>
                    <a:lnTo>
                      <a:pt x="3846" y="2670"/>
                    </a:lnTo>
                    <a:lnTo>
                      <a:pt x="3840" y="2664"/>
                    </a:lnTo>
                    <a:lnTo>
                      <a:pt x="3414" y="2232"/>
                    </a:lnTo>
                    <a:lnTo>
                      <a:pt x="2994" y="1800"/>
                    </a:lnTo>
                    <a:lnTo>
                      <a:pt x="2568" y="1374"/>
                    </a:lnTo>
                    <a:lnTo>
                      <a:pt x="2130" y="960"/>
                    </a:lnTo>
                    <a:lnTo>
                      <a:pt x="1908" y="774"/>
                    </a:lnTo>
                    <a:lnTo>
                      <a:pt x="1668" y="600"/>
                    </a:lnTo>
                    <a:lnTo>
                      <a:pt x="1410" y="438"/>
                    </a:lnTo>
                    <a:lnTo>
                      <a:pt x="1146" y="294"/>
                    </a:lnTo>
                    <a:lnTo>
                      <a:pt x="864" y="174"/>
                    </a:lnTo>
                    <a:lnTo>
                      <a:pt x="582" y="78"/>
                    </a:lnTo>
                    <a:lnTo>
                      <a:pt x="288" y="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B5877"/>
              </a:solidFill>
              <a:ln>
                <a:noFill/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Roboto Thin"/>
                </a:endParaRPr>
              </a:p>
            </p:txBody>
          </p:sp>
        </p:grpSp>
        <p:grpSp>
          <p:nvGrpSpPr>
            <p:cNvPr id="50" name="Grupo 47"/>
            <p:cNvGrpSpPr>
              <a:grpSpLocks/>
            </p:cNvGrpSpPr>
            <p:nvPr/>
          </p:nvGrpSpPr>
          <p:grpSpPr bwMode="auto">
            <a:xfrm>
              <a:off x="6895047" y="1972502"/>
              <a:ext cx="574675" cy="342900"/>
              <a:chOff x="4330454" y="1279698"/>
              <a:chExt cx="576064" cy="343175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57" name="Triángulo isósceles 56"/>
              <p:cNvSpPr/>
              <p:nvPr/>
            </p:nvSpPr>
            <p:spPr>
              <a:xfrm rot="16200000">
                <a:off x="4303677" y="1308064"/>
                <a:ext cx="341586" cy="288033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" dirty="0"/>
              </a:p>
            </p:txBody>
          </p:sp>
          <p:sp>
            <p:nvSpPr>
              <p:cNvPr id="58" name="Triángulo isósceles 57"/>
              <p:cNvSpPr/>
              <p:nvPr/>
            </p:nvSpPr>
            <p:spPr>
              <a:xfrm rot="5400000">
                <a:off x="4591709" y="1306476"/>
                <a:ext cx="341587" cy="28803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" dirty="0"/>
              </a:p>
            </p:txBody>
          </p:sp>
        </p:grpSp>
        <p:grpSp>
          <p:nvGrpSpPr>
            <p:cNvPr id="51" name="Grupo 50"/>
            <p:cNvGrpSpPr>
              <a:grpSpLocks/>
            </p:cNvGrpSpPr>
            <p:nvPr/>
          </p:nvGrpSpPr>
          <p:grpSpPr bwMode="auto">
            <a:xfrm>
              <a:off x="4745572" y="1972502"/>
              <a:ext cx="576263" cy="342900"/>
              <a:chOff x="4330454" y="1279698"/>
              <a:chExt cx="576064" cy="343175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55" name="Triángulo isósceles 54"/>
              <p:cNvSpPr/>
              <p:nvPr/>
            </p:nvSpPr>
            <p:spPr>
              <a:xfrm rot="16200000">
                <a:off x="4304074" y="1307667"/>
                <a:ext cx="341586" cy="2888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" dirty="0"/>
              </a:p>
            </p:txBody>
          </p:sp>
          <p:sp>
            <p:nvSpPr>
              <p:cNvPr id="56" name="Triángulo isósceles 55"/>
              <p:cNvSpPr/>
              <p:nvPr/>
            </p:nvSpPr>
            <p:spPr>
              <a:xfrm rot="5400000">
                <a:off x="4592105" y="1306872"/>
                <a:ext cx="341587" cy="28723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" dirty="0"/>
              </a:p>
            </p:txBody>
          </p:sp>
        </p:grpSp>
        <p:sp>
          <p:nvSpPr>
            <p:cNvPr id="52" name="30 CuadroTexto"/>
            <p:cNvSpPr txBox="1">
              <a:spLocks noChangeArrowheads="1"/>
            </p:cNvSpPr>
            <p:nvPr/>
          </p:nvSpPr>
          <p:spPr bwMode="auto">
            <a:xfrm>
              <a:off x="7523104" y="1663194"/>
              <a:ext cx="1482725" cy="123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5652" tIns="17826" rIns="35652" bIns="17826">
              <a:spAutoFit/>
            </a:bodyPr>
            <a:lstStyle/>
            <a:p>
              <a:pPr algn="ctr" defTabSz="457182"/>
              <a:r>
                <a:rPr lang="es-CO" sz="13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 Narrow" panose="020B0606020202030204" pitchFamily="34" charset="0"/>
                </a:rPr>
                <a:t>Revisión modelos de pasarelas de pago y otros proveedores de pago no financieros y estándares regulatorios.</a:t>
              </a:r>
            </a:p>
          </p:txBody>
        </p:sp>
        <p:sp>
          <p:nvSpPr>
            <p:cNvPr id="53" name="30 CuadroTexto"/>
            <p:cNvSpPr txBox="1">
              <a:spLocks noChangeArrowheads="1"/>
            </p:cNvSpPr>
            <p:nvPr/>
          </p:nvSpPr>
          <p:spPr bwMode="auto">
            <a:xfrm>
              <a:off x="5286196" y="1619129"/>
              <a:ext cx="1654829" cy="123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5652" tIns="17826" rIns="35652" bIns="17826">
              <a:spAutoFit/>
            </a:bodyPr>
            <a:lstStyle/>
            <a:p>
              <a:pPr algn="ctr" defTabSz="457182"/>
              <a:r>
                <a:rPr lang="es-ES" sz="13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 Narrow" panose="020B0606020202030204" pitchFamily="34" charset="0"/>
                </a:rPr>
                <a:t>Adopción de principios que faciliten la implementación de esquemas de compensación y liquidación en tiempo real.</a:t>
              </a:r>
              <a:endParaRPr lang="es-CO" sz="13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4" name="30 CuadroTexto"/>
            <p:cNvSpPr txBox="1">
              <a:spLocks noChangeArrowheads="1"/>
            </p:cNvSpPr>
            <p:nvPr/>
          </p:nvSpPr>
          <p:spPr bwMode="auto">
            <a:xfrm>
              <a:off x="3189822" y="1737552"/>
              <a:ext cx="1482725" cy="1036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5652" tIns="17826" rIns="35652" bIns="17826">
              <a:spAutoFit/>
            </a:bodyPr>
            <a:lstStyle/>
            <a:p>
              <a:pPr algn="ctr" defTabSz="457182"/>
              <a:r>
                <a:rPr lang="es-CO" sz="13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 Narrow" panose="020B0606020202030204" pitchFamily="34" charset="0"/>
                </a:rPr>
                <a:t>Actualización regulación del sistema de pago de bajo valor según realidad del mercado.</a:t>
              </a:r>
            </a:p>
          </p:txBody>
        </p:sp>
      </p:grpSp>
      <p:sp>
        <p:nvSpPr>
          <p:cNvPr id="70" name="Rectángulo 69"/>
          <p:cNvSpPr/>
          <p:nvPr/>
        </p:nvSpPr>
        <p:spPr>
          <a:xfrm>
            <a:off x="3962400" y="4559"/>
            <a:ext cx="619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0"/>
              </a:spcAft>
            </a:pPr>
            <a:r>
              <a:rPr lang="es-CO" sz="36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Pagos digitales</a:t>
            </a:r>
            <a:endParaRPr lang="es-CO" sz="36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2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AutoShape 2" descr="Imagen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grpSp>
        <p:nvGrpSpPr>
          <p:cNvPr id="220" name="Shape 483"/>
          <p:cNvGrpSpPr>
            <a:grpSpLocks/>
          </p:cNvGrpSpPr>
          <p:nvPr/>
        </p:nvGrpSpPr>
        <p:grpSpPr bwMode="auto">
          <a:xfrm>
            <a:off x="5960826" y="1778284"/>
            <a:ext cx="456032" cy="527815"/>
            <a:chOff x="2583325" y="2972875"/>
            <a:chExt cx="462850" cy="445750"/>
          </a:xfrm>
        </p:grpSpPr>
        <p:sp>
          <p:nvSpPr>
            <p:cNvPr id="221" name="Shape 484"/>
            <p:cNvSpPr>
              <a:spLocks noChangeArrowheads="1"/>
            </p:cNvSpPr>
            <p:nvPr/>
          </p:nvSpPr>
          <p:spPr bwMode="auto">
            <a:xfrm>
              <a:off x="2701775" y="3323350"/>
              <a:ext cx="225950" cy="95275"/>
            </a:xfrm>
            <a:custGeom>
              <a:avLst/>
              <a:gdLst>
                <a:gd name="T0" fmla="*/ 2147483646 w 9038"/>
                <a:gd name="T1" fmla="*/ 2147483646 h 3811"/>
                <a:gd name="T2" fmla="*/ 2147483646 w 9038"/>
                <a:gd name="T3" fmla="*/ 2147483646 h 3811"/>
                <a:gd name="T4" fmla="*/ 2147483646 w 9038"/>
                <a:gd name="T5" fmla="*/ 2147483646 h 3811"/>
                <a:gd name="T6" fmla="*/ 2147483646 w 9038"/>
                <a:gd name="T7" fmla="*/ 2147483646 h 3811"/>
                <a:gd name="T8" fmla="*/ 2147483646 w 9038"/>
                <a:gd name="T9" fmla="*/ 2147483646 h 3811"/>
                <a:gd name="T10" fmla="*/ 2147483646 w 9038"/>
                <a:gd name="T11" fmla="*/ 2147483646 h 3811"/>
                <a:gd name="T12" fmla="*/ 2147483646 w 9038"/>
                <a:gd name="T13" fmla="*/ 2147483646 h 3811"/>
                <a:gd name="T14" fmla="*/ 2147483646 w 9038"/>
                <a:gd name="T15" fmla="*/ 2147483646 h 3811"/>
                <a:gd name="T16" fmla="*/ 2147483646 w 9038"/>
                <a:gd name="T17" fmla="*/ 2147483646 h 3811"/>
                <a:gd name="T18" fmla="*/ 2147483646 w 9038"/>
                <a:gd name="T19" fmla="*/ 2147483646 h 3811"/>
                <a:gd name="T20" fmla="*/ 2147483646 w 9038"/>
                <a:gd name="T21" fmla="*/ 2147483646 h 3811"/>
                <a:gd name="T22" fmla="*/ 2147483646 w 9038"/>
                <a:gd name="T23" fmla="*/ 2147483646 h 3811"/>
                <a:gd name="T24" fmla="*/ 2147483646 w 9038"/>
                <a:gd name="T25" fmla="*/ 2147483646 h 3811"/>
                <a:gd name="T26" fmla="*/ 2147483646 w 9038"/>
                <a:gd name="T27" fmla="*/ 2147483646 h 3811"/>
                <a:gd name="T28" fmla="*/ 2147483646 w 9038"/>
                <a:gd name="T29" fmla="*/ 2147483646 h 3811"/>
                <a:gd name="T30" fmla="*/ 2147483646 w 9038"/>
                <a:gd name="T31" fmla="*/ 2147483646 h 3811"/>
                <a:gd name="T32" fmla="*/ 2147483646 w 9038"/>
                <a:gd name="T33" fmla="*/ 2147483646 h 3811"/>
                <a:gd name="T34" fmla="*/ 2147483646 w 9038"/>
                <a:gd name="T35" fmla="*/ 2147483646 h 3811"/>
                <a:gd name="T36" fmla="*/ 2147483646 w 9038"/>
                <a:gd name="T37" fmla="*/ 2147483646 h 3811"/>
                <a:gd name="T38" fmla="*/ 2147483646 w 9038"/>
                <a:gd name="T39" fmla="*/ 2147483646 h 3811"/>
                <a:gd name="T40" fmla="*/ 2147483646 w 9038"/>
                <a:gd name="T41" fmla="*/ 2147483646 h 38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038"/>
                <a:gd name="T64" fmla="*/ 0 h 3811"/>
                <a:gd name="T65" fmla="*/ 9038 w 9038"/>
                <a:gd name="T66" fmla="*/ 3811 h 38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038" h="3811" extrusionOk="0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lnTo>
                    <a:pt x="29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  <p:sp>
          <p:nvSpPr>
            <p:cNvPr id="222" name="Shape 485"/>
            <p:cNvSpPr>
              <a:spLocks noChangeArrowheads="1"/>
            </p:cNvSpPr>
            <p:nvPr/>
          </p:nvSpPr>
          <p:spPr bwMode="auto">
            <a:xfrm>
              <a:off x="2583325" y="2972875"/>
              <a:ext cx="462850" cy="337075"/>
            </a:xfrm>
            <a:custGeom>
              <a:avLst/>
              <a:gdLst>
                <a:gd name="T0" fmla="*/ 2147483646 w 18514"/>
                <a:gd name="T1" fmla="*/ 2147483646 h 13483"/>
                <a:gd name="T2" fmla="*/ 2147483646 w 18514"/>
                <a:gd name="T3" fmla="*/ 2147483646 h 13483"/>
                <a:gd name="T4" fmla="*/ 2147483646 w 18514"/>
                <a:gd name="T5" fmla="*/ 2147483646 h 13483"/>
                <a:gd name="T6" fmla="*/ 2147483646 w 18514"/>
                <a:gd name="T7" fmla="*/ 2147483646 h 13483"/>
                <a:gd name="T8" fmla="*/ 2147483646 w 18514"/>
                <a:gd name="T9" fmla="*/ 2147483646 h 13483"/>
                <a:gd name="T10" fmla="*/ 2147483646 w 18514"/>
                <a:gd name="T11" fmla="*/ 2147483646 h 13483"/>
                <a:gd name="T12" fmla="*/ 2147483646 w 18514"/>
                <a:gd name="T13" fmla="*/ 2147483646 h 13483"/>
                <a:gd name="T14" fmla="*/ 2147483646 w 18514"/>
                <a:gd name="T15" fmla="*/ 2147483646 h 13483"/>
                <a:gd name="T16" fmla="*/ 2147483646 w 18514"/>
                <a:gd name="T17" fmla="*/ 2147483646 h 13483"/>
                <a:gd name="T18" fmla="*/ 2147483646 w 18514"/>
                <a:gd name="T19" fmla="*/ 2147483646 h 13483"/>
                <a:gd name="T20" fmla="*/ 2147483646 w 18514"/>
                <a:gd name="T21" fmla="*/ 2147483646 h 13483"/>
                <a:gd name="T22" fmla="*/ 2147483646 w 18514"/>
                <a:gd name="T23" fmla="*/ 2147483646 h 13483"/>
                <a:gd name="T24" fmla="*/ 2147483646 w 18514"/>
                <a:gd name="T25" fmla="*/ 2147483646 h 13483"/>
                <a:gd name="T26" fmla="*/ 2147483646 w 18514"/>
                <a:gd name="T27" fmla="*/ 2147483646 h 13483"/>
                <a:gd name="T28" fmla="*/ 2147483646 w 18514"/>
                <a:gd name="T29" fmla="*/ 2147483646 h 13483"/>
                <a:gd name="T30" fmla="*/ 2147483646 w 18514"/>
                <a:gd name="T31" fmla="*/ 2147483646 h 13483"/>
                <a:gd name="T32" fmla="*/ 2147483646 w 18514"/>
                <a:gd name="T33" fmla="*/ 2147483646 h 13483"/>
                <a:gd name="T34" fmla="*/ 2147483646 w 18514"/>
                <a:gd name="T35" fmla="*/ 2147483646 h 13483"/>
                <a:gd name="T36" fmla="*/ 2147483646 w 18514"/>
                <a:gd name="T37" fmla="*/ 2147483646 h 13483"/>
                <a:gd name="T38" fmla="*/ 2147483646 w 18514"/>
                <a:gd name="T39" fmla="*/ 2147483646 h 13483"/>
                <a:gd name="T40" fmla="*/ 2147483646 w 18514"/>
                <a:gd name="T41" fmla="*/ 2147483646 h 13483"/>
                <a:gd name="T42" fmla="*/ 2147483646 w 18514"/>
                <a:gd name="T43" fmla="*/ 2147483646 h 13483"/>
                <a:gd name="T44" fmla="*/ 2147483646 w 18514"/>
                <a:gd name="T45" fmla="*/ 2147483646 h 13483"/>
                <a:gd name="T46" fmla="*/ 2147483646 w 18514"/>
                <a:gd name="T47" fmla="*/ 2147483646 h 13483"/>
                <a:gd name="T48" fmla="*/ 2147483646 w 18514"/>
                <a:gd name="T49" fmla="*/ 2147483646 h 13483"/>
                <a:gd name="T50" fmla="*/ 2147483646 w 18514"/>
                <a:gd name="T51" fmla="*/ 2147483646 h 13483"/>
                <a:gd name="T52" fmla="*/ 2147483646 w 18514"/>
                <a:gd name="T53" fmla="*/ 2147483646 h 13483"/>
                <a:gd name="T54" fmla="*/ 2147483646 w 18514"/>
                <a:gd name="T55" fmla="*/ 2147483646 h 13483"/>
                <a:gd name="T56" fmla="*/ 2147483646 w 18514"/>
                <a:gd name="T57" fmla="*/ 2147483646 h 13483"/>
                <a:gd name="T58" fmla="*/ 2147483646 w 18514"/>
                <a:gd name="T59" fmla="*/ 2147483646 h 13483"/>
                <a:gd name="T60" fmla="*/ 2147483646 w 18514"/>
                <a:gd name="T61" fmla="*/ 2147483646 h 13483"/>
                <a:gd name="T62" fmla="*/ 2147483646 w 18514"/>
                <a:gd name="T63" fmla="*/ 2147483646 h 13483"/>
                <a:gd name="T64" fmla="*/ 2147483646 w 18514"/>
                <a:gd name="T65" fmla="*/ 2147483646 h 13483"/>
                <a:gd name="T66" fmla="*/ 2147483646 w 18514"/>
                <a:gd name="T67" fmla="*/ 2147483646 h 13483"/>
                <a:gd name="T68" fmla="*/ 2147483646 w 18514"/>
                <a:gd name="T69" fmla="*/ 2147483646 h 13483"/>
                <a:gd name="T70" fmla="*/ 2147483646 w 18514"/>
                <a:gd name="T71" fmla="*/ 2147483646 h 13483"/>
                <a:gd name="T72" fmla="*/ 2147483646 w 18514"/>
                <a:gd name="T73" fmla="*/ 2147483646 h 13483"/>
                <a:gd name="T74" fmla="*/ 2147483646 w 18514"/>
                <a:gd name="T75" fmla="*/ 2147483646 h 1348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8514"/>
                <a:gd name="T115" fmla="*/ 0 h 13483"/>
                <a:gd name="T116" fmla="*/ 18514 w 18514"/>
                <a:gd name="T117" fmla="*/ 13483 h 1348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8514" h="13483" extrusionOk="0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lnTo>
                    <a:pt x="17048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lnTo>
                    <a:pt x="3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</p:grpSp>
      <p:grpSp>
        <p:nvGrpSpPr>
          <p:cNvPr id="223" name="Shape 593"/>
          <p:cNvGrpSpPr>
            <a:grpSpLocks/>
          </p:cNvGrpSpPr>
          <p:nvPr/>
        </p:nvGrpSpPr>
        <p:grpSpPr bwMode="auto">
          <a:xfrm>
            <a:off x="6054387" y="3464541"/>
            <a:ext cx="487971" cy="457865"/>
            <a:chOff x="5241175" y="4959100"/>
            <a:chExt cx="539775" cy="517775"/>
          </a:xfrm>
        </p:grpSpPr>
        <p:sp>
          <p:nvSpPr>
            <p:cNvPr id="224" name="Shape 594"/>
            <p:cNvSpPr>
              <a:spLocks noChangeArrowheads="1"/>
            </p:cNvSpPr>
            <p:nvPr/>
          </p:nvSpPr>
          <p:spPr bwMode="auto">
            <a:xfrm>
              <a:off x="5575150" y="4959100"/>
              <a:ext cx="161225" cy="178300"/>
            </a:xfrm>
            <a:custGeom>
              <a:avLst/>
              <a:gdLst>
                <a:gd name="T0" fmla="*/ 2147483646 w 6449"/>
                <a:gd name="T1" fmla="*/ 0 h 7132"/>
                <a:gd name="T2" fmla="*/ 2147483646 w 6449"/>
                <a:gd name="T3" fmla="*/ 2147483646 h 7132"/>
                <a:gd name="T4" fmla="*/ 2147483646 w 6449"/>
                <a:gd name="T5" fmla="*/ 2147483646 h 7132"/>
                <a:gd name="T6" fmla="*/ 2147483646 w 6449"/>
                <a:gd name="T7" fmla="*/ 2147483646 h 7132"/>
                <a:gd name="T8" fmla="*/ 2147483646 w 6449"/>
                <a:gd name="T9" fmla="*/ 2147483646 h 7132"/>
                <a:gd name="T10" fmla="*/ 2147483646 w 6449"/>
                <a:gd name="T11" fmla="*/ 2147483646 h 7132"/>
                <a:gd name="T12" fmla="*/ 2147483646 w 6449"/>
                <a:gd name="T13" fmla="*/ 2147483646 h 7132"/>
                <a:gd name="T14" fmla="*/ 2147483646 w 6449"/>
                <a:gd name="T15" fmla="*/ 2147483646 h 7132"/>
                <a:gd name="T16" fmla="*/ 2147483646 w 6449"/>
                <a:gd name="T17" fmla="*/ 2147483646 h 7132"/>
                <a:gd name="T18" fmla="*/ 2147483646 w 6449"/>
                <a:gd name="T19" fmla="*/ 2147483646 h 7132"/>
                <a:gd name="T20" fmla="*/ 2147483646 w 6449"/>
                <a:gd name="T21" fmla="*/ 2147483646 h 7132"/>
                <a:gd name="T22" fmla="*/ 2147483646 w 6449"/>
                <a:gd name="T23" fmla="*/ 2147483646 h 7132"/>
                <a:gd name="T24" fmla="*/ 2147483646 w 6449"/>
                <a:gd name="T25" fmla="*/ 2147483646 h 7132"/>
                <a:gd name="T26" fmla="*/ 2147483646 w 6449"/>
                <a:gd name="T27" fmla="*/ 2147483646 h 7132"/>
                <a:gd name="T28" fmla="*/ 2147483646 w 6449"/>
                <a:gd name="T29" fmla="*/ 2147483646 h 7132"/>
                <a:gd name="T30" fmla="*/ 2147483646 w 6449"/>
                <a:gd name="T31" fmla="*/ 2147483646 h 7132"/>
                <a:gd name="T32" fmla="*/ 2147483646 w 6449"/>
                <a:gd name="T33" fmla="*/ 2147483646 h 7132"/>
                <a:gd name="T34" fmla="*/ 2147483646 w 6449"/>
                <a:gd name="T35" fmla="*/ 2147483646 h 7132"/>
                <a:gd name="T36" fmla="*/ 2147483646 w 6449"/>
                <a:gd name="T37" fmla="*/ 2147483646 h 7132"/>
                <a:gd name="T38" fmla="*/ 2147483646 w 6449"/>
                <a:gd name="T39" fmla="*/ 2147483646 h 7132"/>
                <a:gd name="T40" fmla="*/ 2147483646 w 6449"/>
                <a:gd name="T41" fmla="*/ 2147483646 h 7132"/>
                <a:gd name="T42" fmla="*/ 0 w 6449"/>
                <a:gd name="T43" fmla="*/ 2147483646 h 7132"/>
                <a:gd name="T44" fmla="*/ 2147483646 w 6449"/>
                <a:gd name="T45" fmla="*/ 2147483646 h 7132"/>
                <a:gd name="T46" fmla="*/ 2147483646 w 6449"/>
                <a:gd name="T47" fmla="*/ 2147483646 h 7132"/>
                <a:gd name="T48" fmla="*/ 2147483646 w 6449"/>
                <a:gd name="T49" fmla="*/ 2147483646 h 7132"/>
                <a:gd name="T50" fmla="*/ 2147483646 w 6449"/>
                <a:gd name="T51" fmla="*/ 2147483646 h 7132"/>
                <a:gd name="T52" fmla="*/ 2147483646 w 6449"/>
                <a:gd name="T53" fmla="*/ 2147483646 h 7132"/>
                <a:gd name="T54" fmla="*/ 2147483646 w 6449"/>
                <a:gd name="T55" fmla="*/ 2147483646 h 7132"/>
                <a:gd name="T56" fmla="*/ 2147483646 w 6449"/>
                <a:gd name="T57" fmla="*/ 2147483646 h 7132"/>
                <a:gd name="T58" fmla="*/ 2147483646 w 6449"/>
                <a:gd name="T59" fmla="*/ 2147483646 h 7132"/>
                <a:gd name="T60" fmla="*/ 2147483646 w 6449"/>
                <a:gd name="T61" fmla="*/ 2147483646 h 7132"/>
                <a:gd name="T62" fmla="*/ 2147483646 w 6449"/>
                <a:gd name="T63" fmla="*/ 2147483646 h 7132"/>
                <a:gd name="T64" fmla="*/ 2147483646 w 6449"/>
                <a:gd name="T65" fmla="*/ 2147483646 h 7132"/>
                <a:gd name="T66" fmla="*/ 2147483646 w 6449"/>
                <a:gd name="T67" fmla="*/ 2147483646 h 7132"/>
                <a:gd name="T68" fmla="*/ 2147483646 w 6449"/>
                <a:gd name="T69" fmla="*/ 2147483646 h 7132"/>
                <a:gd name="T70" fmla="*/ 2147483646 w 6449"/>
                <a:gd name="T71" fmla="*/ 2147483646 h 7132"/>
                <a:gd name="T72" fmla="*/ 2147483646 w 6449"/>
                <a:gd name="T73" fmla="*/ 2147483646 h 7132"/>
                <a:gd name="T74" fmla="*/ 2147483646 w 6449"/>
                <a:gd name="T75" fmla="*/ 2147483646 h 7132"/>
                <a:gd name="T76" fmla="*/ 2147483646 w 6449"/>
                <a:gd name="T77" fmla="*/ 2147483646 h 7132"/>
                <a:gd name="T78" fmla="*/ 2147483646 w 6449"/>
                <a:gd name="T79" fmla="*/ 2147483646 h 7132"/>
                <a:gd name="T80" fmla="*/ 2147483646 w 6449"/>
                <a:gd name="T81" fmla="*/ 2147483646 h 7132"/>
                <a:gd name="T82" fmla="*/ 2147483646 w 6449"/>
                <a:gd name="T83" fmla="*/ 2147483646 h 7132"/>
                <a:gd name="T84" fmla="*/ 2147483646 w 6449"/>
                <a:gd name="T85" fmla="*/ 2147483646 h 7132"/>
                <a:gd name="T86" fmla="*/ 2147483646 w 6449"/>
                <a:gd name="T87" fmla="*/ 2147483646 h 7132"/>
                <a:gd name="T88" fmla="*/ 2147483646 w 6449"/>
                <a:gd name="T89" fmla="*/ 2147483646 h 7132"/>
                <a:gd name="T90" fmla="*/ 2147483646 w 6449"/>
                <a:gd name="T91" fmla="*/ 2147483646 h 7132"/>
                <a:gd name="T92" fmla="*/ 2147483646 w 6449"/>
                <a:gd name="T93" fmla="*/ 2147483646 h 7132"/>
                <a:gd name="T94" fmla="*/ 2147483646 w 6449"/>
                <a:gd name="T95" fmla="*/ 2147483646 h 7132"/>
                <a:gd name="T96" fmla="*/ 2147483646 w 6449"/>
                <a:gd name="T97" fmla="*/ 2147483646 h 7132"/>
                <a:gd name="T98" fmla="*/ 2147483646 w 6449"/>
                <a:gd name="T99" fmla="*/ 2147483646 h 7132"/>
                <a:gd name="T100" fmla="*/ 2147483646 w 6449"/>
                <a:gd name="T101" fmla="*/ 2147483646 h 7132"/>
                <a:gd name="T102" fmla="*/ 2147483646 w 6449"/>
                <a:gd name="T103" fmla="*/ 2147483646 h 7132"/>
                <a:gd name="T104" fmla="*/ 2147483646 w 6449"/>
                <a:gd name="T105" fmla="*/ 2147483646 h 7132"/>
                <a:gd name="T106" fmla="*/ 2147483646 w 6449"/>
                <a:gd name="T107" fmla="*/ 2147483646 h 7132"/>
                <a:gd name="T108" fmla="*/ 2147483646 w 6449"/>
                <a:gd name="T109" fmla="*/ 2147483646 h 7132"/>
                <a:gd name="T110" fmla="*/ 2147483646 w 6449"/>
                <a:gd name="T111" fmla="*/ 2147483646 h 7132"/>
                <a:gd name="T112" fmla="*/ 2147483646 w 6449"/>
                <a:gd name="T113" fmla="*/ 2147483646 h 7132"/>
                <a:gd name="T114" fmla="*/ 2147483646 w 6449"/>
                <a:gd name="T115" fmla="*/ 2147483646 h 7132"/>
                <a:gd name="T116" fmla="*/ 2147483646 w 6449"/>
                <a:gd name="T117" fmla="*/ 2147483646 h 7132"/>
                <a:gd name="T118" fmla="*/ 2147483646 w 6449"/>
                <a:gd name="T119" fmla="*/ 2147483646 h 7132"/>
                <a:gd name="T120" fmla="*/ 2147483646 w 6449"/>
                <a:gd name="T121" fmla="*/ 0 h 713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449"/>
                <a:gd name="T184" fmla="*/ 0 h 7132"/>
                <a:gd name="T185" fmla="*/ 6449 w 6449"/>
                <a:gd name="T186" fmla="*/ 7132 h 713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  <p:sp>
          <p:nvSpPr>
            <p:cNvPr id="225" name="Shape 595"/>
            <p:cNvSpPr>
              <a:spLocks noChangeArrowheads="1"/>
            </p:cNvSpPr>
            <p:nvPr/>
          </p:nvSpPr>
          <p:spPr bwMode="auto">
            <a:xfrm>
              <a:off x="5330925" y="4985350"/>
              <a:ext cx="128250" cy="148400"/>
            </a:xfrm>
            <a:custGeom>
              <a:avLst/>
              <a:gdLst>
                <a:gd name="T0" fmla="*/ 2147483646 w 5130"/>
                <a:gd name="T1" fmla="*/ 0 h 5936"/>
                <a:gd name="T2" fmla="*/ 2147483646 w 5130"/>
                <a:gd name="T3" fmla="*/ 2147483646 h 5936"/>
                <a:gd name="T4" fmla="*/ 2147483646 w 5130"/>
                <a:gd name="T5" fmla="*/ 2147483646 h 5936"/>
                <a:gd name="T6" fmla="*/ 2147483646 w 5130"/>
                <a:gd name="T7" fmla="*/ 2147483646 h 5936"/>
                <a:gd name="T8" fmla="*/ 2147483646 w 5130"/>
                <a:gd name="T9" fmla="*/ 2147483646 h 5936"/>
                <a:gd name="T10" fmla="*/ 2147483646 w 5130"/>
                <a:gd name="T11" fmla="*/ 2147483646 h 5936"/>
                <a:gd name="T12" fmla="*/ 2147483646 w 5130"/>
                <a:gd name="T13" fmla="*/ 2147483646 h 5936"/>
                <a:gd name="T14" fmla="*/ 2147483646 w 5130"/>
                <a:gd name="T15" fmla="*/ 2147483646 h 5936"/>
                <a:gd name="T16" fmla="*/ 2147483646 w 5130"/>
                <a:gd name="T17" fmla="*/ 2147483646 h 5936"/>
                <a:gd name="T18" fmla="*/ 2147483646 w 5130"/>
                <a:gd name="T19" fmla="*/ 2147483646 h 5936"/>
                <a:gd name="T20" fmla="*/ 2147483646 w 5130"/>
                <a:gd name="T21" fmla="*/ 2147483646 h 5936"/>
                <a:gd name="T22" fmla="*/ 2147483646 w 5130"/>
                <a:gd name="T23" fmla="*/ 2147483646 h 5936"/>
                <a:gd name="T24" fmla="*/ 2147483646 w 5130"/>
                <a:gd name="T25" fmla="*/ 2147483646 h 5936"/>
                <a:gd name="T26" fmla="*/ 2147483646 w 5130"/>
                <a:gd name="T27" fmla="*/ 2147483646 h 5936"/>
                <a:gd name="T28" fmla="*/ 0 w 5130"/>
                <a:gd name="T29" fmla="*/ 2147483646 h 5936"/>
                <a:gd name="T30" fmla="*/ 0 w 5130"/>
                <a:gd name="T31" fmla="*/ 2147483646 h 5936"/>
                <a:gd name="T32" fmla="*/ 0 w 5130"/>
                <a:gd name="T33" fmla="*/ 2147483646 h 5936"/>
                <a:gd name="T34" fmla="*/ 2147483646 w 5130"/>
                <a:gd name="T35" fmla="*/ 2147483646 h 5936"/>
                <a:gd name="T36" fmla="*/ 2147483646 w 5130"/>
                <a:gd name="T37" fmla="*/ 2147483646 h 5936"/>
                <a:gd name="T38" fmla="*/ 2147483646 w 5130"/>
                <a:gd name="T39" fmla="*/ 2147483646 h 5936"/>
                <a:gd name="T40" fmla="*/ 2147483646 w 5130"/>
                <a:gd name="T41" fmla="*/ 2147483646 h 5936"/>
                <a:gd name="T42" fmla="*/ 2147483646 w 5130"/>
                <a:gd name="T43" fmla="*/ 2147483646 h 5936"/>
                <a:gd name="T44" fmla="*/ 2147483646 w 5130"/>
                <a:gd name="T45" fmla="*/ 2147483646 h 5936"/>
                <a:gd name="T46" fmla="*/ 2147483646 w 5130"/>
                <a:gd name="T47" fmla="*/ 2147483646 h 5936"/>
                <a:gd name="T48" fmla="*/ 2147483646 w 5130"/>
                <a:gd name="T49" fmla="*/ 2147483646 h 5936"/>
                <a:gd name="T50" fmla="*/ 2147483646 w 5130"/>
                <a:gd name="T51" fmla="*/ 2147483646 h 5936"/>
                <a:gd name="T52" fmla="*/ 2147483646 w 5130"/>
                <a:gd name="T53" fmla="*/ 2147483646 h 5936"/>
                <a:gd name="T54" fmla="*/ 2147483646 w 5130"/>
                <a:gd name="T55" fmla="*/ 2147483646 h 5936"/>
                <a:gd name="T56" fmla="*/ 2147483646 w 5130"/>
                <a:gd name="T57" fmla="*/ 2147483646 h 5936"/>
                <a:gd name="T58" fmla="*/ 2147483646 w 5130"/>
                <a:gd name="T59" fmla="*/ 2147483646 h 5936"/>
                <a:gd name="T60" fmla="*/ 2147483646 w 5130"/>
                <a:gd name="T61" fmla="*/ 2147483646 h 5936"/>
                <a:gd name="T62" fmla="*/ 2147483646 w 5130"/>
                <a:gd name="T63" fmla="*/ 2147483646 h 5936"/>
                <a:gd name="T64" fmla="*/ 2147483646 w 5130"/>
                <a:gd name="T65" fmla="*/ 2147483646 h 5936"/>
                <a:gd name="T66" fmla="*/ 2147483646 w 5130"/>
                <a:gd name="T67" fmla="*/ 2147483646 h 5936"/>
                <a:gd name="T68" fmla="*/ 2147483646 w 5130"/>
                <a:gd name="T69" fmla="*/ 2147483646 h 5936"/>
                <a:gd name="T70" fmla="*/ 2147483646 w 5130"/>
                <a:gd name="T71" fmla="*/ 2147483646 h 5936"/>
                <a:gd name="T72" fmla="*/ 2147483646 w 5130"/>
                <a:gd name="T73" fmla="*/ 2147483646 h 5936"/>
                <a:gd name="T74" fmla="*/ 2147483646 w 5130"/>
                <a:gd name="T75" fmla="*/ 2147483646 h 5936"/>
                <a:gd name="T76" fmla="*/ 2147483646 w 5130"/>
                <a:gd name="T77" fmla="*/ 2147483646 h 5936"/>
                <a:gd name="T78" fmla="*/ 2147483646 w 5130"/>
                <a:gd name="T79" fmla="*/ 2147483646 h 5936"/>
                <a:gd name="T80" fmla="*/ 2147483646 w 5130"/>
                <a:gd name="T81" fmla="*/ 2147483646 h 5936"/>
                <a:gd name="T82" fmla="*/ 2147483646 w 5130"/>
                <a:gd name="T83" fmla="*/ 2147483646 h 5936"/>
                <a:gd name="T84" fmla="*/ 2147483646 w 5130"/>
                <a:gd name="T85" fmla="*/ 2147483646 h 5936"/>
                <a:gd name="T86" fmla="*/ 2147483646 w 5130"/>
                <a:gd name="T87" fmla="*/ 2147483646 h 5936"/>
                <a:gd name="T88" fmla="*/ 2147483646 w 5130"/>
                <a:gd name="T89" fmla="*/ 2147483646 h 5936"/>
                <a:gd name="T90" fmla="*/ 2147483646 w 5130"/>
                <a:gd name="T91" fmla="*/ 2147483646 h 5936"/>
                <a:gd name="T92" fmla="*/ 2147483646 w 5130"/>
                <a:gd name="T93" fmla="*/ 2147483646 h 5936"/>
                <a:gd name="T94" fmla="*/ 2147483646 w 5130"/>
                <a:gd name="T95" fmla="*/ 2147483646 h 5936"/>
                <a:gd name="T96" fmla="*/ 2147483646 w 5130"/>
                <a:gd name="T97" fmla="*/ 2147483646 h 5936"/>
                <a:gd name="T98" fmla="*/ 2147483646 w 5130"/>
                <a:gd name="T99" fmla="*/ 2147483646 h 5936"/>
                <a:gd name="T100" fmla="*/ 2147483646 w 5130"/>
                <a:gd name="T101" fmla="*/ 2147483646 h 5936"/>
                <a:gd name="T102" fmla="*/ 2147483646 w 5130"/>
                <a:gd name="T103" fmla="*/ 2147483646 h 5936"/>
                <a:gd name="T104" fmla="*/ 2147483646 w 5130"/>
                <a:gd name="T105" fmla="*/ 2147483646 h 5936"/>
                <a:gd name="T106" fmla="*/ 2147483646 w 5130"/>
                <a:gd name="T107" fmla="*/ 2147483646 h 5936"/>
                <a:gd name="T108" fmla="*/ 2147483646 w 5130"/>
                <a:gd name="T109" fmla="*/ 2147483646 h 5936"/>
                <a:gd name="T110" fmla="*/ 2147483646 w 5130"/>
                <a:gd name="T111" fmla="*/ 2147483646 h 5936"/>
                <a:gd name="T112" fmla="*/ 2147483646 w 5130"/>
                <a:gd name="T113" fmla="*/ 2147483646 h 5936"/>
                <a:gd name="T114" fmla="*/ 2147483646 w 5130"/>
                <a:gd name="T115" fmla="*/ 2147483646 h 5936"/>
                <a:gd name="T116" fmla="*/ 2147483646 w 5130"/>
                <a:gd name="T117" fmla="*/ 0 h 5936"/>
                <a:gd name="T118" fmla="*/ 2147483646 w 5130"/>
                <a:gd name="T119" fmla="*/ 0 h 59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130"/>
                <a:gd name="T181" fmla="*/ 0 h 5936"/>
                <a:gd name="T182" fmla="*/ 5130 w 5130"/>
                <a:gd name="T183" fmla="*/ 5936 h 59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lnTo>
                    <a:pt x="156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  <p:sp>
          <p:nvSpPr>
            <p:cNvPr id="226" name="Shape 596"/>
            <p:cNvSpPr>
              <a:spLocks noChangeArrowheads="1"/>
            </p:cNvSpPr>
            <p:nvPr/>
          </p:nvSpPr>
          <p:spPr bwMode="auto">
            <a:xfrm>
              <a:off x="5241175" y="5241175"/>
              <a:ext cx="180125" cy="109325"/>
            </a:xfrm>
            <a:custGeom>
              <a:avLst/>
              <a:gdLst>
                <a:gd name="T0" fmla="*/ 2147483646 w 7205"/>
                <a:gd name="T1" fmla="*/ 2147483646 h 4373"/>
                <a:gd name="T2" fmla="*/ 2147483646 w 7205"/>
                <a:gd name="T3" fmla="*/ 2147483646 h 4373"/>
                <a:gd name="T4" fmla="*/ 2147483646 w 7205"/>
                <a:gd name="T5" fmla="*/ 2147483646 h 4373"/>
                <a:gd name="T6" fmla="*/ 2147483646 w 7205"/>
                <a:gd name="T7" fmla="*/ 2147483646 h 4373"/>
                <a:gd name="T8" fmla="*/ 2147483646 w 7205"/>
                <a:gd name="T9" fmla="*/ 2147483646 h 4373"/>
                <a:gd name="T10" fmla="*/ 2147483646 w 7205"/>
                <a:gd name="T11" fmla="*/ 2147483646 h 4373"/>
                <a:gd name="T12" fmla="*/ 2147483646 w 7205"/>
                <a:gd name="T13" fmla="*/ 2147483646 h 4373"/>
                <a:gd name="T14" fmla="*/ 2147483646 w 7205"/>
                <a:gd name="T15" fmla="*/ 2147483646 h 4373"/>
                <a:gd name="T16" fmla="*/ 2147483646 w 7205"/>
                <a:gd name="T17" fmla="*/ 2147483646 h 4373"/>
                <a:gd name="T18" fmla="*/ 2147483646 w 7205"/>
                <a:gd name="T19" fmla="*/ 2147483646 h 4373"/>
                <a:gd name="T20" fmla="*/ 2147483646 w 7205"/>
                <a:gd name="T21" fmla="*/ 2147483646 h 4373"/>
                <a:gd name="T22" fmla="*/ 2147483646 w 7205"/>
                <a:gd name="T23" fmla="*/ 2147483646 h 4373"/>
                <a:gd name="T24" fmla="*/ 2147483646 w 7205"/>
                <a:gd name="T25" fmla="*/ 2147483646 h 4373"/>
                <a:gd name="T26" fmla="*/ 2147483646 w 7205"/>
                <a:gd name="T27" fmla="*/ 2147483646 h 4373"/>
                <a:gd name="T28" fmla="*/ 2147483646 w 7205"/>
                <a:gd name="T29" fmla="*/ 2147483646 h 4373"/>
                <a:gd name="T30" fmla="*/ 2147483646 w 7205"/>
                <a:gd name="T31" fmla="*/ 2147483646 h 4373"/>
                <a:gd name="T32" fmla="*/ 2147483646 w 7205"/>
                <a:gd name="T33" fmla="*/ 2147483646 h 4373"/>
                <a:gd name="T34" fmla="*/ 2147483646 w 7205"/>
                <a:gd name="T35" fmla="*/ 2147483646 h 4373"/>
                <a:gd name="T36" fmla="*/ 2147483646 w 7205"/>
                <a:gd name="T37" fmla="*/ 2147483646 h 4373"/>
                <a:gd name="T38" fmla="*/ 2147483646 w 7205"/>
                <a:gd name="T39" fmla="*/ 2147483646 h 4373"/>
                <a:gd name="T40" fmla="*/ 2147483646 w 7205"/>
                <a:gd name="T41" fmla="*/ 2147483646 h 4373"/>
                <a:gd name="T42" fmla="*/ 2147483646 w 7205"/>
                <a:gd name="T43" fmla="*/ 2147483646 h 4373"/>
                <a:gd name="T44" fmla="*/ 2147483646 w 7205"/>
                <a:gd name="T45" fmla="*/ 2147483646 h 4373"/>
                <a:gd name="T46" fmla="*/ 2147483646 w 7205"/>
                <a:gd name="T47" fmla="*/ 2147483646 h 4373"/>
                <a:gd name="T48" fmla="*/ 2147483646 w 7205"/>
                <a:gd name="T49" fmla="*/ 2147483646 h 4373"/>
                <a:gd name="T50" fmla="*/ 2147483646 w 7205"/>
                <a:gd name="T51" fmla="*/ 2147483646 h 4373"/>
                <a:gd name="T52" fmla="*/ 0 w 7205"/>
                <a:gd name="T53" fmla="*/ 2147483646 h 4373"/>
                <a:gd name="T54" fmla="*/ 0 w 7205"/>
                <a:gd name="T55" fmla="*/ 2147483646 h 4373"/>
                <a:gd name="T56" fmla="*/ 2147483646 w 7205"/>
                <a:gd name="T57" fmla="*/ 2147483646 h 4373"/>
                <a:gd name="T58" fmla="*/ 2147483646 w 7205"/>
                <a:gd name="T59" fmla="*/ 2147483646 h 4373"/>
                <a:gd name="T60" fmla="*/ 2147483646 w 7205"/>
                <a:gd name="T61" fmla="*/ 2147483646 h 4373"/>
                <a:gd name="T62" fmla="*/ 2147483646 w 7205"/>
                <a:gd name="T63" fmla="*/ 2147483646 h 4373"/>
                <a:gd name="T64" fmla="*/ 2147483646 w 7205"/>
                <a:gd name="T65" fmla="*/ 2147483646 h 4373"/>
                <a:gd name="T66" fmla="*/ 2147483646 w 7205"/>
                <a:gd name="T67" fmla="*/ 2147483646 h 4373"/>
                <a:gd name="T68" fmla="*/ 2147483646 w 7205"/>
                <a:gd name="T69" fmla="*/ 2147483646 h 4373"/>
                <a:gd name="T70" fmla="*/ 2147483646 w 7205"/>
                <a:gd name="T71" fmla="*/ 2147483646 h 4373"/>
                <a:gd name="T72" fmla="*/ 2147483646 w 7205"/>
                <a:gd name="T73" fmla="*/ 2147483646 h 4373"/>
                <a:gd name="T74" fmla="*/ 2147483646 w 7205"/>
                <a:gd name="T75" fmla="*/ 2147483646 h 4373"/>
                <a:gd name="T76" fmla="*/ 2147483646 w 7205"/>
                <a:gd name="T77" fmla="*/ 2147483646 h 4373"/>
                <a:gd name="T78" fmla="*/ 2147483646 w 7205"/>
                <a:gd name="T79" fmla="*/ 2147483646 h 4373"/>
                <a:gd name="T80" fmla="*/ 2147483646 w 7205"/>
                <a:gd name="T81" fmla="*/ 2147483646 h 4373"/>
                <a:gd name="T82" fmla="*/ 2147483646 w 7205"/>
                <a:gd name="T83" fmla="*/ 2147483646 h 4373"/>
                <a:gd name="T84" fmla="*/ 2147483646 w 7205"/>
                <a:gd name="T85" fmla="*/ 2147483646 h 4373"/>
                <a:gd name="T86" fmla="*/ 2147483646 w 7205"/>
                <a:gd name="T87" fmla="*/ 2147483646 h 4373"/>
                <a:gd name="T88" fmla="*/ 2147483646 w 7205"/>
                <a:gd name="T89" fmla="*/ 2147483646 h 4373"/>
                <a:gd name="T90" fmla="*/ 2147483646 w 7205"/>
                <a:gd name="T91" fmla="*/ 2147483646 h 4373"/>
                <a:gd name="T92" fmla="*/ 2147483646 w 7205"/>
                <a:gd name="T93" fmla="*/ 2147483646 h 4373"/>
                <a:gd name="T94" fmla="*/ 2147483646 w 7205"/>
                <a:gd name="T95" fmla="*/ 2147483646 h 4373"/>
                <a:gd name="T96" fmla="*/ 2147483646 w 7205"/>
                <a:gd name="T97" fmla="*/ 2147483646 h 4373"/>
                <a:gd name="T98" fmla="*/ 2147483646 w 7205"/>
                <a:gd name="T99" fmla="*/ 2147483646 h 4373"/>
                <a:gd name="T100" fmla="*/ 2147483646 w 7205"/>
                <a:gd name="T101" fmla="*/ 2147483646 h 4373"/>
                <a:gd name="T102" fmla="*/ 2147483646 w 7205"/>
                <a:gd name="T103" fmla="*/ 2147483646 h 4373"/>
                <a:gd name="T104" fmla="*/ 2147483646 w 7205"/>
                <a:gd name="T105" fmla="*/ 2147483646 h 4373"/>
                <a:gd name="T106" fmla="*/ 2147483646 w 7205"/>
                <a:gd name="T107" fmla="*/ 2147483646 h 4373"/>
                <a:gd name="T108" fmla="*/ 2147483646 w 7205"/>
                <a:gd name="T109" fmla="*/ 2147483646 h 4373"/>
                <a:gd name="T110" fmla="*/ 2147483646 w 7205"/>
                <a:gd name="T111" fmla="*/ 2147483646 h 4373"/>
                <a:gd name="T112" fmla="*/ 2147483646 w 7205"/>
                <a:gd name="T113" fmla="*/ 2147483646 h 4373"/>
                <a:gd name="T114" fmla="*/ 2147483646 w 7205"/>
                <a:gd name="T115" fmla="*/ 2147483646 h 4373"/>
                <a:gd name="T116" fmla="*/ 2147483646 w 7205"/>
                <a:gd name="T117" fmla="*/ 2147483646 h 4373"/>
                <a:gd name="T118" fmla="*/ 2147483646 w 7205"/>
                <a:gd name="T119" fmla="*/ 2147483646 h 4373"/>
                <a:gd name="T120" fmla="*/ 2147483646 w 7205"/>
                <a:gd name="T121" fmla="*/ 2147483646 h 437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205"/>
                <a:gd name="T184" fmla="*/ 0 h 4373"/>
                <a:gd name="T185" fmla="*/ 7205 w 7205"/>
                <a:gd name="T186" fmla="*/ 4373 h 437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  <p:sp>
          <p:nvSpPr>
            <p:cNvPr id="227" name="Shape 597"/>
            <p:cNvSpPr>
              <a:spLocks noChangeArrowheads="1"/>
            </p:cNvSpPr>
            <p:nvPr/>
          </p:nvSpPr>
          <p:spPr bwMode="auto">
            <a:xfrm>
              <a:off x="5461575" y="5316900"/>
              <a:ext cx="89175" cy="159975"/>
            </a:xfrm>
            <a:custGeom>
              <a:avLst/>
              <a:gdLst>
                <a:gd name="T0" fmla="*/ 2147483646 w 3567"/>
                <a:gd name="T1" fmla="*/ 0 h 6399"/>
                <a:gd name="T2" fmla="*/ 2147483646 w 3567"/>
                <a:gd name="T3" fmla="*/ 2147483646 h 6399"/>
                <a:gd name="T4" fmla="*/ 2147483646 w 3567"/>
                <a:gd name="T5" fmla="*/ 2147483646 h 6399"/>
                <a:gd name="T6" fmla="*/ 2147483646 w 3567"/>
                <a:gd name="T7" fmla="*/ 2147483646 h 6399"/>
                <a:gd name="T8" fmla="*/ 2147483646 w 3567"/>
                <a:gd name="T9" fmla="*/ 2147483646 h 6399"/>
                <a:gd name="T10" fmla="*/ 2147483646 w 3567"/>
                <a:gd name="T11" fmla="*/ 2147483646 h 6399"/>
                <a:gd name="T12" fmla="*/ 2147483646 w 3567"/>
                <a:gd name="T13" fmla="*/ 2147483646 h 6399"/>
                <a:gd name="T14" fmla="*/ 2147483646 w 3567"/>
                <a:gd name="T15" fmla="*/ 2147483646 h 6399"/>
                <a:gd name="T16" fmla="*/ 2147483646 w 3567"/>
                <a:gd name="T17" fmla="*/ 2147483646 h 6399"/>
                <a:gd name="T18" fmla="*/ 2147483646 w 3567"/>
                <a:gd name="T19" fmla="*/ 2147483646 h 6399"/>
                <a:gd name="T20" fmla="*/ 2147483646 w 3567"/>
                <a:gd name="T21" fmla="*/ 2147483646 h 6399"/>
                <a:gd name="T22" fmla="*/ 2147483646 w 3567"/>
                <a:gd name="T23" fmla="*/ 2147483646 h 6399"/>
                <a:gd name="T24" fmla="*/ 2147483646 w 3567"/>
                <a:gd name="T25" fmla="*/ 2147483646 h 6399"/>
                <a:gd name="T26" fmla="*/ 2147483646 w 3567"/>
                <a:gd name="T27" fmla="*/ 2147483646 h 6399"/>
                <a:gd name="T28" fmla="*/ 2147483646 w 3567"/>
                <a:gd name="T29" fmla="*/ 2147483646 h 6399"/>
                <a:gd name="T30" fmla="*/ 2147483646 w 3567"/>
                <a:gd name="T31" fmla="*/ 2147483646 h 6399"/>
                <a:gd name="T32" fmla="*/ 2147483646 w 3567"/>
                <a:gd name="T33" fmla="*/ 2147483646 h 6399"/>
                <a:gd name="T34" fmla="*/ 2147483646 w 3567"/>
                <a:gd name="T35" fmla="*/ 2147483646 h 6399"/>
                <a:gd name="T36" fmla="*/ 2147483646 w 3567"/>
                <a:gd name="T37" fmla="*/ 2147483646 h 6399"/>
                <a:gd name="T38" fmla="*/ 2147483646 w 3567"/>
                <a:gd name="T39" fmla="*/ 2147483646 h 6399"/>
                <a:gd name="T40" fmla="*/ 2147483646 w 3567"/>
                <a:gd name="T41" fmla="*/ 2147483646 h 6399"/>
                <a:gd name="T42" fmla="*/ 2147483646 w 3567"/>
                <a:gd name="T43" fmla="*/ 2147483646 h 6399"/>
                <a:gd name="T44" fmla="*/ 2147483646 w 3567"/>
                <a:gd name="T45" fmla="*/ 2147483646 h 6399"/>
                <a:gd name="T46" fmla="*/ 2147483646 w 3567"/>
                <a:gd name="T47" fmla="*/ 2147483646 h 6399"/>
                <a:gd name="T48" fmla="*/ 2147483646 w 3567"/>
                <a:gd name="T49" fmla="*/ 2147483646 h 6399"/>
                <a:gd name="T50" fmla="*/ 2147483646 w 3567"/>
                <a:gd name="T51" fmla="*/ 2147483646 h 6399"/>
                <a:gd name="T52" fmla="*/ 2147483646 w 3567"/>
                <a:gd name="T53" fmla="*/ 2147483646 h 6399"/>
                <a:gd name="T54" fmla="*/ 2147483646 w 3567"/>
                <a:gd name="T55" fmla="*/ 2147483646 h 6399"/>
                <a:gd name="T56" fmla="*/ 2147483646 w 3567"/>
                <a:gd name="T57" fmla="*/ 2147483646 h 6399"/>
                <a:gd name="T58" fmla="*/ 2147483646 w 3567"/>
                <a:gd name="T59" fmla="*/ 2147483646 h 6399"/>
                <a:gd name="T60" fmla="*/ 2147483646 w 3567"/>
                <a:gd name="T61" fmla="*/ 2147483646 h 6399"/>
                <a:gd name="T62" fmla="*/ 2147483646 w 3567"/>
                <a:gd name="T63" fmla="*/ 2147483646 h 6399"/>
                <a:gd name="T64" fmla="*/ 2147483646 w 3567"/>
                <a:gd name="T65" fmla="*/ 2147483646 h 6399"/>
                <a:gd name="T66" fmla="*/ 2147483646 w 3567"/>
                <a:gd name="T67" fmla="*/ 2147483646 h 6399"/>
                <a:gd name="T68" fmla="*/ 2147483646 w 3567"/>
                <a:gd name="T69" fmla="*/ 2147483646 h 6399"/>
                <a:gd name="T70" fmla="*/ 2147483646 w 3567"/>
                <a:gd name="T71" fmla="*/ 2147483646 h 6399"/>
                <a:gd name="T72" fmla="*/ 2147483646 w 3567"/>
                <a:gd name="T73" fmla="*/ 2147483646 h 6399"/>
                <a:gd name="T74" fmla="*/ 2147483646 w 3567"/>
                <a:gd name="T75" fmla="*/ 2147483646 h 6399"/>
                <a:gd name="T76" fmla="*/ 2147483646 w 3567"/>
                <a:gd name="T77" fmla="*/ 2147483646 h 6399"/>
                <a:gd name="T78" fmla="*/ 2147483646 w 3567"/>
                <a:gd name="T79" fmla="*/ 2147483646 h 6399"/>
                <a:gd name="T80" fmla="*/ 2147483646 w 3567"/>
                <a:gd name="T81" fmla="*/ 2147483646 h 6399"/>
                <a:gd name="T82" fmla="*/ 2147483646 w 3567"/>
                <a:gd name="T83" fmla="*/ 2147483646 h 6399"/>
                <a:gd name="T84" fmla="*/ 2147483646 w 3567"/>
                <a:gd name="T85" fmla="*/ 2147483646 h 6399"/>
                <a:gd name="T86" fmla="*/ 2147483646 w 3567"/>
                <a:gd name="T87" fmla="*/ 2147483646 h 6399"/>
                <a:gd name="T88" fmla="*/ 2147483646 w 3567"/>
                <a:gd name="T89" fmla="*/ 2147483646 h 6399"/>
                <a:gd name="T90" fmla="*/ 2147483646 w 3567"/>
                <a:gd name="T91" fmla="*/ 2147483646 h 6399"/>
                <a:gd name="T92" fmla="*/ 2147483646 w 3567"/>
                <a:gd name="T93" fmla="*/ 2147483646 h 6399"/>
                <a:gd name="T94" fmla="*/ 2147483646 w 3567"/>
                <a:gd name="T95" fmla="*/ 2147483646 h 6399"/>
                <a:gd name="T96" fmla="*/ 2147483646 w 3567"/>
                <a:gd name="T97" fmla="*/ 2147483646 h 6399"/>
                <a:gd name="T98" fmla="*/ 2147483646 w 3567"/>
                <a:gd name="T99" fmla="*/ 2147483646 h 6399"/>
                <a:gd name="T100" fmla="*/ 2147483646 w 3567"/>
                <a:gd name="T101" fmla="*/ 2147483646 h 6399"/>
                <a:gd name="T102" fmla="*/ 2147483646 w 3567"/>
                <a:gd name="T103" fmla="*/ 2147483646 h 6399"/>
                <a:gd name="T104" fmla="*/ 2147483646 w 3567"/>
                <a:gd name="T105" fmla="*/ 2147483646 h 6399"/>
                <a:gd name="T106" fmla="*/ 2147483646 w 3567"/>
                <a:gd name="T107" fmla="*/ 2147483646 h 6399"/>
                <a:gd name="T108" fmla="*/ 2147483646 w 3567"/>
                <a:gd name="T109" fmla="*/ 2147483646 h 6399"/>
                <a:gd name="T110" fmla="*/ 2147483646 w 3567"/>
                <a:gd name="T111" fmla="*/ 2147483646 h 6399"/>
                <a:gd name="T112" fmla="*/ 2147483646 w 3567"/>
                <a:gd name="T113" fmla="*/ 2147483646 h 6399"/>
                <a:gd name="T114" fmla="*/ 2147483646 w 3567"/>
                <a:gd name="T115" fmla="*/ 2147483646 h 6399"/>
                <a:gd name="T116" fmla="*/ 2147483646 w 3567"/>
                <a:gd name="T117" fmla="*/ 2147483646 h 6399"/>
                <a:gd name="T118" fmla="*/ 2147483646 w 3567"/>
                <a:gd name="T119" fmla="*/ 2147483646 h 6399"/>
                <a:gd name="T120" fmla="*/ 2147483646 w 3567"/>
                <a:gd name="T121" fmla="*/ 2147483646 h 6399"/>
                <a:gd name="T122" fmla="*/ 2147483646 w 3567"/>
                <a:gd name="T123" fmla="*/ 0 h 639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567"/>
                <a:gd name="T187" fmla="*/ 0 h 6399"/>
                <a:gd name="T188" fmla="*/ 3567 w 3567"/>
                <a:gd name="T189" fmla="*/ 6399 h 639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  <p:sp>
          <p:nvSpPr>
            <p:cNvPr id="228" name="Shape 598"/>
            <p:cNvSpPr>
              <a:spLocks noChangeArrowheads="1"/>
            </p:cNvSpPr>
            <p:nvPr/>
          </p:nvSpPr>
          <p:spPr bwMode="auto">
            <a:xfrm>
              <a:off x="5619100" y="5194175"/>
              <a:ext cx="161850" cy="89775"/>
            </a:xfrm>
            <a:custGeom>
              <a:avLst/>
              <a:gdLst>
                <a:gd name="T0" fmla="*/ 2147483646 w 6474"/>
                <a:gd name="T1" fmla="*/ 0 h 3591"/>
                <a:gd name="T2" fmla="*/ 2147483646 w 6474"/>
                <a:gd name="T3" fmla="*/ 2147483646 h 3591"/>
                <a:gd name="T4" fmla="*/ 2147483646 w 6474"/>
                <a:gd name="T5" fmla="*/ 2147483646 h 3591"/>
                <a:gd name="T6" fmla="*/ 2147483646 w 6474"/>
                <a:gd name="T7" fmla="*/ 2147483646 h 3591"/>
                <a:gd name="T8" fmla="*/ 2147483646 w 6474"/>
                <a:gd name="T9" fmla="*/ 2147483646 h 3591"/>
                <a:gd name="T10" fmla="*/ 2147483646 w 6474"/>
                <a:gd name="T11" fmla="*/ 2147483646 h 3591"/>
                <a:gd name="T12" fmla="*/ 2147483646 w 6474"/>
                <a:gd name="T13" fmla="*/ 2147483646 h 3591"/>
                <a:gd name="T14" fmla="*/ 2147483646 w 6474"/>
                <a:gd name="T15" fmla="*/ 2147483646 h 3591"/>
                <a:gd name="T16" fmla="*/ 2147483646 w 6474"/>
                <a:gd name="T17" fmla="*/ 2147483646 h 3591"/>
                <a:gd name="T18" fmla="*/ 2147483646 w 6474"/>
                <a:gd name="T19" fmla="*/ 2147483646 h 3591"/>
                <a:gd name="T20" fmla="*/ 2147483646 w 6474"/>
                <a:gd name="T21" fmla="*/ 2147483646 h 3591"/>
                <a:gd name="T22" fmla="*/ 2147483646 w 6474"/>
                <a:gd name="T23" fmla="*/ 2147483646 h 3591"/>
                <a:gd name="T24" fmla="*/ 2147483646 w 6474"/>
                <a:gd name="T25" fmla="*/ 2147483646 h 3591"/>
                <a:gd name="T26" fmla="*/ 2147483646 w 6474"/>
                <a:gd name="T27" fmla="*/ 2147483646 h 3591"/>
                <a:gd name="T28" fmla="*/ 2147483646 w 6474"/>
                <a:gd name="T29" fmla="*/ 2147483646 h 3591"/>
                <a:gd name="T30" fmla="*/ 2147483646 w 6474"/>
                <a:gd name="T31" fmla="*/ 2147483646 h 3591"/>
                <a:gd name="T32" fmla="*/ 2147483646 w 6474"/>
                <a:gd name="T33" fmla="*/ 2147483646 h 3591"/>
                <a:gd name="T34" fmla="*/ 2147483646 w 6474"/>
                <a:gd name="T35" fmla="*/ 2147483646 h 3591"/>
                <a:gd name="T36" fmla="*/ 2147483646 w 6474"/>
                <a:gd name="T37" fmla="*/ 2147483646 h 3591"/>
                <a:gd name="T38" fmla="*/ 2147483646 w 6474"/>
                <a:gd name="T39" fmla="*/ 2147483646 h 3591"/>
                <a:gd name="T40" fmla="*/ 2147483646 w 6474"/>
                <a:gd name="T41" fmla="*/ 2147483646 h 3591"/>
                <a:gd name="T42" fmla="*/ 2147483646 w 6474"/>
                <a:gd name="T43" fmla="*/ 2147483646 h 3591"/>
                <a:gd name="T44" fmla="*/ 2147483646 w 6474"/>
                <a:gd name="T45" fmla="*/ 2147483646 h 3591"/>
                <a:gd name="T46" fmla="*/ 2147483646 w 6474"/>
                <a:gd name="T47" fmla="*/ 2147483646 h 3591"/>
                <a:gd name="T48" fmla="*/ 2147483646 w 6474"/>
                <a:gd name="T49" fmla="*/ 2147483646 h 3591"/>
                <a:gd name="T50" fmla="*/ 2147483646 w 6474"/>
                <a:gd name="T51" fmla="*/ 2147483646 h 3591"/>
                <a:gd name="T52" fmla="*/ 2147483646 w 6474"/>
                <a:gd name="T53" fmla="*/ 2147483646 h 3591"/>
                <a:gd name="T54" fmla="*/ 2147483646 w 6474"/>
                <a:gd name="T55" fmla="*/ 2147483646 h 3591"/>
                <a:gd name="T56" fmla="*/ 2147483646 w 6474"/>
                <a:gd name="T57" fmla="*/ 2147483646 h 3591"/>
                <a:gd name="T58" fmla="*/ 2147483646 w 6474"/>
                <a:gd name="T59" fmla="*/ 2147483646 h 3591"/>
                <a:gd name="T60" fmla="*/ 2147483646 w 6474"/>
                <a:gd name="T61" fmla="*/ 2147483646 h 3591"/>
                <a:gd name="T62" fmla="*/ 2147483646 w 6474"/>
                <a:gd name="T63" fmla="*/ 2147483646 h 3591"/>
                <a:gd name="T64" fmla="*/ 2147483646 w 6474"/>
                <a:gd name="T65" fmla="*/ 2147483646 h 3591"/>
                <a:gd name="T66" fmla="*/ 2147483646 w 6474"/>
                <a:gd name="T67" fmla="*/ 2147483646 h 3591"/>
                <a:gd name="T68" fmla="*/ 2147483646 w 6474"/>
                <a:gd name="T69" fmla="*/ 2147483646 h 3591"/>
                <a:gd name="T70" fmla="*/ 2147483646 w 6474"/>
                <a:gd name="T71" fmla="*/ 2147483646 h 3591"/>
                <a:gd name="T72" fmla="*/ 2147483646 w 6474"/>
                <a:gd name="T73" fmla="*/ 2147483646 h 3591"/>
                <a:gd name="T74" fmla="*/ 2147483646 w 6474"/>
                <a:gd name="T75" fmla="*/ 2147483646 h 3591"/>
                <a:gd name="T76" fmla="*/ 2147483646 w 6474"/>
                <a:gd name="T77" fmla="*/ 2147483646 h 3591"/>
                <a:gd name="T78" fmla="*/ 2147483646 w 6474"/>
                <a:gd name="T79" fmla="*/ 2147483646 h 3591"/>
                <a:gd name="T80" fmla="*/ 2147483646 w 6474"/>
                <a:gd name="T81" fmla="*/ 2147483646 h 3591"/>
                <a:gd name="T82" fmla="*/ 2147483646 w 6474"/>
                <a:gd name="T83" fmla="*/ 2147483646 h 3591"/>
                <a:gd name="T84" fmla="*/ 2147483646 w 6474"/>
                <a:gd name="T85" fmla="*/ 2147483646 h 3591"/>
                <a:gd name="T86" fmla="*/ 2147483646 w 6474"/>
                <a:gd name="T87" fmla="*/ 2147483646 h 3591"/>
                <a:gd name="T88" fmla="*/ 2147483646 w 6474"/>
                <a:gd name="T89" fmla="*/ 2147483646 h 3591"/>
                <a:gd name="T90" fmla="*/ 2147483646 w 6474"/>
                <a:gd name="T91" fmla="*/ 2147483646 h 3591"/>
                <a:gd name="T92" fmla="*/ 2147483646 w 6474"/>
                <a:gd name="T93" fmla="*/ 2147483646 h 3591"/>
                <a:gd name="T94" fmla="*/ 2147483646 w 6474"/>
                <a:gd name="T95" fmla="*/ 2147483646 h 3591"/>
                <a:gd name="T96" fmla="*/ 2147483646 w 6474"/>
                <a:gd name="T97" fmla="*/ 2147483646 h 3591"/>
                <a:gd name="T98" fmla="*/ 2147483646 w 6474"/>
                <a:gd name="T99" fmla="*/ 2147483646 h 3591"/>
                <a:gd name="T100" fmla="*/ 2147483646 w 6474"/>
                <a:gd name="T101" fmla="*/ 2147483646 h 3591"/>
                <a:gd name="T102" fmla="*/ 2147483646 w 6474"/>
                <a:gd name="T103" fmla="*/ 2147483646 h 3591"/>
                <a:gd name="T104" fmla="*/ 2147483646 w 6474"/>
                <a:gd name="T105" fmla="*/ 2147483646 h 3591"/>
                <a:gd name="T106" fmla="*/ 2147483646 w 6474"/>
                <a:gd name="T107" fmla="*/ 2147483646 h 3591"/>
                <a:gd name="T108" fmla="*/ 2147483646 w 6474"/>
                <a:gd name="T109" fmla="*/ 2147483646 h 3591"/>
                <a:gd name="T110" fmla="*/ 2147483646 w 6474"/>
                <a:gd name="T111" fmla="*/ 2147483646 h 3591"/>
                <a:gd name="T112" fmla="*/ 2147483646 w 6474"/>
                <a:gd name="T113" fmla="*/ 2147483646 h 3591"/>
                <a:gd name="T114" fmla="*/ 2147483646 w 6474"/>
                <a:gd name="T115" fmla="*/ 2147483646 h 3591"/>
                <a:gd name="T116" fmla="*/ 2147483646 w 6474"/>
                <a:gd name="T117" fmla="*/ 2147483646 h 3591"/>
                <a:gd name="T118" fmla="*/ 2147483646 w 6474"/>
                <a:gd name="T119" fmla="*/ 2147483646 h 3591"/>
                <a:gd name="T120" fmla="*/ 2147483646 w 6474"/>
                <a:gd name="T121" fmla="*/ 2147483646 h 3591"/>
                <a:gd name="T122" fmla="*/ 2147483646 w 6474"/>
                <a:gd name="T123" fmla="*/ 2147483646 h 3591"/>
                <a:gd name="T124" fmla="*/ 2147483646 w 6474"/>
                <a:gd name="T125" fmla="*/ 0 h 359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474"/>
                <a:gd name="T190" fmla="*/ 0 h 3591"/>
                <a:gd name="T191" fmla="*/ 6474 w 6474"/>
                <a:gd name="T192" fmla="*/ 3591 h 359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  <p:sp>
          <p:nvSpPr>
            <p:cNvPr id="229" name="Shape 599"/>
            <p:cNvSpPr>
              <a:spLocks noChangeArrowheads="1"/>
            </p:cNvSpPr>
            <p:nvPr/>
          </p:nvSpPr>
          <p:spPr bwMode="auto">
            <a:xfrm>
              <a:off x="5420075" y="5116000"/>
              <a:ext cx="189300" cy="189925"/>
            </a:xfrm>
            <a:custGeom>
              <a:avLst/>
              <a:gdLst>
                <a:gd name="T0" fmla="*/ 2147483646 w 7572"/>
                <a:gd name="T1" fmla="*/ 2147483646 h 7597"/>
                <a:gd name="T2" fmla="*/ 2147483646 w 7572"/>
                <a:gd name="T3" fmla="*/ 2147483646 h 7597"/>
                <a:gd name="T4" fmla="*/ 2147483646 w 7572"/>
                <a:gd name="T5" fmla="*/ 2147483646 h 7597"/>
                <a:gd name="T6" fmla="*/ 2147483646 w 7572"/>
                <a:gd name="T7" fmla="*/ 2147483646 h 7597"/>
                <a:gd name="T8" fmla="*/ 2147483646 w 7572"/>
                <a:gd name="T9" fmla="*/ 2147483646 h 7597"/>
                <a:gd name="T10" fmla="*/ 2147483646 w 7572"/>
                <a:gd name="T11" fmla="*/ 2147483646 h 7597"/>
                <a:gd name="T12" fmla="*/ 2147483646 w 7572"/>
                <a:gd name="T13" fmla="*/ 2147483646 h 7597"/>
                <a:gd name="T14" fmla="*/ 2147483646 w 7572"/>
                <a:gd name="T15" fmla="*/ 2147483646 h 7597"/>
                <a:gd name="T16" fmla="*/ 2147483646 w 7572"/>
                <a:gd name="T17" fmla="*/ 2147483646 h 7597"/>
                <a:gd name="T18" fmla="*/ 2147483646 w 7572"/>
                <a:gd name="T19" fmla="*/ 2147483646 h 7597"/>
                <a:gd name="T20" fmla="*/ 2147483646 w 7572"/>
                <a:gd name="T21" fmla="*/ 2147483646 h 7597"/>
                <a:gd name="T22" fmla="*/ 2147483646 w 7572"/>
                <a:gd name="T23" fmla="*/ 2147483646 h 7597"/>
                <a:gd name="T24" fmla="*/ 2147483646 w 7572"/>
                <a:gd name="T25" fmla="*/ 2147483646 h 7597"/>
                <a:gd name="T26" fmla="*/ 2147483646 w 7572"/>
                <a:gd name="T27" fmla="*/ 2147483646 h 7597"/>
                <a:gd name="T28" fmla="*/ 2147483646 w 7572"/>
                <a:gd name="T29" fmla="*/ 2147483646 h 7597"/>
                <a:gd name="T30" fmla="*/ 2147483646 w 7572"/>
                <a:gd name="T31" fmla="*/ 2147483646 h 7597"/>
                <a:gd name="T32" fmla="*/ 2147483646 w 7572"/>
                <a:gd name="T33" fmla="*/ 2147483646 h 7597"/>
                <a:gd name="T34" fmla="*/ 2147483646 w 7572"/>
                <a:gd name="T35" fmla="*/ 2147483646 h 7597"/>
                <a:gd name="T36" fmla="*/ 2147483646 w 7572"/>
                <a:gd name="T37" fmla="*/ 2147483646 h 7597"/>
                <a:gd name="T38" fmla="*/ 2147483646 w 7572"/>
                <a:gd name="T39" fmla="*/ 2147483646 h 7597"/>
                <a:gd name="T40" fmla="*/ 2147483646 w 7572"/>
                <a:gd name="T41" fmla="*/ 2147483646 h 7597"/>
                <a:gd name="T42" fmla="*/ 2147483646 w 7572"/>
                <a:gd name="T43" fmla="*/ 2147483646 h 7597"/>
                <a:gd name="T44" fmla="*/ 2147483646 w 7572"/>
                <a:gd name="T45" fmla="*/ 2147483646 h 7597"/>
                <a:gd name="T46" fmla="*/ 2147483646 w 7572"/>
                <a:gd name="T47" fmla="*/ 2147483646 h 7597"/>
                <a:gd name="T48" fmla="*/ 2147483646 w 7572"/>
                <a:gd name="T49" fmla="*/ 2147483646 h 7597"/>
                <a:gd name="T50" fmla="*/ 2147483646 w 7572"/>
                <a:gd name="T51" fmla="*/ 2147483646 h 7597"/>
                <a:gd name="T52" fmla="*/ 2147483646 w 7572"/>
                <a:gd name="T53" fmla="*/ 2147483646 h 7597"/>
                <a:gd name="T54" fmla="*/ 2147483646 w 7572"/>
                <a:gd name="T55" fmla="*/ 2147483646 h 7597"/>
                <a:gd name="T56" fmla="*/ 2147483646 w 7572"/>
                <a:gd name="T57" fmla="*/ 2147483646 h 7597"/>
                <a:gd name="T58" fmla="*/ 2147483646 w 7572"/>
                <a:gd name="T59" fmla="*/ 2147483646 h 7597"/>
                <a:gd name="T60" fmla="*/ 2147483646 w 7572"/>
                <a:gd name="T61" fmla="*/ 2147483646 h 7597"/>
                <a:gd name="T62" fmla="*/ 2147483646 w 7572"/>
                <a:gd name="T63" fmla="*/ 2147483646 h 759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572"/>
                <a:gd name="T97" fmla="*/ 0 h 7597"/>
                <a:gd name="T98" fmla="*/ 7572 w 7572"/>
                <a:gd name="T99" fmla="*/ 7597 h 759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</p:grpSp>
      <p:sp>
        <p:nvSpPr>
          <p:cNvPr id="230" name="Shape 482"/>
          <p:cNvSpPr>
            <a:spLocks noChangeArrowheads="1"/>
          </p:cNvSpPr>
          <p:nvPr/>
        </p:nvSpPr>
        <p:spPr bwMode="auto">
          <a:xfrm>
            <a:off x="7832535" y="3595680"/>
            <a:ext cx="537433" cy="672090"/>
          </a:xfrm>
          <a:custGeom>
            <a:avLst/>
            <a:gdLst>
              <a:gd name="T0" fmla="*/ 2147483646 w 11870"/>
              <a:gd name="T1" fmla="*/ 2147483646 h 20565"/>
              <a:gd name="T2" fmla="*/ 2147483646 w 11870"/>
              <a:gd name="T3" fmla="*/ 2147483646 h 20565"/>
              <a:gd name="T4" fmla="*/ 2147483646 w 11870"/>
              <a:gd name="T5" fmla="*/ 2147483646 h 20565"/>
              <a:gd name="T6" fmla="*/ 2147483646 w 11870"/>
              <a:gd name="T7" fmla="*/ 2147483646 h 20565"/>
              <a:gd name="T8" fmla="*/ 2147483646 w 11870"/>
              <a:gd name="T9" fmla="*/ 2147483646 h 20565"/>
              <a:gd name="T10" fmla="*/ 2147483646 w 11870"/>
              <a:gd name="T11" fmla="*/ 2147483646 h 20565"/>
              <a:gd name="T12" fmla="*/ 2147483646 w 11870"/>
              <a:gd name="T13" fmla="*/ 2147483646 h 20565"/>
              <a:gd name="T14" fmla="*/ 2147483646 w 11870"/>
              <a:gd name="T15" fmla="*/ 2147483646 h 20565"/>
              <a:gd name="T16" fmla="*/ 2147483646 w 11870"/>
              <a:gd name="T17" fmla="*/ 2147483646 h 20565"/>
              <a:gd name="T18" fmla="*/ 2147483646 w 11870"/>
              <a:gd name="T19" fmla="*/ 2147483646 h 20565"/>
              <a:gd name="T20" fmla="*/ 2147483646 w 11870"/>
              <a:gd name="T21" fmla="*/ 2147483646 h 20565"/>
              <a:gd name="T22" fmla="*/ 2147483646 w 11870"/>
              <a:gd name="T23" fmla="*/ 2147483646 h 20565"/>
              <a:gd name="T24" fmla="*/ 2147483646 w 11870"/>
              <a:gd name="T25" fmla="*/ 2147483646 h 20565"/>
              <a:gd name="T26" fmla="*/ 2147483646 w 11870"/>
              <a:gd name="T27" fmla="*/ 2147483646 h 20565"/>
              <a:gd name="T28" fmla="*/ 2147483646 w 11870"/>
              <a:gd name="T29" fmla="*/ 2147483646 h 20565"/>
              <a:gd name="T30" fmla="*/ 2147483646 w 11870"/>
              <a:gd name="T31" fmla="*/ 2147483646 h 20565"/>
              <a:gd name="T32" fmla="*/ 2147483646 w 11870"/>
              <a:gd name="T33" fmla="*/ 2147483646 h 20565"/>
              <a:gd name="T34" fmla="*/ 2147483646 w 11870"/>
              <a:gd name="T35" fmla="*/ 2147483646 h 20565"/>
              <a:gd name="T36" fmla="*/ 2147483646 w 11870"/>
              <a:gd name="T37" fmla="*/ 2147483646 h 20565"/>
              <a:gd name="T38" fmla="*/ 2147483646 w 11870"/>
              <a:gd name="T39" fmla="*/ 2147483646 h 20565"/>
              <a:gd name="T40" fmla="*/ 2147483646 w 11870"/>
              <a:gd name="T41" fmla="*/ 2147483646 h 20565"/>
              <a:gd name="T42" fmla="*/ 2147483646 w 11870"/>
              <a:gd name="T43" fmla="*/ 2147483646 h 20565"/>
              <a:gd name="T44" fmla="*/ 2147483646 w 11870"/>
              <a:gd name="T45" fmla="*/ 2147483646 h 20565"/>
              <a:gd name="T46" fmla="*/ 2147483646 w 11870"/>
              <a:gd name="T47" fmla="*/ 2147483646 h 20565"/>
              <a:gd name="T48" fmla="*/ 2147483646 w 11870"/>
              <a:gd name="T49" fmla="*/ 2147483646 h 20565"/>
              <a:gd name="T50" fmla="*/ 2147483646 w 11870"/>
              <a:gd name="T51" fmla="*/ 2147483646 h 20565"/>
              <a:gd name="T52" fmla="*/ 2147483646 w 11870"/>
              <a:gd name="T53" fmla="*/ 2147483646 h 20565"/>
              <a:gd name="T54" fmla="*/ 2147483646 w 11870"/>
              <a:gd name="T55" fmla="*/ 2147483646 h 20565"/>
              <a:gd name="T56" fmla="*/ 2147483646 w 11870"/>
              <a:gd name="T57" fmla="*/ 0 h 20565"/>
              <a:gd name="T58" fmla="*/ 2147483646 w 11870"/>
              <a:gd name="T59" fmla="*/ 2147483646 h 20565"/>
              <a:gd name="T60" fmla="*/ 2147483646 w 11870"/>
              <a:gd name="T61" fmla="*/ 2147483646 h 20565"/>
              <a:gd name="T62" fmla="*/ 2147483646 w 11870"/>
              <a:gd name="T63" fmla="*/ 2147483646 h 20565"/>
              <a:gd name="T64" fmla="*/ 0 w 11870"/>
              <a:gd name="T65" fmla="*/ 2147483646 h 20565"/>
              <a:gd name="T66" fmla="*/ 2147483646 w 11870"/>
              <a:gd name="T67" fmla="*/ 2147483646 h 20565"/>
              <a:gd name="T68" fmla="*/ 2147483646 w 11870"/>
              <a:gd name="T69" fmla="*/ 2147483646 h 20565"/>
              <a:gd name="T70" fmla="*/ 2147483646 w 11870"/>
              <a:gd name="T71" fmla="*/ 2147483646 h 20565"/>
              <a:gd name="T72" fmla="*/ 2147483646 w 11870"/>
              <a:gd name="T73" fmla="*/ 2147483646 h 20565"/>
              <a:gd name="T74" fmla="*/ 2147483646 w 11870"/>
              <a:gd name="T75" fmla="*/ 2147483646 h 20565"/>
              <a:gd name="T76" fmla="*/ 2147483646 w 11870"/>
              <a:gd name="T77" fmla="*/ 2147483646 h 20565"/>
              <a:gd name="T78" fmla="*/ 2147483646 w 11870"/>
              <a:gd name="T79" fmla="*/ 2147483646 h 20565"/>
              <a:gd name="T80" fmla="*/ 2147483646 w 11870"/>
              <a:gd name="T81" fmla="*/ 2147483646 h 20565"/>
              <a:gd name="T82" fmla="*/ 2147483646 w 11870"/>
              <a:gd name="T83" fmla="*/ 2147483646 h 20565"/>
              <a:gd name="T84" fmla="*/ 2147483646 w 11870"/>
              <a:gd name="T85" fmla="*/ 2147483646 h 20565"/>
              <a:gd name="T86" fmla="*/ 2147483646 w 11870"/>
              <a:gd name="T87" fmla="*/ 2147483646 h 20565"/>
              <a:gd name="T88" fmla="*/ 2147483646 w 11870"/>
              <a:gd name="T89" fmla="*/ 2147483646 h 20565"/>
              <a:gd name="T90" fmla="*/ 2147483646 w 11870"/>
              <a:gd name="T91" fmla="*/ 2147483646 h 20565"/>
              <a:gd name="T92" fmla="*/ 2147483646 w 11870"/>
              <a:gd name="T93" fmla="*/ 0 h 20565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1870"/>
              <a:gd name="T142" fmla="*/ 0 h 20565"/>
              <a:gd name="T143" fmla="*/ 11870 w 11870"/>
              <a:gd name="T144" fmla="*/ 20565 h 20565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lnTo>
                  <a:pt x="6301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lnTo>
                  <a:pt x="1057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lnTo>
                  <a:pt x="129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s-ES"/>
          </a:p>
        </p:txBody>
      </p:sp>
      <p:grpSp>
        <p:nvGrpSpPr>
          <p:cNvPr id="231" name="Shape 502"/>
          <p:cNvGrpSpPr>
            <a:grpSpLocks/>
          </p:cNvGrpSpPr>
          <p:nvPr/>
        </p:nvGrpSpPr>
        <p:grpSpPr bwMode="auto">
          <a:xfrm>
            <a:off x="7529086" y="2148331"/>
            <a:ext cx="411642" cy="285430"/>
            <a:chOff x="1241275" y="3718400"/>
            <a:chExt cx="450650" cy="302875"/>
          </a:xfrm>
          <a:solidFill>
            <a:schemeClr val="bg1"/>
          </a:solidFill>
        </p:grpSpPr>
        <p:sp>
          <p:nvSpPr>
            <p:cNvPr id="232" name="Shape 503"/>
            <p:cNvSpPr>
              <a:spLocks noChangeArrowheads="1"/>
            </p:cNvSpPr>
            <p:nvPr/>
          </p:nvSpPr>
          <p:spPr bwMode="auto">
            <a:xfrm>
              <a:off x="1241275" y="3718400"/>
              <a:ext cx="450650" cy="302875"/>
            </a:xfrm>
            <a:custGeom>
              <a:avLst/>
              <a:gdLst>
                <a:gd name="T0" fmla="*/ 2147483646 w 18026"/>
                <a:gd name="T1" fmla="*/ 2147483646 h 12115"/>
                <a:gd name="T2" fmla="*/ 2147483646 w 18026"/>
                <a:gd name="T3" fmla="*/ 2147483646 h 12115"/>
                <a:gd name="T4" fmla="*/ 2147483646 w 18026"/>
                <a:gd name="T5" fmla="*/ 2147483646 h 12115"/>
                <a:gd name="T6" fmla="*/ 2147483646 w 18026"/>
                <a:gd name="T7" fmla="*/ 2147483646 h 12115"/>
                <a:gd name="T8" fmla="*/ 2147483646 w 18026"/>
                <a:gd name="T9" fmla="*/ 2147483646 h 12115"/>
                <a:gd name="T10" fmla="*/ 2147483646 w 18026"/>
                <a:gd name="T11" fmla="*/ 2147483646 h 12115"/>
                <a:gd name="T12" fmla="*/ 2147483646 w 18026"/>
                <a:gd name="T13" fmla="*/ 2147483646 h 12115"/>
                <a:gd name="T14" fmla="*/ 2147483646 w 18026"/>
                <a:gd name="T15" fmla="*/ 2147483646 h 12115"/>
                <a:gd name="T16" fmla="*/ 2147483646 w 18026"/>
                <a:gd name="T17" fmla="*/ 2147483646 h 12115"/>
                <a:gd name="T18" fmla="*/ 2147483646 w 18026"/>
                <a:gd name="T19" fmla="*/ 2147483646 h 12115"/>
                <a:gd name="T20" fmla="*/ 2147483646 w 18026"/>
                <a:gd name="T21" fmla="*/ 2147483646 h 12115"/>
                <a:gd name="T22" fmla="*/ 2147483646 w 18026"/>
                <a:gd name="T23" fmla="*/ 2147483646 h 12115"/>
                <a:gd name="T24" fmla="*/ 2147483646 w 18026"/>
                <a:gd name="T25" fmla="*/ 2147483646 h 12115"/>
                <a:gd name="T26" fmla="*/ 2147483646 w 18026"/>
                <a:gd name="T27" fmla="*/ 2147483646 h 12115"/>
                <a:gd name="T28" fmla="*/ 2147483646 w 18026"/>
                <a:gd name="T29" fmla="*/ 2147483646 h 12115"/>
                <a:gd name="T30" fmla="*/ 2147483646 w 18026"/>
                <a:gd name="T31" fmla="*/ 2147483646 h 12115"/>
                <a:gd name="T32" fmla="*/ 2147483646 w 18026"/>
                <a:gd name="T33" fmla="*/ 2147483646 h 12115"/>
                <a:gd name="T34" fmla="*/ 2147483646 w 18026"/>
                <a:gd name="T35" fmla="*/ 2147483646 h 12115"/>
                <a:gd name="T36" fmla="*/ 2147483646 w 18026"/>
                <a:gd name="T37" fmla="*/ 2147483646 h 12115"/>
                <a:gd name="T38" fmla="*/ 2147483646 w 18026"/>
                <a:gd name="T39" fmla="*/ 2147483646 h 12115"/>
                <a:gd name="T40" fmla="*/ 2147483646 w 18026"/>
                <a:gd name="T41" fmla="*/ 2147483646 h 12115"/>
                <a:gd name="T42" fmla="*/ 2147483646 w 18026"/>
                <a:gd name="T43" fmla="*/ 2147483646 h 12115"/>
                <a:gd name="T44" fmla="*/ 2147483646 w 18026"/>
                <a:gd name="T45" fmla="*/ 2147483646 h 12115"/>
                <a:gd name="T46" fmla="*/ 2147483646 w 18026"/>
                <a:gd name="T47" fmla="*/ 2147483646 h 12115"/>
                <a:gd name="T48" fmla="*/ 2147483646 w 18026"/>
                <a:gd name="T49" fmla="*/ 2147483646 h 12115"/>
                <a:gd name="T50" fmla="*/ 2147483646 w 18026"/>
                <a:gd name="T51" fmla="*/ 2147483646 h 12115"/>
                <a:gd name="T52" fmla="*/ 2147483646 w 18026"/>
                <a:gd name="T53" fmla="*/ 2147483646 h 12115"/>
                <a:gd name="T54" fmla="*/ 2147483646 w 18026"/>
                <a:gd name="T55" fmla="*/ 2147483646 h 12115"/>
                <a:gd name="T56" fmla="*/ 2147483646 w 18026"/>
                <a:gd name="T57" fmla="*/ 2147483646 h 12115"/>
                <a:gd name="T58" fmla="*/ 2147483646 w 18026"/>
                <a:gd name="T59" fmla="*/ 2147483646 h 12115"/>
                <a:gd name="T60" fmla="*/ 2147483646 w 18026"/>
                <a:gd name="T61" fmla="*/ 2147483646 h 12115"/>
                <a:gd name="T62" fmla="*/ 2147483646 w 18026"/>
                <a:gd name="T63" fmla="*/ 2147483646 h 12115"/>
                <a:gd name="T64" fmla="*/ 2147483646 w 18026"/>
                <a:gd name="T65" fmla="*/ 2147483646 h 12115"/>
                <a:gd name="T66" fmla="*/ 2147483646 w 18026"/>
                <a:gd name="T67" fmla="*/ 2147483646 h 12115"/>
                <a:gd name="T68" fmla="*/ 2147483646 w 18026"/>
                <a:gd name="T69" fmla="*/ 2147483646 h 12115"/>
                <a:gd name="T70" fmla="*/ 2147483646 w 18026"/>
                <a:gd name="T71" fmla="*/ 2147483646 h 12115"/>
                <a:gd name="T72" fmla="*/ 2147483646 w 18026"/>
                <a:gd name="T73" fmla="*/ 2147483646 h 12115"/>
                <a:gd name="T74" fmla="*/ 2147483646 w 18026"/>
                <a:gd name="T75" fmla="*/ 2147483646 h 12115"/>
                <a:gd name="T76" fmla="*/ 2147483646 w 18026"/>
                <a:gd name="T77" fmla="*/ 2147483646 h 12115"/>
                <a:gd name="T78" fmla="*/ 2147483646 w 18026"/>
                <a:gd name="T79" fmla="*/ 2147483646 h 12115"/>
                <a:gd name="T80" fmla="*/ 2147483646 w 18026"/>
                <a:gd name="T81" fmla="*/ 2147483646 h 12115"/>
                <a:gd name="T82" fmla="*/ 2147483646 w 18026"/>
                <a:gd name="T83" fmla="*/ 2147483646 h 12115"/>
                <a:gd name="T84" fmla="*/ 2147483646 w 18026"/>
                <a:gd name="T85" fmla="*/ 2147483646 h 12115"/>
                <a:gd name="T86" fmla="*/ 2147483646 w 18026"/>
                <a:gd name="T87" fmla="*/ 2147483646 h 12115"/>
                <a:gd name="T88" fmla="*/ 2147483646 w 18026"/>
                <a:gd name="T89" fmla="*/ 2147483646 h 12115"/>
                <a:gd name="T90" fmla="*/ 2147483646 w 18026"/>
                <a:gd name="T91" fmla="*/ 2147483646 h 12115"/>
                <a:gd name="T92" fmla="*/ 2147483646 w 18026"/>
                <a:gd name="T93" fmla="*/ 2147483646 h 121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8026"/>
                <a:gd name="T142" fmla="*/ 0 h 12115"/>
                <a:gd name="T143" fmla="*/ 18026 w 18026"/>
                <a:gd name="T144" fmla="*/ 12115 h 1211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8026" h="12115" extrusionOk="0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lnTo>
                    <a:pt x="1704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lnTo>
                    <a:pt x="1704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lnTo>
                    <a:pt x="97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  <p:sp>
          <p:nvSpPr>
            <p:cNvPr id="233" name="Shape 504"/>
            <p:cNvSpPr>
              <a:spLocks noChangeArrowheads="1"/>
            </p:cNvSpPr>
            <p:nvPr/>
          </p:nvSpPr>
          <p:spPr bwMode="auto">
            <a:xfrm>
              <a:off x="1293175" y="3895475"/>
              <a:ext cx="174050" cy="12225"/>
            </a:xfrm>
            <a:custGeom>
              <a:avLst/>
              <a:gdLst>
                <a:gd name="T0" fmla="*/ 2147483646 w 6962"/>
                <a:gd name="T1" fmla="*/ 0 h 489"/>
                <a:gd name="T2" fmla="*/ 2147483646 w 6962"/>
                <a:gd name="T3" fmla="*/ 2147483646 h 489"/>
                <a:gd name="T4" fmla="*/ 2147483646 w 6962"/>
                <a:gd name="T5" fmla="*/ 2147483646 h 489"/>
                <a:gd name="T6" fmla="*/ 2147483646 w 6962"/>
                <a:gd name="T7" fmla="*/ 2147483646 h 489"/>
                <a:gd name="T8" fmla="*/ 2147483646 w 6962"/>
                <a:gd name="T9" fmla="*/ 2147483646 h 489"/>
                <a:gd name="T10" fmla="*/ 2147483646 w 6962"/>
                <a:gd name="T11" fmla="*/ 2147483646 h 489"/>
                <a:gd name="T12" fmla="*/ 2147483646 w 6962"/>
                <a:gd name="T13" fmla="*/ 2147483646 h 489"/>
                <a:gd name="T14" fmla="*/ 2147483646 w 6962"/>
                <a:gd name="T15" fmla="*/ 2147483646 h 489"/>
                <a:gd name="T16" fmla="*/ 2147483646 w 6962"/>
                <a:gd name="T17" fmla="*/ 2147483646 h 489"/>
                <a:gd name="T18" fmla="*/ 2147483646 w 6962"/>
                <a:gd name="T19" fmla="*/ 2147483646 h 489"/>
                <a:gd name="T20" fmla="*/ 2147483646 w 6962"/>
                <a:gd name="T21" fmla="*/ 2147483646 h 489"/>
                <a:gd name="T22" fmla="*/ 2147483646 w 6962"/>
                <a:gd name="T23" fmla="*/ 2147483646 h 489"/>
                <a:gd name="T24" fmla="*/ 2147483646 w 6962"/>
                <a:gd name="T25" fmla="*/ 2147483646 h 489"/>
                <a:gd name="T26" fmla="*/ 2147483646 w 6962"/>
                <a:gd name="T27" fmla="*/ 2147483646 h 489"/>
                <a:gd name="T28" fmla="*/ 2147483646 w 6962"/>
                <a:gd name="T29" fmla="*/ 2147483646 h 489"/>
                <a:gd name="T30" fmla="*/ 2147483646 w 6962"/>
                <a:gd name="T31" fmla="*/ 2147483646 h 489"/>
                <a:gd name="T32" fmla="*/ 2147483646 w 6962"/>
                <a:gd name="T33" fmla="*/ 2147483646 h 489"/>
                <a:gd name="T34" fmla="*/ 2147483646 w 6962"/>
                <a:gd name="T35" fmla="*/ 0 h 489"/>
                <a:gd name="T36" fmla="*/ 2147483646 w 6962"/>
                <a:gd name="T37" fmla="*/ 0 h 4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962"/>
                <a:gd name="T58" fmla="*/ 0 h 489"/>
                <a:gd name="T59" fmla="*/ 6962 w 6962"/>
                <a:gd name="T60" fmla="*/ 489 h 48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962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lnTo>
                    <a:pt x="2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  <p:sp>
          <p:nvSpPr>
            <p:cNvPr id="234" name="Shape 505"/>
            <p:cNvSpPr>
              <a:spLocks noChangeArrowheads="1"/>
            </p:cNvSpPr>
            <p:nvPr/>
          </p:nvSpPr>
          <p:spPr bwMode="auto">
            <a:xfrm>
              <a:off x="1293175" y="3935775"/>
              <a:ext cx="122750" cy="12225"/>
            </a:xfrm>
            <a:custGeom>
              <a:avLst/>
              <a:gdLst>
                <a:gd name="T0" fmla="*/ 2147483646 w 4910"/>
                <a:gd name="T1" fmla="*/ 0 h 489"/>
                <a:gd name="T2" fmla="*/ 2147483646 w 4910"/>
                <a:gd name="T3" fmla="*/ 2147483646 h 489"/>
                <a:gd name="T4" fmla="*/ 2147483646 w 4910"/>
                <a:gd name="T5" fmla="*/ 2147483646 h 489"/>
                <a:gd name="T6" fmla="*/ 2147483646 w 4910"/>
                <a:gd name="T7" fmla="*/ 2147483646 h 489"/>
                <a:gd name="T8" fmla="*/ 2147483646 w 4910"/>
                <a:gd name="T9" fmla="*/ 2147483646 h 489"/>
                <a:gd name="T10" fmla="*/ 2147483646 w 4910"/>
                <a:gd name="T11" fmla="*/ 2147483646 h 489"/>
                <a:gd name="T12" fmla="*/ 2147483646 w 4910"/>
                <a:gd name="T13" fmla="*/ 2147483646 h 489"/>
                <a:gd name="T14" fmla="*/ 2147483646 w 4910"/>
                <a:gd name="T15" fmla="*/ 2147483646 h 489"/>
                <a:gd name="T16" fmla="*/ 2147483646 w 4910"/>
                <a:gd name="T17" fmla="*/ 2147483646 h 489"/>
                <a:gd name="T18" fmla="*/ 2147483646 w 4910"/>
                <a:gd name="T19" fmla="*/ 2147483646 h 489"/>
                <a:gd name="T20" fmla="*/ 2147483646 w 4910"/>
                <a:gd name="T21" fmla="*/ 2147483646 h 489"/>
                <a:gd name="T22" fmla="*/ 2147483646 w 4910"/>
                <a:gd name="T23" fmla="*/ 2147483646 h 489"/>
                <a:gd name="T24" fmla="*/ 2147483646 w 4910"/>
                <a:gd name="T25" fmla="*/ 2147483646 h 489"/>
                <a:gd name="T26" fmla="*/ 2147483646 w 4910"/>
                <a:gd name="T27" fmla="*/ 2147483646 h 489"/>
                <a:gd name="T28" fmla="*/ 2147483646 w 4910"/>
                <a:gd name="T29" fmla="*/ 2147483646 h 489"/>
                <a:gd name="T30" fmla="*/ 2147483646 w 4910"/>
                <a:gd name="T31" fmla="*/ 2147483646 h 489"/>
                <a:gd name="T32" fmla="*/ 2147483646 w 4910"/>
                <a:gd name="T33" fmla="*/ 2147483646 h 489"/>
                <a:gd name="T34" fmla="*/ 2147483646 w 4910"/>
                <a:gd name="T35" fmla="*/ 0 h 489"/>
                <a:gd name="T36" fmla="*/ 2147483646 w 4910"/>
                <a:gd name="T37" fmla="*/ 0 h 4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910"/>
                <a:gd name="T58" fmla="*/ 0 h 489"/>
                <a:gd name="T59" fmla="*/ 4910 w 4910"/>
                <a:gd name="T60" fmla="*/ 489 h 48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910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lnTo>
                    <a:pt x="2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  <p:sp>
          <p:nvSpPr>
            <p:cNvPr id="235" name="Shape 506"/>
            <p:cNvSpPr>
              <a:spLocks noChangeArrowheads="1"/>
            </p:cNvSpPr>
            <p:nvPr/>
          </p:nvSpPr>
          <p:spPr bwMode="auto">
            <a:xfrm>
              <a:off x="1570375" y="3901575"/>
              <a:ext cx="62300" cy="40325"/>
            </a:xfrm>
            <a:custGeom>
              <a:avLst/>
              <a:gdLst>
                <a:gd name="T0" fmla="*/ 2147483646 w 2492"/>
                <a:gd name="T1" fmla="*/ 0 h 1613"/>
                <a:gd name="T2" fmla="*/ 2147483646 w 2492"/>
                <a:gd name="T3" fmla="*/ 2147483646 h 1613"/>
                <a:gd name="T4" fmla="*/ 2147483646 w 2492"/>
                <a:gd name="T5" fmla="*/ 2147483646 h 1613"/>
                <a:gd name="T6" fmla="*/ 2147483646 w 2492"/>
                <a:gd name="T7" fmla="*/ 2147483646 h 1613"/>
                <a:gd name="T8" fmla="*/ 2147483646 w 2492"/>
                <a:gd name="T9" fmla="*/ 2147483646 h 1613"/>
                <a:gd name="T10" fmla="*/ 2147483646 w 2492"/>
                <a:gd name="T11" fmla="*/ 2147483646 h 1613"/>
                <a:gd name="T12" fmla="*/ 2147483646 w 2492"/>
                <a:gd name="T13" fmla="*/ 2147483646 h 1613"/>
                <a:gd name="T14" fmla="*/ 2147483646 w 2492"/>
                <a:gd name="T15" fmla="*/ 2147483646 h 1613"/>
                <a:gd name="T16" fmla="*/ 2147483646 w 2492"/>
                <a:gd name="T17" fmla="*/ 2147483646 h 1613"/>
                <a:gd name="T18" fmla="*/ 2147483646 w 2492"/>
                <a:gd name="T19" fmla="*/ 2147483646 h 1613"/>
                <a:gd name="T20" fmla="*/ 2147483646 w 2492"/>
                <a:gd name="T21" fmla="*/ 2147483646 h 1613"/>
                <a:gd name="T22" fmla="*/ 2147483646 w 2492"/>
                <a:gd name="T23" fmla="*/ 2147483646 h 1613"/>
                <a:gd name="T24" fmla="*/ 2147483646 w 2492"/>
                <a:gd name="T25" fmla="*/ 2147483646 h 1613"/>
                <a:gd name="T26" fmla="*/ 2147483646 w 2492"/>
                <a:gd name="T27" fmla="*/ 2147483646 h 1613"/>
                <a:gd name="T28" fmla="*/ 2147483646 w 2492"/>
                <a:gd name="T29" fmla="*/ 2147483646 h 1613"/>
                <a:gd name="T30" fmla="*/ 2147483646 w 2492"/>
                <a:gd name="T31" fmla="*/ 2147483646 h 1613"/>
                <a:gd name="T32" fmla="*/ 2147483646 w 2492"/>
                <a:gd name="T33" fmla="*/ 2147483646 h 1613"/>
                <a:gd name="T34" fmla="*/ 2147483646 w 2492"/>
                <a:gd name="T35" fmla="*/ 2147483646 h 1613"/>
                <a:gd name="T36" fmla="*/ 2147483646 w 2492"/>
                <a:gd name="T37" fmla="*/ 2147483646 h 1613"/>
                <a:gd name="T38" fmla="*/ 2147483646 w 2492"/>
                <a:gd name="T39" fmla="*/ 2147483646 h 1613"/>
                <a:gd name="T40" fmla="*/ 2147483646 w 2492"/>
                <a:gd name="T41" fmla="*/ 2147483646 h 1613"/>
                <a:gd name="T42" fmla="*/ 2147483646 w 2492"/>
                <a:gd name="T43" fmla="*/ 2147483646 h 1613"/>
                <a:gd name="T44" fmla="*/ 2147483646 w 2492"/>
                <a:gd name="T45" fmla="*/ 2147483646 h 1613"/>
                <a:gd name="T46" fmla="*/ 2147483646 w 2492"/>
                <a:gd name="T47" fmla="*/ 2147483646 h 1613"/>
                <a:gd name="T48" fmla="*/ 2147483646 w 2492"/>
                <a:gd name="T49" fmla="*/ 2147483646 h 1613"/>
                <a:gd name="T50" fmla="*/ 2147483646 w 2492"/>
                <a:gd name="T51" fmla="*/ 2147483646 h 1613"/>
                <a:gd name="T52" fmla="*/ 2147483646 w 2492"/>
                <a:gd name="T53" fmla="*/ 2147483646 h 1613"/>
                <a:gd name="T54" fmla="*/ 2147483646 w 2492"/>
                <a:gd name="T55" fmla="*/ 2147483646 h 1613"/>
                <a:gd name="T56" fmla="*/ 2147483646 w 2492"/>
                <a:gd name="T57" fmla="*/ 2147483646 h 1613"/>
                <a:gd name="T58" fmla="*/ 2147483646 w 2492"/>
                <a:gd name="T59" fmla="*/ 2147483646 h 1613"/>
                <a:gd name="T60" fmla="*/ 2147483646 w 2492"/>
                <a:gd name="T61" fmla="*/ 2147483646 h 1613"/>
                <a:gd name="T62" fmla="*/ 2147483646 w 2492"/>
                <a:gd name="T63" fmla="*/ 2147483646 h 1613"/>
                <a:gd name="T64" fmla="*/ 2147483646 w 2492"/>
                <a:gd name="T65" fmla="*/ 2147483646 h 1613"/>
                <a:gd name="T66" fmla="*/ 2147483646 w 2492"/>
                <a:gd name="T67" fmla="*/ 0 h 1613"/>
                <a:gd name="T68" fmla="*/ 2147483646 w 2492"/>
                <a:gd name="T69" fmla="*/ 0 h 16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92"/>
                <a:gd name="T106" fmla="*/ 0 h 1613"/>
                <a:gd name="T107" fmla="*/ 2492 w 2492"/>
                <a:gd name="T108" fmla="*/ 1613 h 16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92" h="1613" extrusionOk="0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lnTo>
                    <a:pt x="39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ES"/>
            </a:p>
          </p:txBody>
        </p:sp>
      </p:grpSp>
      <p:grpSp>
        <p:nvGrpSpPr>
          <p:cNvPr id="236" name="Grupo 235"/>
          <p:cNvGrpSpPr/>
          <p:nvPr/>
        </p:nvGrpSpPr>
        <p:grpSpPr>
          <a:xfrm>
            <a:off x="215337" y="1277296"/>
            <a:ext cx="9640932" cy="3670089"/>
            <a:chOff x="215337" y="936391"/>
            <a:chExt cx="9640932" cy="3971268"/>
          </a:xfrm>
        </p:grpSpPr>
        <p:sp>
          <p:nvSpPr>
            <p:cNvPr id="237" name="CuadroTexto 236"/>
            <p:cNvSpPr txBox="1"/>
            <p:nvPr/>
          </p:nvSpPr>
          <p:spPr>
            <a:xfrm>
              <a:off x="215337" y="936391"/>
              <a:ext cx="3176362" cy="1199749"/>
            </a:xfrm>
            <a:prstGeom prst="rect">
              <a:avLst/>
            </a:prstGeom>
            <a:solidFill>
              <a:srgbClr val="53D624"/>
            </a:solidFill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 defTabSz="457182"/>
              <a:r>
                <a:rPr lang="es-CO" sz="24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1. Estructura</a:t>
              </a:r>
              <a:endParaRPr lang="es-CO" b="1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  <a:p>
              <a:pPr algn="just" defTabSz="457182"/>
              <a:r>
                <a:rPr lang="es-ES" sz="140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Revisión definición de SPBV y sus participantes según actividad. </a:t>
              </a:r>
              <a:r>
                <a:rPr lang="es-ES" sz="1400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Ampliar </a:t>
              </a:r>
              <a:r>
                <a:rPr lang="es-ES" sz="1400" dirty="0" err="1">
                  <a:solidFill>
                    <a:prstClr val="white"/>
                  </a:solidFill>
                  <a:latin typeface="Arial Narrow" panose="020B0606020202030204" pitchFamily="34" charset="0"/>
                </a:rPr>
                <a:t>adquirencia</a:t>
              </a:r>
              <a:r>
                <a:rPr lang="es-ES" sz="140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 a otros agentes diferentes a EC. </a:t>
              </a:r>
            </a:p>
          </p:txBody>
        </p:sp>
        <p:sp>
          <p:nvSpPr>
            <p:cNvPr id="238" name="CuadroTexto 237"/>
            <p:cNvSpPr txBox="1"/>
            <p:nvPr/>
          </p:nvSpPr>
          <p:spPr>
            <a:xfrm>
              <a:off x="234492" y="3201110"/>
              <a:ext cx="3165927" cy="965798"/>
            </a:xfrm>
            <a:prstGeom prst="rect">
              <a:avLst/>
            </a:prstGeom>
            <a:solidFill>
              <a:srgbClr val="FFC000"/>
            </a:solidFill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 defTabSz="457182"/>
              <a:r>
                <a:rPr lang="es-CO" sz="24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4. Transparencia</a:t>
              </a:r>
              <a:endParaRPr lang="es-ES" sz="1200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  <a:p>
              <a:pPr algn="ctr" defTabSz="457182"/>
              <a:r>
                <a:rPr lang="es-ES" sz="140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Reglamento público con criterios de acceso y tarifas, no solo para sistemas de tarjetas. </a:t>
              </a:r>
            </a:p>
          </p:txBody>
        </p:sp>
        <p:sp>
          <p:nvSpPr>
            <p:cNvPr id="239" name="CuadroTexto 238"/>
            <p:cNvSpPr txBox="1"/>
            <p:nvPr/>
          </p:nvSpPr>
          <p:spPr>
            <a:xfrm>
              <a:off x="3561780" y="954368"/>
              <a:ext cx="2916000" cy="119892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 defTabSz="457182"/>
              <a:r>
                <a:rPr lang="es-ES" sz="24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2. Interoperabilidad</a:t>
              </a:r>
              <a:endParaRPr lang="es-ES" sz="1200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  <a:p>
              <a:pPr algn="ctr" defTabSz="457182"/>
              <a:r>
                <a:rPr lang="es-ES" sz="140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Revisión de prácticas internacionales para lograr uniformidad en protocolos y estándares de interconexión.</a:t>
              </a:r>
            </a:p>
          </p:txBody>
        </p:sp>
        <p:sp>
          <p:nvSpPr>
            <p:cNvPr id="240" name="CuadroTexto 239"/>
            <p:cNvSpPr txBox="1"/>
            <p:nvPr/>
          </p:nvSpPr>
          <p:spPr>
            <a:xfrm>
              <a:off x="6767007" y="955887"/>
              <a:ext cx="2916000" cy="119892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 defTabSz="457182"/>
              <a:r>
                <a:rPr lang="es-CO" sz="24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3. Acceso</a:t>
              </a:r>
              <a:endParaRPr lang="es-CO" sz="1200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  <a:p>
              <a:pPr algn="ctr" defTabSz="457182"/>
              <a:r>
                <a:rPr lang="es-CO" sz="140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Análisis de la figura de acceso indirecto y/o acotado para participantes con bajos volúmenes. </a:t>
              </a:r>
            </a:p>
          </p:txBody>
        </p:sp>
        <p:sp>
          <p:nvSpPr>
            <p:cNvPr id="241" name="CuadroTexto 240"/>
            <p:cNvSpPr txBox="1"/>
            <p:nvPr/>
          </p:nvSpPr>
          <p:spPr>
            <a:xfrm>
              <a:off x="6767007" y="3110776"/>
              <a:ext cx="3089262" cy="119892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 defTabSz="457182"/>
              <a:r>
                <a:rPr lang="es-CO" sz="24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6. Gobierno </a:t>
              </a:r>
              <a:r>
                <a:rPr lang="es-CO" sz="2400" b="1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Corporativo</a:t>
              </a:r>
            </a:p>
            <a:p>
              <a:pPr algn="ctr" defTabSz="457182"/>
              <a:r>
                <a:rPr lang="es-ES" sz="140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Conveniencia de independientes en JD y reglas para administrar </a:t>
              </a:r>
              <a:r>
                <a:rPr lang="es-ES" sz="1400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conflictos.</a:t>
              </a:r>
            </a:p>
            <a:p>
              <a:pPr algn="ctr" defTabSz="457182"/>
              <a:endParaRPr lang="es-ES" sz="1400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42" name="CuadroTexto 241"/>
            <p:cNvSpPr txBox="1"/>
            <p:nvPr/>
          </p:nvSpPr>
          <p:spPr>
            <a:xfrm>
              <a:off x="3561754" y="3093668"/>
              <a:ext cx="2938296" cy="1198922"/>
            </a:xfrm>
            <a:prstGeom prst="rect">
              <a:avLst/>
            </a:prstGeom>
            <a:solidFill>
              <a:srgbClr val="FFC000"/>
            </a:solidFill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 defTabSz="457182"/>
              <a:r>
                <a:rPr lang="es-ES" sz="24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5. Seguridad</a:t>
              </a:r>
              <a:endParaRPr lang="es-ES" sz="1200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  <a:p>
              <a:pPr algn="ctr" defTabSz="457182"/>
              <a:r>
                <a:rPr lang="es-ES" sz="140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Estandarización de la finalidad de las operaciones y conveniencia de la liquidación en bancos comerciales.</a:t>
              </a:r>
            </a:p>
          </p:txBody>
        </p:sp>
        <p:sp>
          <p:nvSpPr>
            <p:cNvPr id="243" name="Rectángulo 242"/>
            <p:cNvSpPr/>
            <p:nvPr/>
          </p:nvSpPr>
          <p:spPr>
            <a:xfrm>
              <a:off x="3442728" y="2136140"/>
              <a:ext cx="3222221" cy="6993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57182"/>
              <a:r>
                <a:rPr lang="es-419" sz="1200" i="1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Comisión interinstitucional”</a:t>
              </a:r>
            </a:p>
            <a:p>
              <a:pPr algn="ctr" defTabSz="457182"/>
              <a:r>
                <a:rPr lang="es-419" sz="1200" i="1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“Posibilidad de datos abiertos”</a:t>
              </a:r>
            </a:p>
            <a:p>
              <a:pPr algn="ctr" defTabSz="457182"/>
              <a:r>
                <a:rPr lang="es-ES" sz="1200" i="1" dirty="0" smtClean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“Definir estándares de portabilidad abierta de datos” </a:t>
              </a:r>
              <a:endParaRPr lang="es-ES" sz="1200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44" name="Rectángulo 243"/>
            <p:cNvSpPr/>
            <p:nvPr/>
          </p:nvSpPr>
          <p:spPr>
            <a:xfrm>
              <a:off x="6812855" y="2176060"/>
              <a:ext cx="2850147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57182"/>
              <a:r>
                <a:rPr lang="es-ES" sz="1100" i="1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“Proceso detallado para adopción y certificación de nuevos dispositivos POS, </a:t>
              </a:r>
              <a:r>
                <a:rPr lang="es-ES" sz="1100" i="1" dirty="0" err="1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mPOS</a:t>
              </a:r>
              <a:r>
                <a:rPr lang="es-ES" sz="1100" i="1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 si restricciones de redes actuales” </a:t>
              </a:r>
              <a:endParaRPr lang="es-CO" sz="1100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45" name="Rectángulo 244"/>
            <p:cNvSpPr/>
            <p:nvPr/>
          </p:nvSpPr>
          <p:spPr>
            <a:xfrm>
              <a:off x="361829" y="4247127"/>
              <a:ext cx="297527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57182"/>
              <a:r>
                <a:rPr lang="es-ES" sz="1200" i="1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“Tarifas reguladas, tarifas públicas, tarifas que promuevan el acceso”</a:t>
              </a:r>
            </a:p>
            <a:p>
              <a:pPr algn="ctr" defTabSz="457182"/>
              <a:r>
                <a:rPr lang="es-ES" sz="1200" i="1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“Bajo o cero costo, montos bajos”</a:t>
              </a:r>
            </a:p>
          </p:txBody>
        </p:sp>
        <p:sp>
          <p:nvSpPr>
            <p:cNvPr id="246" name="Rectángulo 245"/>
            <p:cNvSpPr/>
            <p:nvPr/>
          </p:nvSpPr>
          <p:spPr>
            <a:xfrm>
              <a:off x="3442728" y="4261328"/>
              <a:ext cx="325680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57182"/>
              <a:r>
                <a:rPr lang="es-ES" sz="1200" i="1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“Principio de finalidad de transacción”</a:t>
              </a:r>
            </a:p>
            <a:p>
              <a:pPr algn="ctr" defTabSz="457182"/>
              <a:r>
                <a:rPr lang="es-ES" sz="1200" i="1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“Sistema que permita verificar la fiabilidad de las pasarelas” </a:t>
              </a:r>
            </a:p>
          </p:txBody>
        </p:sp>
      </p:grpSp>
      <p:sp>
        <p:nvSpPr>
          <p:cNvPr id="247" name="Rectángulo 246"/>
          <p:cNvSpPr/>
          <p:nvPr/>
        </p:nvSpPr>
        <p:spPr>
          <a:xfrm>
            <a:off x="-206824" y="2474566"/>
            <a:ext cx="405330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182"/>
            <a:r>
              <a:rPr lang="es-ES" sz="1100" i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“</a:t>
            </a:r>
            <a:r>
              <a:rPr lang="es-ES" sz="1100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”Crear </a:t>
            </a:r>
            <a:r>
              <a:rPr lang="es-ES" sz="1100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licencia de </a:t>
            </a:r>
            <a:r>
              <a:rPr lang="es-ES" sz="1100" i="1" dirty="0" err="1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adquirencia</a:t>
            </a:r>
            <a:r>
              <a:rPr lang="es-ES" sz="1100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”</a:t>
            </a:r>
          </a:p>
          <a:p>
            <a:pPr algn="ctr" defTabSz="457182"/>
            <a:r>
              <a:rPr lang="es-ES" sz="1100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“Reconocer modelo de </a:t>
            </a:r>
            <a:r>
              <a:rPr lang="es-ES" sz="1100" i="1" dirty="0" err="1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agregadores</a:t>
            </a:r>
            <a:r>
              <a:rPr lang="es-ES" sz="1100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 en la </a:t>
            </a:r>
            <a:r>
              <a:rPr lang="es-ES" sz="1100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regulación”</a:t>
            </a:r>
            <a:r>
              <a:rPr lang="es-ES" sz="1100" i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”</a:t>
            </a:r>
            <a:endParaRPr lang="es-CO" sz="1100" i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248" name="Rectángulo 247"/>
          <p:cNvSpPr/>
          <p:nvPr/>
        </p:nvSpPr>
        <p:spPr>
          <a:xfrm>
            <a:off x="5685007" y="4370249"/>
            <a:ext cx="5080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57182"/>
            <a:r>
              <a:rPr lang="es-CO" sz="1200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“Independencia de miembros”</a:t>
            </a:r>
          </a:p>
          <a:p>
            <a:pPr algn="ctr" defTabSz="457182"/>
            <a:r>
              <a:rPr lang="es-CO" sz="1200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“Comités de tarifas y acceso</a:t>
            </a:r>
            <a:r>
              <a:rPr lang="es-CO" i="1" dirty="0">
                <a:solidFill>
                  <a:prstClr val="white"/>
                </a:solidFill>
                <a:latin typeface="Arial Narrow" panose="020B0606020202030204" pitchFamily="34" charset="0"/>
              </a:rPr>
              <a:t>”</a:t>
            </a:r>
          </a:p>
        </p:txBody>
      </p:sp>
      <p:sp>
        <p:nvSpPr>
          <p:cNvPr id="33" name="Rectángulo 32"/>
          <p:cNvSpPr/>
          <p:nvPr/>
        </p:nvSpPr>
        <p:spPr>
          <a:xfrm>
            <a:off x="3962400" y="4559"/>
            <a:ext cx="619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0"/>
              </a:spcAft>
            </a:pPr>
            <a:r>
              <a:rPr lang="es-CO" sz="36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Construcción público-privada</a:t>
            </a:r>
            <a:endParaRPr lang="es-CO" sz="36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15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o 66"/>
          <p:cNvGrpSpPr>
            <a:grpSpLocks/>
          </p:cNvGrpSpPr>
          <p:nvPr/>
        </p:nvGrpSpPr>
        <p:grpSpPr bwMode="auto">
          <a:xfrm>
            <a:off x="5434243" y="1829192"/>
            <a:ext cx="568669" cy="542411"/>
            <a:chOff x="4843347" y="2896627"/>
            <a:chExt cx="612000" cy="612000"/>
          </a:xfrm>
        </p:grpSpPr>
        <p:sp>
          <p:nvSpPr>
            <p:cNvPr id="34" name="Conector 33"/>
            <p:cNvSpPr/>
            <p:nvPr/>
          </p:nvSpPr>
          <p:spPr>
            <a:xfrm>
              <a:off x="4843347" y="2896627"/>
              <a:ext cx="612000" cy="61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35" name="Freeform 626"/>
            <p:cNvSpPr>
              <a:spLocks/>
            </p:cNvSpPr>
            <p:nvPr/>
          </p:nvSpPr>
          <p:spPr bwMode="auto">
            <a:xfrm>
              <a:off x="4968088" y="2996952"/>
              <a:ext cx="396000" cy="396000"/>
            </a:xfrm>
            <a:custGeom>
              <a:avLst/>
              <a:gdLst>
                <a:gd name="T0" fmla="*/ 2147483646 w 5793"/>
                <a:gd name="T1" fmla="*/ 2147483646 h 5794"/>
                <a:gd name="T2" fmla="*/ 2147483646 w 5793"/>
                <a:gd name="T3" fmla="*/ 2147483646 h 5794"/>
                <a:gd name="T4" fmla="*/ 2147483646 w 5793"/>
                <a:gd name="T5" fmla="*/ 2147483646 h 5794"/>
                <a:gd name="T6" fmla="*/ 0 w 5793"/>
                <a:gd name="T7" fmla="*/ 2147483646 h 5794"/>
                <a:gd name="T8" fmla="*/ 2147483646 w 5793"/>
                <a:gd name="T9" fmla="*/ 2147483646 h 5794"/>
                <a:gd name="T10" fmla="*/ 2147483646 w 5793"/>
                <a:gd name="T11" fmla="*/ 2147483646 h 5794"/>
                <a:gd name="T12" fmla="*/ 2147483646 w 5793"/>
                <a:gd name="T13" fmla="*/ 2147483646 h 5794"/>
                <a:gd name="T14" fmla="*/ 2147483646 w 5793"/>
                <a:gd name="T15" fmla="*/ 2147483646 h 5794"/>
                <a:gd name="T16" fmla="*/ 2147483646 w 5793"/>
                <a:gd name="T17" fmla="*/ 2147483646 h 5794"/>
                <a:gd name="T18" fmla="*/ 2147483646 w 5793"/>
                <a:gd name="T19" fmla="*/ 2147483646 h 5794"/>
                <a:gd name="T20" fmla="*/ 2147483646 w 5793"/>
                <a:gd name="T21" fmla="*/ 2147483646 h 5794"/>
                <a:gd name="T22" fmla="*/ 2147483646 w 5793"/>
                <a:gd name="T23" fmla="*/ 2147483646 h 5794"/>
                <a:gd name="T24" fmla="*/ 2147483646 w 5793"/>
                <a:gd name="T25" fmla="*/ 2147483646 h 5794"/>
                <a:gd name="T26" fmla="*/ 2147483646 w 5793"/>
                <a:gd name="T27" fmla="*/ 2147483646 h 5794"/>
                <a:gd name="T28" fmla="*/ 2147483646 w 5793"/>
                <a:gd name="T29" fmla="*/ 2147483646 h 5794"/>
                <a:gd name="T30" fmla="*/ 2147483646 w 5793"/>
                <a:gd name="T31" fmla="*/ 2147483646 h 5794"/>
                <a:gd name="T32" fmla="*/ 2147483646 w 5793"/>
                <a:gd name="T33" fmla="*/ 2147483646 h 5794"/>
                <a:gd name="T34" fmla="*/ 2147483646 w 5793"/>
                <a:gd name="T35" fmla="*/ 2147483646 h 5794"/>
                <a:gd name="T36" fmla="*/ 2147483646 w 5793"/>
                <a:gd name="T37" fmla="*/ 2147483646 h 5794"/>
                <a:gd name="T38" fmla="*/ 2147483646 w 5793"/>
                <a:gd name="T39" fmla="*/ 2147483646 h 5794"/>
                <a:gd name="T40" fmla="*/ 2147483646 w 5793"/>
                <a:gd name="T41" fmla="*/ 2147483646 h 5794"/>
                <a:gd name="T42" fmla="*/ 2147483646 w 5793"/>
                <a:gd name="T43" fmla="*/ 2147483646 h 5794"/>
                <a:gd name="T44" fmla="*/ 2147483646 w 5793"/>
                <a:gd name="T45" fmla="*/ 2147483646 h 5794"/>
                <a:gd name="T46" fmla="*/ 2147483646 w 5793"/>
                <a:gd name="T47" fmla="*/ 2147483646 h 5794"/>
                <a:gd name="T48" fmla="*/ 2147483646 w 5793"/>
                <a:gd name="T49" fmla="*/ 2147483646 h 5794"/>
                <a:gd name="T50" fmla="*/ 2147483646 w 5793"/>
                <a:gd name="T51" fmla="*/ 2147483646 h 5794"/>
                <a:gd name="T52" fmla="*/ 2147483646 w 5793"/>
                <a:gd name="T53" fmla="*/ 2147483646 h 5794"/>
                <a:gd name="T54" fmla="*/ 2147483646 w 5793"/>
                <a:gd name="T55" fmla="*/ 2147483646 h 5794"/>
                <a:gd name="T56" fmla="*/ 2147483646 w 5793"/>
                <a:gd name="T57" fmla="*/ 2147483646 h 5794"/>
                <a:gd name="T58" fmla="*/ 2147483646 w 5793"/>
                <a:gd name="T59" fmla="*/ 2147483646 h 5794"/>
                <a:gd name="T60" fmla="*/ 2147483646 w 5793"/>
                <a:gd name="T61" fmla="*/ 2147483646 h 5794"/>
                <a:gd name="T62" fmla="*/ 2147483646 w 5793"/>
                <a:gd name="T63" fmla="*/ 2147483646 h 5794"/>
                <a:gd name="T64" fmla="*/ 2147483646 w 5793"/>
                <a:gd name="T65" fmla="*/ 2147483646 h 5794"/>
                <a:gd name="T66" fmla="*/ 2147483646 w 5793"/>
                <a:gd name="T67" fmla="*/ 2147483646 h 5794"/>
                <a:gd name="T68" fmla="*/ 2147483646 w 5793"/>
                <a:gd name="T69" fmla="*/ 2147483646 h 5794"/>
                <a:gd name="T70" fmla="*/ 2147483646 w 5793"/>
                <a:gd name="T71" fmla="*/ 2147483646 h 5794"/>
                <a:gd name="T72" fmla="*/ 2147483646 w 5793"/>
                <a:gd name="T73" fmla="*/ 2147483646 h 5794"/>
                <a:gd name="T74" fmla="*/ 2147483646 w 5793"/>
                <a:gd name="T75" fmla="*/ 2147483646 h 5794"/>
                <a:gd name="T76" fmla="*/ 2147483646 w 5793"/>
                <a:gd name="T77" fmla="*/ 2147483646 h 5794"/>
                <a:gd name="T78" fmla="*/ 2147483646 w 5793"/>
                <a:gd name="T79" fmla="*/ 2147483646 h 5794"/>
                <a:gd name="T80" fmla="*/ 2147483646 w 5793"/>
                <a:gd name="T81" fmla="*/ 2147483646 h 5794"/>
                <a:gd name="T82" fmla="*/ 2147483646 w 5793"/>
                <a:gd name="T83" fmla="*/ 2147483646 h 5794"/>
                <a:gd name="T84" fmla="*/ 2147483646 w 5793"/>
                <a:gd name="T85" fmla="*/ 2147483646 h 5794"/>
                <a:gd name="T86" fmla="*/ 2147483646 w 5793"/>
                <a:gd name="T87" fmla="*/ 2147483646 h 5794"/>
                <a:gd name="T88" fmla="*/ 2147483646 w 5793"/>
                <a:gd name="T89" fmla="*/ 2147483646 h 5794"/>
                <a:gd name="T90" fmla="*/ 2147483646 w 5793"/>
                <a:gd name="T91" fmla="*/ 2147483646 h 5794"/>
                <a:gd name="T92" fmla="*/ 2147483646 w 5793"/>
                <a:gd name="T93" fmla="*/ 2147483646 h 5794"/>
                <a:gd name="T94" fmla="*/ 2147483646 w 5793"/>
                <a:gd name="T95" fmla="*/ 2147483646 h 5794"/>
                <a:gd name="T96" fmla="*/ 2147483646 w 5793"/>
                <a:gd name="T97" fmla="*/ 2147483646 h 5794"/>
                <a:gd name="T98" fmla="*/ 2147483646 w 5793"/>
                <a:gd name="T99" fmla="*/ 2147483646 h 5794"/>
                <a:gd name="T100" fmla="*/ 2147483646 w 5793"/>
                <a:gd name="T101" fmla="*/ 2147483646 h 5794"/>
                <a:gd name="T102" fmla="*/ 2147483646 w 5793"/>
                <a:gd name="T103" fmla="*/ 2147483646 h 5794"/>
                <a:gd name="T104" fmla="*/ 2147483646 w 5793"/>
                <a:gd name="T105" fmla="*/ 2147483646 h 5794"/>
                <a:gd name="T106" fmla="*/ 2147483646 w 5793"/>
                <a:gd name="T107" fmla="*/ 2147483646 h 5794"/>
                <a:gd name="T108" fmla="*/ 2147483646 w 5793"/>
                <a:gd name="T109" fmla="*/ 2147483646 h 579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793"/>
                <a:gd name="T166" fmla="*/ 0 h 5794"/>
                <a:gd name="T167" fmla="*/ 5793 w 5793"/>
                <a:gd name="T168" fmla="*/ 5794 h 579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793" h="5794">
                  <a:moveTo>
                    <a:pt x="777" y="2946"/>
                  </a:moveTo>
                  <a:lnTo>
                    <a:pt x="723" y="2948"/>
                  </a:lnTo>
                  <a:lnTo>
                    <a:pt x="601" y="2970"/>
                  </a:lnTo>
                  <a:lnTo>
                    <a:pt x="469" y="3011"/>
                  </a:lnTo>
                  <a:lnTo>
                    <a:pt x="333" y="3067"/>
                  </a:lnTo>
                  <a:lnTo>
                    <a:pt x="265" y="3101"/>
                  </a:lnTo>
                  <a:lnTo>
                    <a:pt x="242" y="3111"/>
                  </a:lnTo>
                  <a:lnTo>
                    <a:pt x="195" y="3120"/>
                  </a:lnTo>
                  <a:lnTo>
                    <a:pt x="150" y="3117"/>
                  </a:lnTo>
                  <a:lnTo>
                    <a:pt x="107" y="3103"/>
                  </a:lnTo>
                  <a:lnTo>
                    <a:pt x="68" y="3079"/>
                  </a:lnTo>
                  <a:lnTo>
                    <a:pt x="37" y="3046"/>
                  </a:lnTo>
                  <a:lnTo>
                    <a:pt x="14" y="3006"/>
                  </a:lnTo>
                  <a:lnTo>
                    <a:pt x="1" y="2961"/>
                  </a:lnTo>
                  <a:lnTo>
                    <a:pt x="0" y="2935"/>
                  </a:lnTo>
                  <a:lnTo>
                    <a:pt x="0" y="1306"/>
                  </a:lnTo>
                  <a:lnTo>
                    <a:pt x="1618" y="1306"/>
                  </a:lnTo>
                  <a:lnTo>
                    <a:pt x="1643" y="1304"/>
                  </a:lnTo>
                  <a:lnTo>
                    <a:pt x="1690" y="1291"/>
                  </a:lnTo>
                  <a:lnTo>
                    <a:pt x="1729" y="1269"/>
                  </a:lnTo>
                  <a:lnTo>
                    <a:pt x="1761" y="1237"/>
                  </a:lnTo>
                  <a:lnTo>
                    <a:pt x="1784" y="1199"/>
                  </a:lnTo>
                  <a:lnTo>
                    <a:pt x="1797" y="1156"/>
                  </a:lnTo>
                  <a:lnTo>
                    <a:pt x="1801" y="1110"/>
                  </a:lnTo>
                  <a:lnTo>
                    <a:pt x="1792" y="1063"/>
                  </a:lnTo>
                  <a:lnTo>
                    <a:pt x="1782" y="1041"/>
                  </a:lnTo>
                  <a:lnTo>
                    <a:pt x="1749" y="974"/>
                  </a:lnTo>
                  <a:lnTo>
                    <a:pt x="1696" y="838"/>
                  </a:lnTo>
                  <a:lnTo>
                    <a:pt x="1659" y="705"/>
                  </a:lnTo>
                  <a:lnTo>
                    <a:pt x="1638" y="584"/>
                  </a:lnTo>
                  <a:lnTo>
                    <a:pt x="1637" y="529"/>
                  </a:lnTo>
                  <a:lnTo>
                    <a:pt x="1637" y="497"/>
                  </a:lnTo>
                  <a:lnTo>
                    <a:pt x="1643" y="436"/>
                  </a:lnTo>
                  <a:lnTo>
                    <a:pt x="1655" y="379"/>
                  </a:lnTo>
                  <a:lnTo>
                    <a:pt x="1673" y="327"/>
                  </a:lnTo>
                  <a:lnTo>
                    <a:pt x="1696" y="278"/>
                  </a:lnTo>
                  <a:lnTo>
                    <a:pt x="1723" y="232"/>
                  </a:lnTo>
                  <a:lnTo>
                    <a:pt x="1774" y="170"/>
                  </a:lnTo>
                  <a:lnTo>
                    <a:pt x="1856" y="104"/>
                  </a:lnTo>
                  <a:lnTo>
                    <a:pt x="1953" y="53"/>
                  </a:lnTo>
                  <a:lnTo>
                    <a:pt x="2062" y="20"/>
                  </a:lnTo>
                  <a:lnTo>
                    <a:pt x="2180" y="2"/>
                  </a:lnTo>
                  <a:lnTo>
                    <a:pt x="2242" y="0"/>
                  </a:lnTo>
                  <a:lnTo>
                    <a:pt x="2304" y="2"/>
                  </a:lnTo>
                  <a:lnTo>
                    <a:pt x="2422" y="20"/>
                  </a:lnTo>
                  <a:lnTo>
                    <a:pt x="2531" y="53"/>
                  </a:lnTo>
                  <a:lnTo>
                    <a:pt x="2628" y="104"/>
                  </a:lnTo>
                  <a:lnTo>
                    <a:pt x="2710" y="170"/>
                  </a:lnTo>
                  <a:lnTo>
                    <a:pt x="2760" y="232"/>
                  </a:lnTo>
                  <a:lnTo>
                    <a:pt x="2789" y="278"/>
                  </a:lnTo>
                  <a:lnTo>
                    <a:pt x="2811" y="327"/>
                  </a:lnTo>
                  <a:lnTo>
                    <a:pt x="2829" y="379"/>
                  </a:lnTo>
                  <a:lnTo>
                    <a:pt x="2841" y="436"/>
                  </a:lnTo>
                  <a:lnTo>
                    <a:pt x="2847" y="497"/>
                  </a:lnTo>
                  <a:lnTo>
                    <a:pt x="2848" y="529"/>
                  </a:lnTo>
                  <a:lnTo>
                    <a:pt x="2846" y="584"/>
                  </a:lnTo>
                  <a:lnTo>
                    <a:pt x="2824" y="705"/>
                  </a:lnTo>
                  <a:lnTo>
                    <a:pt x="2784" y="838"/>
                  </a:lnTo>
                  <a:lnTo>
                    <a:pt x="2727" y="972"/>
                  </a:lnTo>
                  <a:lnTo>
                    <a:pt x="2694" y="1040"/>
                  </a:lnTo>
                  <a:lnTo>
                    <a:pt x="2684" y="1063"/>
                  </a:lnTo>
                  <a:lnTo>
                    <a:pt x="2675" y="1110"/>
                  </a:lnTo>
                  <a:lnTo>
                    <a:pt x="2677" y="1155"/>
                  </a:lnTo>
                  <a:lnTo>
                    <a:pt x="2692" y="1199"/>
                  </a:lnTo>
                  <a:lnTo>
                    <a:pt x="2715" y="1237"/>
                  </a:lnTo>
                  <a:lnTo>
                    <a:pt x="2747" y="1269"/>
                  </a:lnTo>
                  <a:lnTo>
                    <a:pt x="2787" y="1291"/>
                  </a:lnTo>
                  <a:lnTo>
                    <a:pt x="2834" y="1304"/>
                  </a:lnTo>
                  <a:lnTo>
                    <a:pt x="2859" y="1306"/>
                  </a:lnTo>
                  <a:lnTo>
                    <a:pt x="4489" y="1306"/>
                  </a:lnTo>
                  <a:lnTo>
                    <a:pt x="4489" y="2935"/>
                  </a:lnTo>
                  <a:lnTo>
                    <a:pt x="4491" y="2961"/>
                  </a:lnTo>
                  <a:lnTo>
                    <a:pt x="4502" y="3006"/>
                  </a:lnTo>
                  <a:lnTo>
                    <a:pt x="4526" y="3046"/>
                  </a:lnTo>
                  <a:lnTo>
                    <a:pt x="4557" y="3079"/>
                  </a:lnTo>
                  <a:lnTo>
                    <a:pt x="4596" y="3103"/>
                  </a:lnTo>
                  <a:lnTo>
                    <a:pt x="4638" y="3117"/>
                  </a:lnTo>
                  <a:lnTo>
                    <a:pt x="4684" y="3120"/>
                  </a:lnTo>
                  <a:lnTo>
                    <a:pt x="4730" y="3111"/>
                  </a:lnTo>
                  <a:lnTo>
                    <a:pt x="4754" y="3101"/>
                  </a:lnTo>
                  <a:lnTo>
                    <a:pt x="4821" y="3067"/>
                  </a:lnTo>
                  <a:lnTo>
                    <a:pt x="4957" y="3011"/>
                  </a:lnTo>
                  <a:lnTo>
                    <a:pt x="5089" y="2970"/>
                  </a:lnTo>
                  <a:lnTo>
                    <a:pt x="5211" y="2948"/>
                  </a:lnTo>
                  <a:lnTo>
                    <a:pt x="5266" y="2946"/>
                  </a:lnTo>
                  <a:lnTo>
                    <a:pt x="5297" y="2946"/>
                  </a:lnTo>
                  <a:lnTo>
                    <a:pt x="5358" y="2953"/>
                  </a:lnTo>
                  <a:lnTo>
                    <a:pt x="5415" y="2965"/>
                  </a:lnTo>
                  <a:lnTo>
                    <a:pt x="5468" y="2983"/>
                  </a:lnTo>
                  <a:lnTo>
                    <a:pt x="5517" y="3006"/>
                  </a:lnTo>
                  <a:lnTo>
                    <a:pt x="5562" y="3033"/>
                  </a:lnTo>
                  <a:lnTo>
                    <a:pt x="5623" y="3084"/>
                  </a:lnTo>
                  <a:lnTo>
                    <a:pt x="5691" y="3167"/>
                  </a:lnTo>
                  <a:lnTo>
                    <a:pt x="5741" y="3263"/>
                  </a:lnTo>
                  <a:lnTo>
                    <a:pt x="5775" y="3372"/>
                  </a:lnTo>
                  <a:lnTo>
                    <a:pt x="5792" y="3489"/>
                  </a:lnTo>
                  <a:lnTo>
                    <a:pt x="5793" y="3552"/>
                  </a:lnTo>
                  <a:lnTo>
                    <a:pt x="5792" y="3614"/>
                  </a:lnTo>
                  <a:lnTo>
                    <a:pt x="5775" y="3733"/>
                  </a:lnTo>
                  <a:lnTo>
                    <a:pt x="5741" y="3842"/>
                  </a:lnTo>
                  <a:lnTo>
                    <a:pt x="5691" y="3938"/>
                  </a:lnTo>
                  <a:lnTo>
                    <a:pt x="5623" y="4021"/>
                  </a:lnTo>
                  <a:lnTo>
                    <a:pt x="5562" y="4070"/>
                  </a:lnTo>
                  <a:lnTo>
                    <a:pt x="5517" y="4099"/>
                  </a:lnTo>
                  <a:lnTo>
                    <a:pt x="5468" y="4122"/>
                  </a:lnTo>
                  <a:lnTo>
                    <a:pt x="5415" y="4139"/>
                  </a:lnTo>
                  <a:lnTo>
                    <a:pt x="5358" y="4152"/>
                  </a:lnTo>
                  <a:lnTo>
                    <a:pt x="5297" y="4157"/>
                  </a:lnTo>
                  <a:lnTo>
                    <a:pt x="5266" y="4158"/>
                  </a:lnTo>
                  <a:lnTo>
                    <a:pt x="5211" y="4156"/>
                  </a:lnTo>
                  <a:lnTo>
                    <a:pt x="5089" y="4136"/>
                  </a:lnTo>
                  <a:lnTo>
                    <a:pt x="4957" y="4097"/>
                  </a:lnTo>
                  <a:lnTo>
                    <a:pt x="4821" y="4044"/>
                  </a:lnTo>
                  <a:lnTo>
                    <a:pt x="4754" y="4013"/>
                  </a:lnTo>
                  <a:lnTo>
                    <a:pt x="4730" y="4003"/>
                  </a:lnTo>
                  <a:lnTo>
                    <a:pt x="4684" y="3994"/>
                  </a:lnTo>
                  <a:lnTo>
                    <a:pt x="4638" y="3996"/>
                  </a:lnTo>
                  <a:lnTo>
                    <a:pt x="4596" y="4011"/>
                  </a:lnTo>
                  <a:lnTo>
                    <a:pt x="4557" y="4034"/>
                  </a:lnTo>
                  <a:lnTo>
                    <a:pt x="4526" y="4065"/>
                  </a:lnTo>
                  <a:lnTo>
                    <a:pt x="4502" y="4105"/>
                  </a:lnTo>
                  <a:lnTo>
                    <a:pt x="4491" y="4151"/>
                  </a:lnTo>
                  <a:lnTo>
                    <a:pt x="4489" y="4176"/>
                  </a:lnTo>
                  <a:lnTo>
                    <a:pt x="4489" y="5794"/>
                  </a:lnTo>
                  <a:lnTo>
                    <a:pt x="4489" y="5483"/>
                  </a:lnTo>
                  <a:lnTo>
                    <a:pt x="4489" y="5794"/>
                  </a:lnTo>
                  <a:lnTo>
                    <a:pt x="2859" y="5794"/>
                  </a:lnTo>
                  <a:lnTo>
                    <a:pt x="2834" y="5793"/>
                  </a:lnTo>
                  <a:lnTo>
                    <a:pt x="2787" y="5781"/>
                  </a:lnTo>
                  <a:lnTo>
                    <a:pt x="2747" y="5758"/>
                  </a:lnTo>
                  <a:lnTo>
                    <a:pt x="2715" y="5725"/>
                  </a:lnTo>
                  <a:lnTo>
                    <a:pt x="2692" y="5688"/>
                  </a:lnTo>
                  <a:lnTo>
                    <a:pt x="2677" y="5645"/>
                  </a:lnTo>
                  <a:lnTo>
                    <a:pt x="2675" y="5598"/>
                  </a:lnTo>
                  <a:lnTo>
                    <a:pt x="2684" y="5552"/>
                  </a:lnTo>
                  <a:lnTo>
                    <a:pt x="2694" y="5530"/>
                  </a:lnTo>
                  <a:lnTo>
                    <a:pt x="2727" y="5462"/>
                  </a:lnTo>
                  <a:lnTo>
                    <a:pt x="2784" y="5326"/>
                  </a:lnTo>
                  <a:lnTo>
                    <a:pt x="2824" y="5194"/>
                  </a:lnTo>
                  <a:lnTo>
                    <a:pt x="2846" y="5072"/>
                  </a:lnTo>
                  <a:lnTo>
                    <a:pt x="2848" y="5018"/>
                  </a:lnTo>
                  <a:lnTo>
                    <a:pt x="2847" y="4985"/>
                  </a:lnTo>
                  <a:lnTo>
                    <a:pt x="2841" y="4926"/>
                  </a:lnTo>
                  <a:lnTo>
                    <a:pt x="2829" y="4869"/>
                  </a:lnTo>
                  <a:lnTo>
                    <a:pt x="2811" y="4815"/>
                  </a:lnTo>
                  <a:lnTo>
                    <a:pt x="2789" y="4766"/>
                  </a:lnTo>
                  <a:lnTo>
                    <a:pt x="2760" y="4721"/>
                  </a:lnTo>
                  <a:lnTo>
                    <a:pt x="2710" y="4660"/>
                  </a:lnTo>
                  <a:lnTo>
                    <a:pt x="2628" y="4592"/>
                  </a:lnTo>
                  <a:lnTo>
                    <a:pt x="2531" y="4542"/>
                  </a:lnTo>
                  <a:lnTo>
                    <a:pt x="2422" y="4508"/>
                  </a:lnTo>
                  <a:lnTo>
                    <a:pt x="2304" y="4491"/>
                  </a:lnTo>
                  <a:lnTo>
                    <a:pt x="2242" y="4489"/>
                  </a:lnTo>
                  <a:lnTo>
                    <a:pt x="2180" y="4491"/>
                  </a:lnTo>
                  <a:lnTo>
                    <a:pt x="2062" y="4508"/>
                  </a:lnTo>
                  <a:lnTo>
                    <a:pt x="1953" y="4542"/>
                  </a:lnTo>
                  <a:lnTo>
                    <a:pt x="1856" y="4592"/>
                  </a:lnTo>
                  <a:lnTo>
                    <a:pt x="1774" y="4660"/>
                  </a:lnTo>
                  <a:lnTo>
                    <a:pt x="1723" y="4721"/>
                  </a:lnTo>
                  <a:lnTo>
                    <a:pt x="1696" y="4766"/>
                  </a:lnTo>
                  <a:lnTo>
                    <a:pt x="1673" y="4815"/>
                  </a:lnTo>
                  <a:lnTo>
                    <a:pt x="1655" y="4869"/>
                  </a:lnTo>
                  <a:lnTo>
                    <a:pt x="1643" y="4926"/>
                  </a:lnTo>
                  <a:lnTo>
                    <a:pt x="1637" y="4985"/>
                  </a:lnTo>
                  <a:lnTo>
                    <a:pt x="1637" y="5018"/>
                  </a:lnTo>
                  <a:lnTo>
                    <a:pt x="1638" y="5072"/>
                  </a:lnTo>
                  <a:lnTo>
                    <a:pt x="1659" y="5194"/>
                  </a:lnTo>
                  <a:lnTo>
                    <a:pt x="1696" y="5326"/>
                  </a:lnTo>
                  <a:lnTo>
                    <a:pt x="1749" y="5462"/>
                  </a:lnTo>
                  <a:lnTo>
                    <a:pt x="1782" y="5530"/>
                  </a:lnTo>
                  <a:lnTo>
                    <a:pt x="1792" y="5553"/>
                  </a:lnTo>
                  <a:lnTo>
                    <a:pt x="1801" y="5600"/>
                  </a:lnTo>
                  <a:lnTo>
                    <a:pt x="1797" y="5645"/>
                  </a:lnTo>
                  <a:lnTo>
                    <a:pt x="1784" y="5688"/>
                  </a:lnTo>
                  <a:lnTo>
                    <a:pt x="1761" y="5727"/>
                  </a:lnTo>
                  <a:lnTo>
                    <a:pt x="1729" y="5758"/>
                  </a:lnTo>
                  <a:lnTo>
                    <a:pt x="1690" y="5781"/>
                  </a:lnTo>
                  <a:lnTo>
                    <a:pt x="1643" y="5793"/>
                  </a:lnTo>
                  <a:lnTo>
                    <a:pt x="1618" y="5794"/>
                  </a:lnTo>
                  <a:lnTo>
                    <a:pt x="0" y="5794"/>
                  </a:lnTo>
                  <a:lnTo>
                    <a:pt x="0" y="4176"/>
                  </a:lnTo>
                  <a:lnTo>
                    <a:pt x="1" y="4151"/>
                  </a:lnTo>
                  <a:lnTo>
                    <a:pt x="14" y="4105"/>
                  </a:lnTo>
                  <a:lnTo>
                    <a:pt x="37" y="4065"/>
                  </a:lnTo>
                  <a:lnTo>
                    <a:pt x="68" y="4034"/>
                  </a:lnTo>
                  <a:lnTo>
                    <a:pt x="106" y="4011"/>
                  </a:lnTo>
                  <a:lnTo>
                    <a:pt x="149" y="3996"/>
                  </a:lnTo>
                  <a:lnTo>
                    <a:pt x="195" y="3994"/>
                  </a:lnTo>
                  <a:lnTo>
                    <a:pt x="242" y="4003"/>
                  </a:lnTo>
                  <a:lnTo>
                    <a:pt x="265" y="4013"/>
                  </a:lnTo>
                  <a:lnTo>
                    <a:pt x="333" y="4044"/>
                  </a:lnTo>
                  <a:lnTo>
                    <a:pt x="469" y="4097"/>
                  </a:lnTo>
                  <a:lnTo>
                    <a:pt x="601" y="4136"/>
                  </a:lnTo>
                  <a:lnTo>
                    <a:pt x="723" y="4156"/>
                  </a:lnTo>
                  <a:lnTo>
                    <a:pt x="777" y="4158"/>
                  </a:lnTo>
                  <a:lnTo>
                    <a:pt x="808" y="4157"/>
                  </a:lnTo>
                  <a:lnTo>
                    <a:pt x="869" y="4152"/>
                  </a:lnTo>
                  <a:lnTo>
                    <a:pt x="926" y="4139"/>
                  </a:lnTo>
                  <a:lnTo>
                    <a:pt x="979" y="4122"/>
                  </a:lnTo>
                  <a:lnTo>
                    <a:pt x="1029" y="4099"/>
                  </a:lnTo>
                  <a:lnTo>
                    <a:pt x="1074" y="4070"/>
                  </a:lnTo>
                  <a:lnTo>
                    <a:pt x="1135" y="4021"/>
                  </a:lnTo>
                  <a:lnTo>
                    <a:pt x="1201" y="3938"/>
                  </a:lnTo>
                  <a:lnTo>
                    <a:pt x="1252" y="3842"/>
                  </a:lnTo>
                  <a:lnTo>
                    <a:pt x="1287" y="3733"/>
                  </a:lnTo>
                  <a:lnTo>
                    <a:pt x="1303" y="3614"/>
                  </a:lnTo>
                  <a:lnTo>
                    <a:pt x="1305" y="3552"/>
                  </a:lnTo>
                  <a:lnTo>
                    <a:pt x="1303" y="3489"/>
                  </a:lnTo>
                  <a:lnTo>
                    <a:pt x="1287" y="3372"/>
                  </a:lnTo>
                  <a:lnTo>
                    <a:pt x="1252" y="3263"/>
                  </a:lnTo>
                  <a:lnTo>
                    <a:pt x="1201" y="3167"/>
                  </a:lnTo>
                  <a:lnTo>
                    <a:pt x="1135" y="3084"/>
                  </a:lnTo>
                  <a:lnTo>
                    <a:pt x="1074" y="3033"/>
                  </a:lnTo>
                  <a:lnTo>
                    <a:pt x="1029" y="3006"/>
                  </a:lnTo>
                  <a:lnTo>
                    <a:pt x="979" y="2983"/>
                  </a:lnTo>
                  <a:lnTo>
                    <a:pt x="926" y="2965"/>
                  </a:lnTo>
                  <a:lnTo>
                    <a:pt x="869" y="2953"/>
                  </a:lnTo>
                  <a:lnTo>
                    <a:pt x="808" y="2946"/>
                  </a:lnTo>
                  <a:lnTo>
                    <a:pt x="777" y="2946"/>
                  </a:lnTo>
                  <a:close/>
                </a:path>
              </a:pathLst>
            </a:custGeom>
            <a:solidFill>
              <a:srgbClr val="F6AA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6" name="30 CuadroTexto"/>
          <p:cNvSpPr txBox="1">
            <a:spLocks noChangeArrowheads="1"/>
          </p:cNvSpPr>
          <p:nvPr/>
        </p:nvSpPr>
        <p:spPr bwMode="auto">
          <a:xfrm>
            <a:off x="6173400" y="1829192"/>
            <a:ext cx="3778122" cy="57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5652" tIns="17826" rIns="35652" bIns="17826">
            <a:spAutoFit/>
          </a:bodyPr>
          <a:lstStyle/>
          <a:p>
            <a:pPr>
              <a:lnSpc>
                <a:spcPts val="2083"/>
              </a:lnSpc>
              <a:spcBef>
                <a:spcPts val="500"/>
              </a:spcBef>
            </a:pPr>
            <a:r>
              <a:rPr lang="es-ES" sz="1700" dirty="0">
                <a:latin typeface="Arial Narrow" panose="020B0606020202030204" pitchFamily="34" charset="0"/>
              </a:rPr>
              <a:t>Flexibilidad en el proceso de autorización de entidades </a:t>
            </a:r>
            <a:r>
              <a:rPr lang="es-ES" sz="1700" dirty="0" smtClean="0">
                <a:latin typeface="Arial Narrow" panose="020B0606020202030204" pitchFamily="34" charset="0"/>
              </a:rPr>
              <a:t>vigiladas </a:t>
            </a:r>
            <a:r>
              <a:rPr lang="es-ES" sz="1700" dirty="0">
                <a:latin typeface="Arial Narrow" panose="020B0606020202030204" pitchFamily="34" charset="0"/>
              </a:rPr>
              <a:t>(</a:t>
            </a:r>
            <a:r>
              <a:rPr lang="es-ES" sz="1700" dirty="0" err="1">
                <a:latin typeface="Arial Narrow" panose="020B0606020202030204" pitchFamily="34" charset="0"/>
              </a:rPr>
              <a:t>Sandbox</a:t>
            </a:r>
            <a:r>
              <a:rPr lang="es-ES" sz="1700" dirty="0">
                <a:latin typeface="Arial Narrow" panose="020B0606020202030204" pitchFamily="34" charset="0"/>
              </a:rPr>
              <a:t>)</a:t>
            </a:r>
          </a:p>
        </p:txBody>
      </p:sp>
      <p:grpSp>
        <p:nvGrpSpPr>
          <p:cNvPr id="37" name="Grupo 71"/>
          <p:cNvGrpSpPr>
            <a:grpSpLocks/>
          </p:cNvGrpSpPr>
          <p:nvPr/>
        </p:nvGrpSpPr>
        <p:grpSpPr bwMode="auto">
          <a:xfrm>
            <a:off x="5434243" y="2571999"/>
            <a:ext cx="568669" cy="543819"/>
            <a:chOff x="4843347" y="2896627"/>
            <a:chExt cx="612000" cy="612000"/>
          </a:xfrm>
        </p:grpSpPr>
        <p:sp>
          <p:nvSpPr>
            <p:cNvPr id="38" name="Conector 37"/>
            <p:cNvSpPr/>
            <p:nvPr/>
          </p:nvSpPr>
          <p:spPr>
            <a:xfrm>
              <a:off x="4843347" y="2896627"/>
              <a:ext cx="612000" cy="61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39" name="Freeform 626"/>
            <p:cNvSpPr>
              <a:spLocks/>
            </p:cNvSpPr>
            <p:nvPr/>
          </p:nvSpPr>
          <p:spPr bwMode="auto">
            <a:xfrm>
              <a:off x="4968088" y="2996952"/>
              <a:ext cx="396000" cy="396000"/>
            </a:xfrm>
            <a:custGeom>
              <a:avLst/>
              <a:gdLst>
                <a:gd name="T0" fmla="*/ 2147483646 w 5793"/>
                <a:gd name="T1" fmla="*/ 2147483646 h 5794"/>
                <a:gd name="T2" fmla="*/ 2147483646 w 5793"/>
                <a:gd name="T3" fmla="*/ 2147483646 h 5794"/>
                <a:gd name="T4" fmla="*/ 2147483646 w 5793"/>
                <a:gd name="T5" fmla="*/ 2147483646 h 5794"/>
                <a:gd name="T6" fmla="*/ 0 w 5793"/>
                <a:gd name="T7" fmla="*/ 2147483646 h 5794"/>
                <a:gd name="T8" fmla="*/ 2147483646 w 5793"/>
                <a:gd name="T9" fmla="*/ 2147483646 h 5794"/>
                <a:gd name="T10" fmla="*/ 2147483646 w 5793"/>
                <a:gd name="T11" fmla="*/ 2147483646 h 5794"/>
                <a:gd name="T12" fmla="*/ 2147483646 w 5793"/>
                <a:gd name="T13" fmla="*/ 2147483646 h 5794"/>
                <a:gd name="T14" fmla="*/ 2147483646 w 5793"/>
                <a:gd name="T15" fmla="*/ 2147483646 h 5794"/>
                <a:gd name="T16" fmla="*/ 2147483646 w 5793"/>
                <a:gd name="T17" fmla="*/ 2147483646 h 5794"/>
                <a:gd name="T18" fmla="*/ 2147483646 w 5793"/>
                <a:gd name="T19" fmla="*/ 2147483646 h 5794"/>
                <a:gd name="T20" fmla="*/ 2147483646 w 5793"/>
                <a:gd name="T21" fmla="*/ 2147483646 h 5794"/>
                <a:gd name="T22" fmla="*/ 2147483646 w 5793"/>
                <a:gd name="T23" fmla="*/ 2147483646 h 5794"/>
                <a:gd name="T24" fmla="*/ 2147483646 w 5793"/>
                <a:gd name="T25" fmla="*/ 2147483646 h 5794"/>
                <a:gd name="T26" fmla="*/ 2147483646 w 5793"/>
                <a:gd name="T27" fmla="*/ 2147483646 h 5794"/>
                <a:gd name="T28" fmla="*/ 2147483646 w 5793"/>
                <a:gd name="T29" fmla="*/ 2147483646 h 5794"/>
                <a:gd name="T30" fmla="*/ 2147483646 w 5793"/>
                <a:gd name="T31" fmla="*/ 2147483646 h 5794"/>
                <a:gd name="T32" fmla="*/ 2147483646 w 5793"/>
                <a:gd name="T33" fmla="*/ 2147483646 h 5794"/>
                <a:gd name="T34" fmla="*/ 2147483646 w 5793"/>
                <a:gd name="T35" fmla="*/ 2147483646 h 5794"/>
                <a:gd name="T36" fmla="*/ 2147483646 w 5793"/>
                <a:gd name="T37" fmla="*/ 2147483646 h 5794"/>
                <a:gd name="T38" fmla="*/ 2147483646 w 5793"/>
                <a:gd name="T39" fmla="*/ 2147483646 h 5794"/>
                <a:gd name="T40" fmla="*/ 2147483646 w 5793"/>
                <a:gd name="T41" fmla="*/ 2147483646 h 5794"/>
                <a:gd name="T42" fmla="*/ 2147483646 w 5793"/>
                <a:gd name="T43" fmla="*/ 2147483646 h 5794"/>
                <a:gd name="T44" fmla="*/ 2147483646 w 5793"/>
                <a:gd name="T45" fmla="*/ 2147483646 h 5794"/>
                <a:gd name="T46" fmla="*/ 2147483646 w 5793"/>
                <a:gd name="T47" fmla="*/ 2147483646 h 5794"/>
                <a:gd name="T48" fmla="*/ 2147483646 w 5793"/>
                <a:gd name="T49" fmla="*/ 2147483646 h 5794"/>
                <a:gd name="T50" fmla="*/ 2147483646 w 5793"/>
                <a:gd name="T51" fmla="*/ 2147483646 h 5794"/>
                <a:gd name="T52" fmla="*/ 2147483646 w 5793"/>
                <a:gd name="T53" fmla="*/ 2147483646 h 5794"/>
                <a:gd name="T54" fmla="*/ 2147483646 w 5793"/>
                <a:gd name="T55" fmla="*/ 2147483646 h 5794"/>
                <a:gd name="T56" fmla="*/ 2147483646 w 5793"/>
                <a:gd name="T57" fmla="*/ 2147483646 h 5794"/>
                <a:gd name="T58" fmla="*/ 2147483646 w 5793"/>
                <a:gd name="T59" fmla="*/ 2147483646 h 5794"/>
                <a:gd name="T60" fmla="*/ 2147483646 w 5793"/>
                <a:gd name="T61" fmla="*/ 2147483646 h 5794"/>
                <a:gd name="T62" fmla="*/ 2147483646 w 5793"/>
                <a:gd name="T63" fmla="*/ 2147483646 h 5794"/>
                <a:gd name="T64" fmla="*/ 2147483646 w 5793"/>
                <a:gd name="T65" fmla="*/ 2147483646 h 5794"/>
                <a:gd name="T66" fmla="*/ 2147483646 w 5793"/>
                <a:gd name="T67" fmla="*/ 2147483646 h 5794"/>
                <a:gd name="T68" fmla="*/ 2147483646 w 5793"/>
                <a:gd name="T69" fmla="*/ 2147483646 h 5794"/>
                <a:gd name="T70" fmla="*/ 2147483646 w 5793"/>
                <a:gd name="T71" fmla="*/ 2147483646 h 5794"/>
                <a:gd name="T72" fmla="*/ 2147483646 w 5793"/>
                <a:gd name="T73" fmla="*/ 2147483646 h 5794"/>
                <a:gd name="T74" fmla="*/ 2147483646 w 5793"/>
                <a:gd name="T75" fmla="*/ 2147483646 h 5794"/>
                <a:gd name="T76" fmla="*/ 2147483646 w 5793"/>
                <a:gd name="T77" fmla="*/ 2147483646 h 5794"/>
                <a:gd name="T78" fmla="*/ 2147483646 w 5793"/>
                <a:gd name="T79" fmla="*/ 2147483646 h 5794"/>
                <a:gd name="T80" fmla="*/ 2147483646 w 5793"/>
                <a:gd name="T81" fmla="*/ 2147483646 h 5794"/>
                <a:gd name="T82" fmla="*/ 2147483646 w 5793"/>
                <a:gd name="T83" fmla="*/ 2147483646 h 5794"/>
                <a:gd name="T84" fmla="*/ 2147483646 w 5793"/>
                <a:gd name="T85" fmla="*/ 2147483646 h 5794"/>
                <a:gd name="T86" fmla="*/ 2147483646 w 5793"/>
                <a:gd name="T87" fmla="*/ 2147483646 h 5794"/>
                <a:gd name="T88" fmla="*/ 2147483646 w 5793"/>
                <a:gd name="T89" fmla="*/ 2147483646 h 5794"/>
                <a:gd name="T90" fmla="*/ 2147483646 w 5793"/>
                <a:gd name="T91" fmla="*/ 2147483646 h 5794"/>
                <a:gd name="T92" fmla="*/ 2147483646 w 5793"/>
                <a:gd name="T93" fmla="*/ 2147483646 h 5794"/>
                <a:gd name="T94" fmla="*/ 2147483646 w 5793"/>
                <a:gd name="T95" fmla="*/ 2147483646 h 5794"/>
                <a:gd name="T96" fmla="*/ 2147483646 w 5793"/>
                <a:gd name="T97" fmla="*/ 2147483646 h 5794"/>
                <a:gd name="T98" fmla="*/ 2147483646 w 5793"/>
                <a:gd name="T99" fmla="*/ 2147483646 h 5794"/>
                <a:gd name="T100" fmla="*/ 2147483646 w 5793"/>
                <a:gd name="T101" fmla="*/ 2147483646 h 5794"/>
                <a:gd name="T102" fmla="*/ 2147483646 w 5793"/>
                <a:gd name="T103" fmla="*/ 2147483646 h 5794"/>
                <a:gd name="T104" fmla="*/ 2147483646 w 5793"/>
                <a:gd name="T105" fmla="*/ 2147483646 h 5794"/>
                <a:gd name="T106" fmla="*/ 2147483646 w 5793"/>
                <a:gd name="T107" fmla="*/ 2147483646 h 5794"/>
                <a:gd name="T108" fmla="*/ 2147483646 w 5793"/>
                <a:gd name="T109" fmla="*/ 2147483646 h 579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793"/>
                <a:gd name="T166" fmla="*/ 0 h 5794"/>
                <a:gd name="T167" fmla="*/ 5793 w 5793"/>
                <a:gd name="T168" fmla="*/ 5794 h 579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793" h="5794">
                  <a:moveTo>
                    <a:pt x="777" y="2946"/>
                  </a:moveTo>
                  <a:lnTo>
                    <a:pt x="723" y="2948"/>
                  </a:lnTo>
                  <a:lnTo>
                    <a:pt x="601" y="2970"/>
                  </a:lnTo>
                  <a:lnTo>
                    <a:pt x="469" y="3011"/>
                  </a:lnTo>
                  <a:lnTo>
                    <a:pt x="333" y="3067"/>
                  </a:lnTo>
                  <a:lnTo>
                    <a:pt x="265" y="3101"/>
                  </a:lnTo>
                  <a:lnTo>
                    <a:pt x="242" y="3111"/>
                  </a:lnTo>
                  <a:lnTo>
                    <a:pt x="195" y="3120"/>
                  </a:lnTo>
                  <a:lnTo>
                    <a:pt x="150" y="3117"/>
                  </a:lnTo>
                  <a:lnTo>
                    <a:pt x="107" y="3103"/>
                  </a:lnTo>
                  <a:lnTo>
                    <a:pt x="68" y="3079"/>
                  </a:lnTo>
                  <a:lnTo>
                    <a:pt x="37" y="3046"/>
                  </a:lnTo>
                  <a:lnTo>
                    <a:pt x="14" y="3006"/>
                  </a:lnTo>
                  <a:lnTo>
                    <a:pt x="1" y="2961"/>
                  </a:lnTo>
                  <a:lnTo>
                    <a:pt x="0" y="2935"/>
                  </a:lnTo>
                  <a:lnTo>
                    <a:pt x="0" y="1306"/>
                  </a:lnTo>
                  <a:lnTo>
                    <a:pt x="1618" y="1306"/>
                  </a:lnTo>
                  <a:lnTo>
                    <a:pt x="1643" y="1304"/>
                  </a:lnTo>
                  <a:lnTo>
                    <a:pt x="1690" y="1291"/>
                  </a:lnTo>
                  <a:lnTo>
                    <a:pt x="1729" y="1269"/>
                  </a:lnTo>
                  <a:lnTo>
                    <a:pt x="1761" y="1237"/>
                  </a:lnTo>
                  <a:lnTo>
                    <a:pt x="1784" y="1199"/>
                  </a:lnTo>
                  <a:lnTo>
                    <a:pt x="1797" y="1156"/>
                  </a:lnTo>
                  <a:lnTo>
                    <a:pt x="1801" y="1110"/>
                  </a:lnTo>
                  <a:lnTo>
                    <a:pt x="1792" y="1063"/>
                  </a:lnTo>
                  <a:lnTo>
                    <a:pt x="1782" y="1041"/>
                  </a:lnTo>
                  <a:lnTo>
                    <a:pt x="1749" y="974"/>
                  </a:lnTo>
                  <a:lnTo>
                    <a:pt x="1696" y="838"/>
                  </a:lnTo>
                  <a:lnTo>
                    <a:pt x="1659" y="705"/>
                  </a:lnTo>
                  <a:lnTo>
                    <a:pt x="1638" y="584"/>
                  </a:lnTo>
                  <a:lnTo>
                    <a:pt x="1637" y="529"/>
                  </a:lnTo>
                  <a:lnTo>
                    <a:pt x="1637" y="497"/>
                  </a:lnTo>
                  <a:lnTo>
                    <a:pt x="1643" y="436"/>
                  </a:lnTo>
                  <a:lnTo>
                    <a:pt x="1655" y="379"/>
                  </a:lnTo>
                  <a:lnTo>
                    <a:pt x="1673" y="327"/>
                  </a:lnTo>
                  <a:lnTo>
                    <a:pt x="1696" y="278"/>
                  </a:lnTo>
                  <a:lnTo>
                    <a:pt x="1723" y="232"/>
                  </a:lnTo>
                  <a:lnTo>
                    <a:pt x="1774" y="170"/>
                  </a:lnTo>
                  <a:lnTo>
                    <a:pt x="1856" y="104"/>
                  </a:lnTo>
                  <a:lnTo>
                    <a:pt x="1953" y="53"/>
                  </a:lnTo>
                  <a:lnTo>
                    <a:pt x="2062" y="20"/>
                  </a:lnTo>
                  <a:lnTo>
                    <a:pt x="2180" y="2"/>
                  </a:lnTo>
                  <a:lnTo>
                    <a:pt x="2242" y="0"/>
                  </a:lnTo>
                  <a:lnTo>
                    <a:pt x="2304" y="2"/>
                  </a:lnTo>
                  <a:lnTo>
                    <a:pt x="2422" y="20"/>
                  </a:lnTo>
                  <a:lnTo>
                    <a:pt x="2531" y="53"/>
                  </a:lnTo>
                  <a:lnTo>
                    <a:pt x="2628" y="104"/>
                  </a:lnTo>
                  <a:lnTo>
                    <a:pt x="2710" y="170"/>
                  </a:lnTo>
                  <a:lnTo>
                    <a:pt x="2760" y="232"/>
                  </a:lnTo>
                  <a:lnTo>
                    <a:pt x="2789" y="278"/>
                  </a:lnTo>
                  <a:lnTo>
                    <a:pt x="2811" y="327"/>
                  </a:lnTo>
                  <a:lnTo>
                    <a:pt x="2829" y="379"/>
                  </a:lnTo>
                  <a:lnTo>
                    <a:pt x="2841" y="436"/>
                  </a:lnTo>
                  <a:lnTo>
                    <a:pt x="2847" y="497"/>
                  </a:lnTo>
                  <a:lnTo>
                    <a:pt x="2848" y="529"/>
                  </a:lnTo>
                  <a:lnTo>
                    <a:pt x="2846" y="584"/>
                  </a:lnTo>
                  <a:lnTo>
                    <a:pt x="2824" y="705"/>
                  </a:lnTo>
                  <a:lnTo>
                    <a:pt x="2784" y="838"/>
                  </a:lnTo>
                  <a:lnTo>
                    <a:pt x="2727" y="972"/>
                  </a:lnTo>
                  <a:lnTo>
                    <a:pt x="2694" y="1040"/>
                  </a:lnTo>
                  <a:lnTo>
                    <a:pt x="2684" y="1063"/>
                  </a:lnTo>
                  <a:lnTo>
                    <a:pt x="2675" y="1110"/>
                  </a:lnTo>
                  <a:lnTo>
                    <a:pt x="2677" y="1155"/>
                  </a:lnTo>
                  <a:lnTo>
                    <a:pt x="2692" y="1199"/>
                  </a:lnTo>
                  <a:lnTo>
                    <a:pt x="2715" y="1237"/>
                  </a:lnTo>
                  <a:lnTo>
                    <a:pt x="2747" y="1269"/>
                  </a:lnTo>
                  <a:lnTo>
                    <a:pt x="2787" y="1291"/>
                  </a:lnTo>
                  <a:lnTo>
                    <a:pt x="2834" y="1304"/>
                  </a:lnTo>
                  <a:lnTo>
                    <a:pt x="2859" y="1306"/>
                  </a:lnTo>
                  <a:lnTo>
                    <a:pt x="4489" y="1306"/>
                  </a:lnTo>
                  <a:lnTo>
                    <a:pt x="4489" y="2935"/>
                  </a:lnTo>
                  <a:lnTo>
                    <a:pt x="4491" y="2961"/>
                  </a:lnTo>
                  <a:lnTo>
                    <a:pt x="4502" y="3006"/>
                  </a:lnTo>
                  <a:lnTo>
                    <a:pt x="4526" y="3046"/>
                  </a:lnTo>
                  <a:lnTo>
                    <a:pt x="4557" y="3079"/>
                  </a:lnTo>
                  <a:lnTo>
                    <a:pt x="4596" y="3103"/>
                  </a:lnTo>
                  <a:lnTo>
                    <a:pt x="4638" y="3117"/>
                  </a:lnTo>
                  <a:lnTo>
                    <a:pt x="4684" y="3120"/>
                  </a:lnTo>
                  <a:lnTo>
                    <a:pt x="4730" y="3111"/>
                  </a:lnTo>
                  <a:lnTo>
                    <a:pt x="4754" y="3101"/>
                  </a:lnTo>
                  <a:lnTo>
                    <a:pt x="4821" y="3067"/>
                  </a:lnTo>
                  <a:lnTo>
                    <a:pt x="4957" y="3011"/>
                  </a:lnTo>
                  <a:lnTo>
                    <a:pt x="5089" y="2970"/>
                  </a:lnTo>
                  <a:lnTo>
                    <a:pt x="5211" y="2948"/>
                  </a:lnTo>
                  <a:lnTo>
                    <a:pt x="5266" y="2946"/>
                  </a:lnTo>
                  <a:lnTo>
                    <a:pt x="5297" y="2946"/>
                  </a:lnTo>
                  <a:lnTo>
                    <a:pt x="5358" y="2953"/>
                  </a:lnTo>
                  <a:lnTo>
                    <a:pt x="5415" y="2965"/>
                  </a:lnTo>
                  <a:lnTo>
                    <a:pt x="5468" y="2983"/>
                  </a:lnTo>
                  <a:lnTo>
                    <a:pt x="5517" y="3006"/>
                  </a:lnTo>
                  <a:lnTo>
                    <a:pt x="5562" y="3033"/>
                  </a:lnTo>
                  <a:lnTo>
                    <a:pt x="5623" y="3084"/>
                  </a:lnTo>
                  <a:lnTo>
                    <a:pt x="5691" y="3167"/>
                  </a:lnTo>
                  <a:lnTo>
                    <a:pt x="5741" y="3263"/>
                  </a:lnTo>
                  <a:lnTo>
                    <a:pt x="5775" y="3372"/>
                  </a:lnTo>
                  <a:lnTo>
                    <a:pt x="5792" y="3489"/>
                  </a:lnTo>
                  <a:lnTo>
                    <a:pt x="5793" y="3552"/>
                  </a:lnTo>
                  <a:lnTo>
                    <a:pt x="5792" y="3614"/>
                  </a:lnTo>
                  <a:lnTo>
                    <a:pt x="5775" y="3733"/>
                  </a:lnTo>
                  <a:lnTo>
                    <a:pt x="5741" y="3842"/>
                  </a:lnTo>
                  <a:lnTo>
                    <a:pt x="5691" y="3938"/>
                  </a:lnTo>
                  <a:lnTo>
                    <a:pt x="5623" y="4021"/>
                  </a:lnTo>
                  <a:lnTo>
                    <a:pt x="5562" y="4070"/>
                  </a:lnTo>
                  <a:lnTo>
                    <a:pt x="5517" y="4099"/>
                  </a:lnTo>
                  <a:lnTo>
                    <a:pt x="5468" y="4122"/>
                  </a:lnTo>
                  <a:lnTo>
                    <a:pt x="5415" y="4139"/>
                  </a:lnTo>
                  <a:lnTo>
                    <a:pt x="5358" y="4152"/>
                  </a:lnTo>
                  <a:lnTo>
                    <a:pt x="5297" y="4157"/>
                  </a:lnTo>
                  <a:lnTo>
                    <a:pt x="5266" y="4158"/>
                  </a:lnTo>
                  <a:lnTo>
                    <a:pt x="5211" y="4156"/>
                  </a:lnTo>
                  <a:lnTo>
                    <a:pt x="5089" y="4136"/>
                  </a:lnTo>
                  <a:lnTo>
                    <a:pt x="4957" y="4097"/>
                  </a:lnTo>
                  <a:lnTo>
                    <a:pt x="4821" y="4044"/>
                  </a:lnTo>
                  <a:lnTo>
                    <a:pt x="4754" y="4013"/>
                  </a:lnTo>
                  <a:lnTo>
                    <a:pt x="4730" y="4003"/>
                  </a:lnTo>
                  <a:lnTo>
                    <a:pt x="4684" y="3994"/>
                  </a:lnTo>
                  <a:lnTo>
                    <a:pt x="4638" y="3996"/>
                  </a:lnTo>
                  <a:lnTo>
                    <a:pt x="4596" y="4011"/>
                  </a:lnTo>
                  <a:lnTo>
                    <a:pt x="4557" y="4034"/>
                  </a:lnTo>
                  <a:lnTo>
                    <a:pt x="4526" y="4065"/>
                  </a:lnTo>
                  <a:lnTo>
                    <a:pt x="4502" y="4105"/>
                  </a:lnTo>
                  <a:lnTo>
                    <a:pt x="4491" y="4151"/>
                  </a:lnTo>
                  <a:lnTo>
                    <a:pt x="4489" y="4176"/>
                  </a:lnTo>
                  <a:lnTo>
                    <a:pt x="4489" y="5794"/>
                  </a:lnTo>
                  <a:lnTo>
                    <a:pt x="4489" y="5483"/>
                  </a:lnTo>
                  <a:lnTo>
                    <a:pt x="4489" y="5794"/>
                  </a:lnTo>
                  <a:lnTo>
                    <a:pt x="2859" y="5794"/>
                  </a:lnTo>
                  <a:lnTo>
                    <a:pt x="2834" y="5793"/>
                  </a:lnTo>
                  <a:lnTo>
                    <a:pt x="2787" y="5781"/>
                  </a:lnTo>
                  <a:lnTo>
                    <a:pt x="2747" y="5758"/>
                  </a:lnTo>
                  <a:lnTo>
                    <a:pt x="2715" y="5725"/>
                  </a:lnTo>
                  <a:lnTo>
                    <a:pt x="2692" y="5688"/>
                  </a:lnTo>
                  <a:lnTo>
                    <a:pt x="2677" y="5645"/>
                  </a:lnTo>
                  <a:lnTo>
                    <a:pt x="2675" y="5598"/>
                  </a:lnTo>
                  <a:lnTo>
                    <a:pt x="2684" y="5552"/>
                  </a:lnTo>
                  <a:lnTo>
                    <a:pt x="2694" y="5530"/>
                  </a:lnTo>
                  <a:lnTo>
                    <a:pt x="2727" y="5462"/>
                  </a:lnTo>
                  <a:lnTo>
                    <a:pt x="2784" y="5326"/>
                  </a:lnTo>
                  <a:lnTo>
                    <a:pt x="2824" y="5194"/>
                  </a:lnTo>
                  <a:lnTo>
                    <a:pt x="2846" y="5072"/>
                  </a:lnTo>
                  <a:lnTo>
                    <a:pt x="2848" y="5018"/>
                  </a:lnTo>
                  <a:lnTo>
                    <a:pt x="2847" y="4985"/>
                  </a:lnTo>
                  <a:lnTo>
                    <a:pt x="2841" y="4926"/>
                  </a:lnTo>
                  <a:lnTo>
                    <a:pt x="2829" y="4869"/>
                  </a:lnTo>
                  <a:lnTo>
                    <a:pt x="2811" y="4815"/>
                  </a:lnTo>
                  <a:lnTo>
                    <a:pt x="2789" y="4766"/>
                  </a:lnTo>
                  <a:lnTo>
                    <a:pt x="2760" y="4721"/>
                  </a:lnTo>
                  <a:lnTo>
                    <a:pt x="2710" y="4660"/>
                  </a:lnTo>
                  <a:lnTo>
                    <a:pt x="2628" y="4592"/>
                  </a:lnTo>
                  <a:lnTo>
                    <a:pt x="2531" y="4542"/>
                  </a:lnTo>
                  <a:lnTo>
                    <a:pt x="2422" y="4508"/>
                  </a:lnTo>
                  <a:lnTo>
                    <a:pt x="2304" y="4491"/>
                  </a:lnTo>
                  <a:lnTo>
                    <a:pt x="2242" y="4489"/>
                  </a:lnTo>
                  <a:lnTo>
                    <a:pt x="2180" y="4491"/>
                  </a:lnTo>
                  <a:lnTo>
                    <a:pt x="2062" y="4508"/>
                  </a:lnTo>
                  <a:lnTo>
                    <a:pt x="1953" y="4542"/>
                  </a:lnTo>
                  <a:lnTo>
                    <a:pt x="1856" y="4592"/>
                  </a:lnTo>
                  <a:lnTo>
                    <a:pt x="1774" y="4660"/>
                  </a:lnTo>
                  <a:lnTo>
                    <a:pt x="1723" y="4721"/>
                  </a:lnTo>
                  <a:lnTo>
                    <a:pt x="1696" y="4766"/>
                  </a:lnTo>
                  <a:lnTo>
                    <a:pt x="1673" y="4815"/>
                  </a:lnTo>
                  <a:lnTo>
                    <a:pt x="1655" y="4869"/>
                  </a:lnTo>
                  <a:lnTo>
                    <a:pt x="1643" y="4926"/>
                  </a:lnTo>
                  <a:lnTo>
                    <a:pt x="1637" y="4985"/>
                  </a:lnTo>
                  <a:lnTo>
                    <a:pt x="1637" y="5018"/>
                  </a:lnTo>
                  <a:lnTo>
                    <a:pt x="1638" y="5072"/>
                  </a:lnTo>
                  <a:lnTo>
                    <a:pt x="1659" y="5194"/>
                  </a:lnTo>
                  <a:lnTo>
                    <a:pt x="1696" y="5326"/>
                  </a:lnTo>
                  <a:lnTo>
                    <a:pt x="1749" y="5462"/>
                  </a:lnTo>
                  <a:lnTo>
                    <a:pt x="1782" y="5530"/>
                  </a:lnTo>
                  <a:lnTo>
                    <a:pt x="1792" y="5553"/>
                  </a:lnTo>
                  <a:lnTo>
                    <a:pt x="1801" y="5600"/>
                  </a:lnTo>
                  <a:lnTo>
                    <a:pt x="1797" y="5645"/>
                  </a:lnTo>
                  <a:lnTo>
                    <a:pt x="1784" y="5688"/>
                  </a:lnTo>
                  <a:lnTo>
                    <a:pt x="1761" y="5727"/>
                  </a:lnTo>
                  <a:lnTo>
                    <a:pt x="1729" y="5758"/>
                  </a:lnTo>
                  <a:lnTo>
                    <a:pt x="1690" y="5781"/>
                  </a:lnTo>
                  <a:lnTo>
                    <a:pt x="1643" y="5793"/>
                  </a:lnTo>
                  <a:lnTo>
                    <a:pt x="1618" y="5794"/>
                  </a:lnTo>
                  <a:lnTo>
                    <a:pt x="0" y="5794"/>
                  </a:lnTo>
                  <a:lnTo>
                    <a:pt x="0" y="4176"/>
                  </a:lnTo>
                  <a:lnTo>
                    <a:pt x="1" y="4151"/>
                  </a:lnTo>
                  <a:lnTo>
                    <a:pt x="14" y="4105"/>
                  </a:lnTo>
                  <a:lnTo>
                    <a:pt x="37" y="4065"/>
                  </a:lnTo>
                  <a:lnTo>
                    <a:pt x="68" y="4034"/>
                  </a:lnTo>
                  <a:lnTo>
                    <a:pt x="106" y="4011"/>
                  </a:lnTo>
                  <a:lnTo>
                    <a:pt x="149" y="3996"/>
                  </a:lnTo>
                  <a:lnTo>
                    <a:pt x="195" y="3994"/>
                  </a:lnTo>
                  <a:lnTo>
                    <a:pt x="242" y="4003"/>
                  </a:lnTo>
                  <a:lnTo>
                    <a:pt x="265" y="4013"/>
                  </a:lnTo>
                  <a:lnTo>
                    <a:pt x="333" y="4044"/>
                  </a:lnTo>
                  <a:lnTo>
                    <a:pt x="469" y="4097"/>
                  </a:lnTo>
                  <a:lnTo>
                    <a:pt x="601" y="4136"/>
                  </a:lnTo>
                  <a:lnTo>
                    <a:pt x="723" y="4156"/>
                  </a:lnTo>
                  <a:lnTo>
                    <a:pt x="777" y="4158"/>
                  </a:lnTo>
                  <a:lnTo>
                    <a:pt x="808" y="4157"/>
                  </a:lnTo>
                  <a:lnTo>
                    <a:pt x="869" y="4152"/>
                  </a:lnTo>
                  <a:lnTo>
                    <a:pt x="926" y="4139"/>
                  </a:lnTo>
                  <a:lnTo>
                    <a:pt x="979" y="4122"/>
                  </a:lnTo>
                  <a:lnTo>
                    <a:pt x="1029" y="4099"/>
                  </a:lnTo>
                  <a:lnTo>
                    <a:pt x="1074" y="4070"/>
                  </a:lnTo>
                  <a:lnTo>
                    <a:pt x="1135" y="4021"/>
                  </a:lnTo>
                  <a:lnTo>
                    <a:pt x="1201" y="3938"/>
                  </a:lnTo>
                  <a:lnTo>
                    <a:pt x="1252" y="3842"/>
                  </a:lnTo>
                  <a:lnTo>
                    <a:pt x="1287" y="3733"/>
                  </a:lnTo>
                  <a:lnTo>
                    <a:pt x="1303" y="3614"/>
                  </a:lnTo>
                  <a:lnTo>
                    <a:pt x="1305" y="3552"/>
                  </a:lnTo>
                  <a:lnTo>
                    <a:pt x="1303" y="3489"/>
                  </a:lnTo>
                  <a:lnTo>
                    <a:pt x="1287" y="3372"/>
                  </a:lnTo>
                  <a:lnTo>
                    <a:pt x="1252" y="3263"/>
                  </a:lnTo>
                  <a:lnTo>
                    <a:pt x="1201" y="3167"/>
                  </a:lnTo>
                  <a:lnTo>
                    <a:pt x="1135" y="3084"/>
                  </a:lnTo>
                  <a:lnTo>
                    <a:pt x="1074" y="3033"/>
                  </a:lnTo>
                  <a:lnTo>
                    <a:pt x="1029" y="3006"/>
                  </a:lnTo>
                  <a:lnTo>
                    <a:pt x="979" y="2983"/>
                  </a:lnTo>
                  <a:lnTo>
                    <a:pt x="926" y="2965"/>
                  </a:lnTo>
                  <a:lnTo>
                    <a:pt x="869" y="2953"/>
                  </a:lnTo>
                  <a:lnTo>
                    <a:pt x="808" y="2946"/>
                  </a:lnTo>
                  <a:lnTo>
                    <a:pt x="777" y="2946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0" name="30 CuadroTexto"/>
          <p:cNvSpPr txBox="1">
            <a:spLocks noChangeArrowheads="1"/>
          </p:cNvSpPr>
          <p:nvPr/>
        </p:nvSpPr>
        <p:spPr bwMode="auto">
          <a:xfrm>
            <a:off x="6173400" y="2561566"/>
            <a:ext cx="3986600" cy="57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5652" tIns="17826" rIns="35652" bIns="17826">
            <a:spAutoFit/>
          </a:bodyPr>
          <a:lstStyle/>
          <a:p>
            <a:pPr>
              <a:lnSpc>
                <a:spcPts val="2083"/>
              </a:lnSpc>
              <a:spcBef>
                <a:spcPts val="500"/>
              </a:spcBef>
            </a:pPr>
            <a:r>
              <a:rPr lang="es-ES" sz="1700" dirty="0">
                <a:latin typeface="Arial Narrow" panose="020B0606020202030204" pitchFamily="34" charset="0"/>
              </a:rPr>
              <a:t>Ecosistema </a:t>
            </a:r>
            <a:r>
              <a:rPr lang="es-ES" sz="1700" dirty="0" err="1">
                <a:latin typeface="Arial Narrow" panose="020B0606020202030204" pitchFamily="34" charset="0"/>
              </a:rPr>
              <a:t>Fintech</a:t>
            </a:r>
            <a:r>
              <a:rPr lang="es-ES" sz="1700" dirty="0">
                <a:latin typeface="Arial Narrow" panose="020B0606020202030204" pitchFamily="34" charset="0"/>
              </a:rPr>
              <a:t>: Participación de entidades supervisadas en capital de empresas </a:t>
            </a:r>
            <a:r>
              <a:rPr lang="es-ES" sz="1700" dirty="0" err="1">
                <a:latin typeface="Arial Narrow" panose="020B0606020202030204" pitchFamily="34" charset="0"/>
              </a:rPr>
              <a:t>Fintech</a:t>
            </a:r>
            <a:endParaRPr lang="es-ES" sz="1700" dirty="0">
              <a:latin typeface="Arial Narrow" panose="020B0606020202030204" pitchFamily="34" charset="0"/>
            </a:endParaRPr>
          </a:p>
        </p:txBody>
      </p:sp>
      <p:grpSp>
        <p:nvGrpSpPr>
          <p:cNvPr id="41" name="Grupo 76"/>
          <p:cNvGrpSpPr>
            <a:grpSpLocks/>
          </p:cNvGrpSpPr>
          <p:nvPr/>
        </p:nvGrpSpPr>
        <p:grpSpPr bwMode="auto">
          <a:xfrm>
            <a:off x="5434243" y="3226915"/>
            <a:ext cx="568669" cy="543819"/>
            <a:chOff x="4843347" y="2896628"/>
            <a:chExt cx="612000" cy="612000"/>
          </a:xfrm>
        </p:grpSpPr>
        <p:sp>
          <p:nvSpPr>
            <p:cNvPr id="42" name="Conector 41"/>
            <p:cNvSpPr/>
            <p:nvPr/>
          </p:nvSpPr>
          <p:spPr>
            <a:xfrm>
              <a:off x="4843347" y="2896628"/>
              <a:ext cx="612000" cy="61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43" name="Freeform 626"/>
            <p:cNvSpPr>
              <a:spLocks/>
            </p:cNvSpPr>
            <p:nvPr/>
          </p:nvSpPr>
          <p:spPr bwMode="auto">
            <a:xfrm>
              <a:off x="4968088" y="2996952"/>
              <a:ext cx="396000" cy="396000"/>
            </a:xfrm>
            <a:custGeom>
              <a:avLst/>
              <a:gdLst>
                <a:gd name="T0" fmla="*/ 2147483646 w 5793"/>
                <a:gd name="T1" fmla="*/ 2147483646 h 5794"/>
                <a:gd name="T2" fmla="*/ 2147483646 w 5793"/>
                <a:gd name="T3" fmla="*/ 2147483646 h 5794"/>
                <a:gd name="T4" fmla="*/ 2147483646 w 5793"/>
                <a:gd name="T5" fmla="*/ 2147483646 h 5794"/>
                <a:gd name="T6" fmla="*/ 0 w 5793"/>
                <a:gd name="T7" fmla="*/ 2147483646 h 5794"/>
                <a:gd name="T8" fmla="*/ 2147483646 w 5793"/>
                <a:gd name="T9" fmla="*/ 2147483646 h 5794"/>
                <a:gd name="T10" fmla="*/ 2147483646 w 5793"/>
                <a:gd name="T11" fmla="*/ 2147483646 h 5794"/>
                <a:gd name="T12" fmla="*/ 2147483646 w 5793"/>
                <a:gd name="T13" fmla="*/ 2147483646 h 5794"/>
                <a:gd name="T14" fmla="*/ 2147483646 w 5793"/>
                <a:gd name="T15" fmla="*/ 2147483646 h 5794"/>
                <a:gd name="T16" fmla="*/ 2147483646 w 5793"/>
                <a:gd name="T17" fmla="*/ 2147483646 h 5794"/>
                <a:gd name="T18" fmla="*/ 2147483646 w 5793"/>
                <a:gd name="T19" fmla="*/ 2147483646 h 5794"/>
                <a:gd name="T20" fmla="*/ 2147483646 w 5793"/>
                <a:gd name="T21" fmla="*/ 2147483646 h 5794"/>
                <a:gd name="T22" fmla="*/ 2147483646 w 5793"/>
                <a:gd name="T23" fmla="*/ 2147483646 h 5794"/>
                <a:gd name="T24" fmla="*/ 2147483646 w 5793"/>
                <a:gd name="T25" fmla="*/ 2147483646 h 5794"/>
                <a:gd name="T26" fmla="*/ 2147483646 w 5793"/>
                <a:gd name="T27" fmla="*/ 2147483646 h 5794"/>
                <a:gd name="T28" fmla="*/ 2147483646 w 5793"/>
                <a:gd name="T29" fmla="*/ 2147483646 h 5794"/>
                <a:gd name="T30" fmla="*/ 2147483646 w 5793"/>
                <a:gd name="T31" fmla="*/ 2147483646 h 5794"/>
                <a:gd name="T32" fmla="*/ 2147483646 w 5793"/>
                <a:gd name="T33" fmla="*/ 2147483646 h 5794"/>
                <a:gd name="T34" fmla="*/ 2147483646 w 5793"/>
                <a:gd name="T35" fmla="*/ 2147483646 h 5794"/>
                <a:gd name="T36" fmla="*/ 2147483646 w 5793"/>
                <a:gd name="T37" fmla="*/ 2147483646 h 5794"/>
                <a:gd name="T38" fmla="*/ 2147483646 w 5793"/>
                <a:gd name="T39" fmla="*/ 2147483646 h 5794"/>
                <a:gd name="T40" fmla="*/ 2147483646 w 5793"/>
                <a:gd name="T41" fmla="*/ 2147483646 h 5794"/>
                <a:gd name="T42" fmla="*/ 2147483646 w 5793"/>
                <a:gd name="T43" fmla="*/ 2147483646 h 5794"/>
                <a:gd name="T44" fmla="*/ 2147483646 w 5793"/>
                <a:gd name="T45" fmla="*/ 2147483646 h 5794"/>
                <a:gd name="T46" fmla="*/ 2147483646 w 5793"/>
                <a:gd name="T47" fmla="*/ 2147483646 h 5794"/>
                <a:gd name="T48" fmla="*/ 2147483646 w 5793"/>
                <a:gd name="T49" fmla="*/ 2147483646 h 5794"/>
                <a:gd name="T50" fmla="*/ 2147483646 w 5793"/>
                <a:gd name="T51" fmla="*/ 2147483646 h 5794"/>
                <a:gd name="T52" fmla="*/ 2147483646 w 5793"/>
                <a:gd name="T53" fmla="*/ 2147483646 h 5794"/>
                <a:gd name="T54" fmla="*/ 2147483646 w 5793"/>
                <a:gd name="T55" fmla="*/ 2147483646 h 5794"/>
                <a:gd name="T56" fmla="*/ 2147483646 w 5793"/>
                <a:gd name="T57" fmla="*/ 2147483646 h 5794"/>
                <a:gd name="T58" fmla="*/ 2147483646 w 5793"/>
                <a:gd name="T59" fmla="*/ 2147483646 h 5794"/>
                <a:gd name="T60" fmla="*/ 2147483646 w 5793"/>
                <a:gd name="T61" fmla="*/ 2147483646 h 5794"/>
                <a:gd name="T62" fmla="*/ 2147483646 w 5793"/>
                <a:gd name="T63" fmla="*/ 2147483646 h 5794"/>
                <a:gd name="T64" fmla="*/ 2147483646 w 5793"/>
                <a:gd name="T65" fmla="*/ 2147483646 h 5794"/>
                <a:gd name="T66" fmla="*/ 2147483646 w 5793"/>
                <a:gd name="T67" fmla="*/ 2147483646 h 5794"/>
                <a:gd name="T68" fmla="*/ 2147483646 w 5793"/>
                <a:gd name="T69" fmla="*/ 2147483646 h 5794"/>
                <a:gd name="T70" fmla="*/ 2147483646 w 5793"/>
                <a:gd name="T71" fmla="*/ 2147483646 h 5794"/>
                <a:gd name="T72" fmla="*/ 2147483646 w 5793"/>
                <a:gd name="T73" fmla="*/ 2147483646 h 5794"/>
                <a:gd name="T74" fmla="*/ 2147483646 w 5793"/>
                <a:gd name="T75" fmla="*/ 2147483646 h 5794"/>
                <a:gd name="T76" fmla="*/ 2147483646 w 5793"/>
                <a:gd name="T77" fmla="*/ 2147483646 h 5794"/>
                <a:gd name="T78" fmla="*/ 2147483646 w 5793"/>
                <a:gd name="T79" fmla="*/ 2147483646 h 5794"/>
                <a:gd name="T80" fmla="*/ 2147483646 w 5793"/>
                <a:gd name="T81" fmla="*/ 2147483646 h 5794"/>
                <a:gd name="T82" fmla="*/ 2147483646 w 5793"/>
                <a:gd name="T83" fmla="*/ 2147483646 h 5794"/>
                <a:gd name="T84" fmla="*/ 2147483646 w 5793"/>
                <a:gd name="T85" fmla="*/ 2147483646 h 5794"/>
                <a:gd name="T86" fmla="*/ 2147483646 w 5793"/>
                <a:gd name="T87" fmla="*/ 2147483646 h 5794"/>
                <a:gd name="T88" fmla="*/ 2147483646 w 5793"/>
                <a:gd name="T89" fmla="*/ 2147483646 h 5794"/>
                <a:gd name="T90" fmla="*/ 2147483646 w 5793"/>
                <a:gd name="T91" fmla="*/ 2147483646 h 5794"/>
                <a:gd name="T92" fmla="*/ 2147483646 w 5793"/>
                <a:gd name="T93" fmla="*/ 2147483646 h 5794"/>
                <a:gd name="T94" fmla="*/ 2147483646 w 5793"/>
                <a:gd name="T95" fmla="*/ 2147483646 h 5794"/>
                <a:gd name="T96" fmla="*/ 2147483646 w 5793"/>
                <a:gd name="T97" fmla="*/ 2147483646 h 5794"/>
                <a:gd name="T98" fmla="*/ 2147483646 w 5793"/>
                <a:gd name="T99" fmla="*/ 2147483646 h 5794"/>
                <a:gd name="T100" fmla="*/ 2147483646 w 5793"/>
                <a:gd name="T101" fmla="*/ 2147483646 h 5794"/>
                <a:gd name="T102" fmla="*/ 2147483646 w 5793"/>
                <a:gd name="T103" fmla="*/ 2147483646 h 5794"/>
                <a:gd name="T104" fmla="*/ 2147483646 w 5793"/>
                <a:gd name="T105" fmla="*/ 2147483646 h 5794"/>
                <a:gd name="T106" fmla="*/ 2147483646 w 5793"/>
                <a:gd name="T107" fmla="*/ 2147483646 h 5794"/>
                <a:gd name="T108" fmla="*/ 2147483646 w 5793"/>
                <a:gd name="T109" fmla="*/ 2147483646 h 579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793"/>
                <a:gd name="T166" fmla="*/ 0 h 5794"/>
                <a:gd name="T167" fmla="*/ 5793 w 5793"/>
                <a:gd name="T168" fmla="*/ 5794 h 579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793" h="5794">
                  <a:moveTo>
                    <a:pt x="777" y="2946"/>
                  </a:moveTo>
                  <a:lnTo>
                    <a:pt x="723" y="2948"/>
                  </a:lnTo>
                  <a:lnTo>
                    <a:pt x="601" y="2970"/>
                  </a:lnTo>
                  <a:lnTo>
                    <a:pt x="469" y="3011"/>
                  </a:lnTo>
                  <a:lnTo>
                    <a:pt x="333" y="3067"/>
                  </a:lnTo>
                  <a:lnTo>
                    <a:pt x="265" y="3101"/>
                  </a:lnTo>
                  <a:lnTo>
                    <a:pt x="242" y="3111"/>
                  </a:lnTo>
                  <a:lnTo>
                    <a:pt x="195" y="3120"/>
                  </a:lnTo>
                  <a:lnTo>
                    <a:pt x="150" y="3117"/>
                  </a:lnTo>
                  <a:lnTo>
                    <a:pt x="107" y="3103"/>
                  </a:lnTo>
                  <a:lnTo>
                    <a:pt x="68" y="3079"/>
                  </a:lnTo>
                  <a:lnTo>
                    <a:pt x="37" y="3046"/>
                  </a:lnTo>
                  <a:lnTo>
                    <a:pt x="14" y="3006"/>
                  </a:lnTo>
                  <a:lnTo>
                    <a:pt x="1" y="2961"/>
                  </a:lnTo>
                  <a:lnTo>
                    <a:pt x="0" y="2935"/>
                  </a:lnTo>
                  <a:lnTo>
                    <a:pt x="0" y="1306"/>
                  </a:lnTo>
                  <a:lnTo>
                    <a:pt x="1618" y="1306"/>
                  </a:lnTo>
                  <a:lnTo>
                    <a:pt x="1643" y="1304"/>
                  </a:lnTo>
                  <a:lnTo>
                    <a:pt x="1690" y="1291"/>
                  </a:lnTo>
                  <a:lnTo>
                    <a:pt x="1729" y="1269"/>
                  </a:lnTo>
                  <a:lnTo>
                    <a:pt x="1761" y="1237"/>
                  </a:lnTo>
                  <a:lnTo>
                    <a:pt x="1784" y="1199"/>
                  </a:lnTo>
                  <a:lnTo>
                    <a:pt x="1797" y="1156"/>
                  </a:lnTo>
                  <a:lnTo>
                    <a:pt x="1801" y="1110"/>
                  </a:lnTo>
                  <a:lnTo>
                    <a:pt x="1792" y="1063"/>
                  </a:lnTo>
                  <a:lnTo>
                    <a:pt x="1782" y="1041"/>
                  </a:lnTo>
                  <a:lnTo>
                    <a:pt x="1749" y="974"/>
                  </a:lnTo>
                  <a:lnTo>
                    <a:pt x="1696" y="838"/>
                  </a:lnTo>
                  <a:lnTo>
                    <a:pt x="1659" y="705"/>
                  </a:lnTo>
                  <a:lnTo>
                    <a:pt x="1638" y="584"/>
                  </a:lnTo>
                  <a:lnTo>
                    <a:pt x="1637" y="529"/>
                  </a:lnTo>
                  <a:lnTo>
                    <a:pt x="1637" y="497"/>
                  </a:lnTo>
                  <a:lnTo>
                    <a:pt x="1643" y="436"/>
                  </a:lnTo>
                  <a:lnTo>
                    <a:pt x="1655" y="379"/>
                  </a:lnTo>
                  <a:lnTo>
                    <a:pt x="1673" y="327"/>
                  </a:lnTo>
                  <a:lnTo>
                    <a:pt x="1696" y="278"/>
                  </a:lnTo>
                  <a:lnTo>
                    <a:pt x="1723" y="232"/>
                  </a:lnTo>
                  <a:lnTo>
                    <a:pt x="1774" y="170"/>
                  </a:lnTo>
                  <a:lnTo>
                    <a:pt x="1856" y="104"/>
                  </a:lnTo>
                  <a:lnTo>
                    <a:pt x="1953" y="53"/>
                  </a:lnTo>
                  <a:lnTo>
                    <a:pt x="2062" y="20"/>
                  </a:lnTo>
                  <a:lnTo>
                    <a:pt x="2180" y="2"/>
                  </a:lnTo>
                  <a:lnTo>
                    <a:pt x="2242" y="0"/>
                  </a:lnTo>
                  <a:lnTo>
                    <a:pt x="2304" y="2"/>
                  </a:lnTo>
                  <a:lnTo>
                    <a:pt x="2422" y="20"/>
                  </a:lnTo>
                  <a:lnTo>
                    <a:pt x="2531" y="53"/>
                  </a:lnTo>
                  <a:lnTo>
                    <a:pt x="2628" y="104"/>
                  </a:lnTo>
                  <a:lnTo>
                    <a:pt x="2710" y="170"/>
                  </a:lnTo>
                  <a:lnTo>
                    <a:pt x="2760" y="232"/>
                  </a:lnTo>
                  <a:lnTo>
                    <a:pt x="2789" y="278"/>
                  </a:lnTo>
                  <a:lnTo>
                    <a:pt x="2811" y="327"/>
                  </a:lnTo>
                  <a:lnTo>
                    <a:pt x="2829" y="379"/>
                  </a:lnTo>
                  <a:lnTo>
                    <a:pt x="2841" y="436"/>
                  </a:lnTo>
                  <a:lnTo>
                    <a:pt x="2847" y="497"/>
                  </a:lnTo>
                  <a:lnTo>
                    <a:pt x="2848" y="529"/>
                  </a:lnTo>
                  <a:lnTo>
                    <a:pt x="2846" y="584"/>
                  </a:lnTo>
                  <a:lnTo>
                    <a:pt x="2824" y="705"/>
                  </a:lnTo>
                  <a:lnTo>
                    <a:pt x="2784" y="838"/>
                  </a:lnTo>
                  <a:lnTo>
                    <a:pt x="2727" y="972"/>
                  </a:lnTo>
                  <a:lnTo>
                    <a:pt x="2694" y="1040"/>
                  </a:lnTo>
                  <a:lnTo>
                    <a:pt x="2684" y="1063"/>
                  </a:lnTo>
                  <a:lnTo>
                    <a:pt x="2675" y="1110"/>
                  </a:lnTo>
                  <a:lnTo>
                    <a:pt x="2677" y="1155"/>
                  </a:lnTo>
                  <a:lnTo>
                    <a:pt x="2692" y="1199"/>
                  </a:lnTo>
                  <a:lnTo>
                    <a:pt x="2715" y="1237"/>
                  </a:lnTo>
                  <a:lnTo>
                    <a:pt x="2747" y="1269"/>
                  </a:lnTo>
                  <a:lnTo>
                    <a:pt x="2787" y="1291"/>
                  </a:lnTo>
                  <a:lnTo>
                    <a:pt x="2834" y="1304"/>
                  </a:lnTo>
                  <a:lnTo>
                    <a:pt x="2859" y="1306"/>
                  </a:lnTo>
                  <a:lnTo>
                    <a:pt x="4489" y="1306"/>
                  </a:lnTo>
                  <a:lnTo>
                    <a:pt x="4489" y="2935"/>
                  </a:lnTo>
                  <a:lnTo>
                    <a:pt x="4491" y="2961"/>
                  </a:lnTo>
                  <a:lnTo>
                    <a:pt x="4502" y="3006"/>
                  </a:lnTo>
                  <a:lnTo>
                    <a:pt x="4526" y="3046"/>
                  </a:lnTo>
                  <a:lnTo>
                    <a:pt x="4557" y="3079"/>
                  </a:lnTo>
                  <a:lnTo>
                    <a:pt x="4596" y="3103"/>
                  </a:lnTo>
                  <a:lnTo>
                    <a:pt x="4638" y="3117"/>
                  </a:lnTo>
                  <a:lnTo>
                    <a:pt x="4684" y="3120"/>
                  </a:lnTo>
                  <a:lnTo>
                    <a:pt x="4730" y="3111"/>
                  </a:lnTo>
                  <a:lnTo>
                    <a:pt x="4754" y="3101"/>
                  </a:lnTo>
                  <a:lnTo>
                    <a:pt x="4821" y="3067"/>
                  </a:lnTo>
                  <a:lnTo>
                    <a:pt x="4957" y="3011"/>
                  </a:lnTo>
                  <a:lnTo>
                    <a:pt x="5089" y="2970"/>
                  </a:lnTo>
                  <a:lnTo>
                    <a:pt x="5211" y="2948"/>
                  </a:lnTo>
                  <a:lnTo>
                    <a:pt x="5266" y="2946"/>
                  </a:lnTo>
                  <a:lnTo>
                    <a:pt x="5297" y="2946"/>
                  </a:lnTo>
                  <a:lnTo>
                    <a:pt x="5358" y="2953"/>
                  </a:lnTo>
                  <a:lnTo>
                    <a:pt x="5415" y="2965"/>
                  </a:lnTo>
                  <a:lnTo>
                    <a:pt x="5468" y="2983"/>
                  </a:lnTo>
                  <a:lnTo>
                    <a:pt x="5517" y="3006"/>
                  </a:lnTo>
                  <a:lnTo>
                    <a:pt x="5562" y="3033"/>
                  </a:lnTo>
                  <a:lnTo>
                    <a:pt x="5623" y="3084"/>
                  </a:lnTo>
                  <a:lnTo>
                    <a:pt x="5691" y="3167"/>
                  </a:lnTo>
                  <a:lnTo>
                    <a:pt x="5741" y="3263"/>
                  </a:lnTo>
                  <a:lnTo>
                    <a:pt x="5775" y="3372"/>
                  </a:lnTo>
                  <a:lnTo>
                    <a:pt x="5792" y="3489"/>
                  </a:lnTo>
                  <a:lnTo>
                    <a:pt x="5793" y="3552"/>
                  </a:lnTo>
                  <a:lnTo>
                    <a:pt x="5792" y="3614"/>
                  </a:lnTo>
                  <a:lnTo>
                    <a:pt x="5775" y="3733"/>
                  </a:lnTo>
                  <a:lnTo>
                    <a:pt x="5741" y="3842"/>
                  </a:lnTo>
                  <a:lnTo>
                    <a:pt x="5691" y="3938"/>
                  </a:lnTo>
                  <a:lnTo>
                    <a:pt x="5623" y="4021"/>
                  </a:lnTo>
                  <a:lnTo>
                    <a:pt x="5562" y="4070"/>
                  </a:lnTo>
                  <a:lnTo>
                    <a:pt x="5517" y="4099"/>
                  </a:lnTo>
                  <a:lnTo>
                    <a:pt x="5468" y="4122"/>
                  </a:lnTo>
                  <a:lnTo>
                    <a:pt x="5415" y="4139"/>
                  </a:lnTo>
                  <a:lnTo>
                    <a:pt x="5358" y="4152"/>
                  </a:lnTo>
                  <a:lnTo>
                    <a:pt x="5297" y="4157"/>
                  </a:lnTo>
                  <a:lnTo>
                    <a:pt x="5266" y="4158"/>
                  </a:lnTo>
                  <a:lnTo>
                    <a:pt x="5211" y="4156"/>
                  </a:lnTo>
                  <a:lnTo>
                    <a:pt x="5089" y="4136"/>
                  </a:lnTo>
                  <a:lnTo>
                    <a:pt x="4957" y="4097"/>
                  </a:lnTo>
                  <a:lnTo>
                    <a:pt x="4821" y="4044"/>
                  </a:lnTo>
                  <a:lnTo>
                    <a:pt x="4754" y="4013"/>
                  </a:lnTo>
                  <a:lnTo>
                    <a:pt x="4730" y="4003"/>
                  </a:lnTo>
                  <a:lnTo>
                    <a:pt x="4684" y="3994"/>
                  </a:lnTo>
                  <a:lnTo>
                    <a:pt x="4638" y="3996"/>
                  </a:lnTo>
                  <a:lnTo>
                    <a:pt x="4596" y="4011"/>
                  </a:lnTo>
                  <a:lnTo>
                    <a:pt x="4557" y="4034"/>
                  </a:lnTo>
                  <a:lnTo>
                    <a:pt x="4526" y="4065"/>
                  </a:lnTo>
                  <a:lnTo>
                    <a:pt x="4502" y="4105"/>
                  </a:lnTo>
                  <a:lnTo>
                    <a:pt x="4491" y="4151"/>
                  </a:lnTo>
                  <a:lnTo>
                    <a:pt x="4489" y="4176"/>
                  </a:lnTo>
                  <a:lnTo>
                    <a:pt x="4489" y="5794"/>
                  </a:lnTo>
                  <a:lnTo>
                    <a:pt x="4489" y="5483"/>
                  </a:lnTo>
                  <a:lnTo>
                    <a:pt x="4489" y="5794"/>
                  </a:lnTo>
                  <a:lnTo>
                    <a:pt x="2859" y="5794"/>
                  </a:lnTo>
                  <a:lnTo>
                    <a:pt x="2834" y="5793"/>
                  </a:lnTo>
                  <a:lnTo>
                    <a:pt x="2787" y="5781"/>
                  </a:lnTo>
                  <a:lnTo>
                    <a:pt x="2747" y="5758"/>
                  </a:lnTo>
                  <a:lnTo>
                    <a:pt x="2715" y="5725"/>
                  </a:lnTo>
                  <a:lnTo>
                    <a:pt x="2692" y="5688"/>
                  </a:lnTo>
                  <a:lnTo>
                    <a:pt x="2677" y="5645"/>
                  </a:lnTo>
                  <a:lnTo>
                    <a:pt x="2675" y="5598"/>
                  </a:lnTo>
                  <a:lnTo>
                    <a:pt x="2684" y="5552"/>
                  </a:lnTo>
                  <a:lnTo>
                    <a:pt x="2694" y="5530"/>
                  </a:lnTo>
                  <a:lnTo>
                    <a:pt x="2727" y="5462"/>
                  </a:lnTo>
                  <a:lnTo>
                    <a:pt x="2784" y="5326"/>
                  </a:lnTo>
                  <a:lnTo>
                    <a:pt x="2824" y="5194"/>
                  </a:lnTo>
                  <a:lnTo>
                    <a:pt x="2846" y="5072"/>
                  </a:lnTo>
                  <a:lnTo>
                    <a:pt x="2848" y="5018"/>
                  </a:lnTo>
                  <a:lnTo>
                    <a:pt x="2847" y="4985"/>
                  </a:lnTo>
                  <a:lnTo>
                    <a:pt x="2841" y="4926"/>
                  </a:lnTo>
                  <a:lnTo>
                    <a:pt x="2829" y="4869"/>
                  </a:lnTo>
                  <a:lnTo>
                    <a:pt x="2811" y="4815"/>
                  </a:lnTo>
                  <a:lnTo>
                    <a:pt x="2789" y="4766"/>
                  </a:lnTo>
                  <a:lnTo>
                    <a:pt x="2760" y="4721"/>
                  </a:lnTo>
                  <a:lnTo>
                    <a:pt x="2710" y="4660"/>
                  </a:lnTo>
                  <a:lnTo>
                    <a:pt x="2628" y="4592"/>
                  </a:lnTo>
                  <a:lnTo>
                    <a:pt x="2531" y="4542"/>
                  </a:lnTo>
                  <a:lnTo>
                    <a:pt x="2422" y="4508"/>
                  </a:lnTo>
                  <a:lnTo>
                    <a:pt x="2304" y="4491"/>
                  </a:lnTo>
                  <a:lnTo>
                    <a:pt x="2242" y="4489"/>
                  </a:lnTo>
                  <a:lnTo>
                    <a:pt x="2180" y="4491"/>
                  </a:lnTo>
                  <a:lnTo>
                    <a:pt x="2062" y="4508"/>
                  </a:lnTo>
                  <a:lnTo>
                    <a:pt x="1953" y="4542"/>
                  </a:lnTo>
                  <a:lnTo>
                    <a:pt x="1856" y="4592"/>
                  </a:lnTo>
                  <a:lnTo>
                    <a:pt x="1774" y="4660"/>
                  </a:lnTo>
                  <a:lnTo>
                    <a:pt x="1723" y="4721"/>
                  </a:lnTo>
                  <a:lnTo>
                    <a:pt x="1696" y="4766"/>
                  </a:lnTo>
                  <a:lnTo>
                    <a:pt x="1673" y="4815"/>
                  </a:lnTo>
                  <a:lnTo>
                    <a:pt x="1655" y="4869"/>
                  </a:lnTo>
                  <a:lnTo>
                    <a:pt x="1643" y="4926"/>
                  </a:lnTo>
                  <a:lnTo>
                    <a:pt x="1637" y="4985"/>
                  </a:lnTo>
                  <a:lnTo>
                    <a:pt x="1637" y="5018"/>
                  </a:lnTo>
                  <a:lnTo>
                    <a:pt x="1638" y="5072"/>
                  </a:lnTo>
                  <a:lnTo>
                    <a:pt x="1659" y="5194"/>
                  </a:lnTo>
                  <a:lnTo>
                    <a:pt x="1696" y="5326"/>
                  </a:lnTo>
                  <a:lnTo>
                    <a:pt x="1749" y="5462"/>
                  </a:lnTo>
                  <a:lnTo>
                    <a:pt x="1782" y="5530"/>
                  </a:lnTo>
                  <a:lnTo>
                    <a:pt x="1792" y="5553"/>
                  </a:lnTo>
                  <a:lnTo>
                    <a:pt x="1801" y="5600"/>
                  </a:lnTo>
                  <a:lnTo>
                    <a:pt x="1797" y="5645"/>
                  </a:lnTo>
                  <a:lnTo>
                    <a:pt x="1784" y="5688"/>
                  </a:lnTo>
                  <a:lnTo>
                    <a:pt x="1761" y="5727"/>
                  </a:lnTo>
                  <a:lnTo>
                    <a:pt x="1729" y="5758"/>
                  </a:lnTo>
                  <a:lnTo>
                    <a:pt x="1690" y="5781"/>
                  </a:lnTo>
                  <a:lnTo>
                    <a:pt x="1643" y="5793"/>
                  </a:lnTo>
                  <a:lnTo>
                    <a:pt x="1618" y="5794"/>
                  </a:lnTo>
                  <a:lnTo>
                    <a:pt x="0" y="5794"/>
                  </a:lnTo>
                  <a:lnTo>
                    <a:pt x="0" y="4176"/>
                  </a:lnTo>
                  <a:lnTo>
                    <a:pt x="1" y="4151"/>
                  </a:lnTo>
                  <a:lnTo>
                    <a:pt x="14" y="4105"/>
                  </a:lnTo>
                  <a:lnTo>
                    <a:pt x="37" y="4065"/>
                  </a:lnTo>
                  <a:lnTo>
                    <a:pt x="68" y="4034"/>
                  </a:lnTo>
                  <a:lnTo>
                    <a:pt x="106" y="4011"/>
                  </a:lnTo>
                  <a:lnTo>
                    <a:pt x="149" y="3996"/>
                  </a:lnTo>
                  <a:lnTo>
                    <a:pt x="195" y="3994"/>
                  </a:lnTo>
                  <a:lnTo>
                    <a:pt x="242" y="4003"/>
                  </a:lnTo>
                  <a:lnTo>
                    <a:pt x="265" y="4013"/>
                  </a:lnTo>
                  <a:lnTo>
                    <a:pt x="333" y="4044"/>
                  </a:lnTo>
                  <a:lnTo>
                    <a:pt x="469" y="4097"/>
                  </a:lnTo>
                  <a:lnTo>
                    <a:pt x="601" y="4136"/>
                  </a:lnTo>
                  <a:lnTo>
                    <a:pt x="723" y="4156"/>
                  </a:lnTo>
                  <a:lnTo>
                    <a:pt x="777" y="4158"/>
                  </a:lnTo>
                  <a:lnTo>
                    <a:pt x="808" y="4157"/>
                  </a:lnTo>
                  <a:lnTo>
                    <a:pt x="869" y="4152"/>
                  </a:lnTo>
                  <a:lnTo>
                    <a:pt x="926" y="4139"/>
                  </a:lnTo>
                  <a:lnTo>
                    <a:pt x="979" y="4122"/>
                  </a:lnTo>
                  <a:lnTo>
                    <a:pt x="1029" y="4099"/>
                  </a:lnTo>
                  <a:lnTo>
                    <a:pt x="1074" y="4070"/>
                  </a:lnTo>
                  <a:lnTo>
                    <a:pt x="1135" y="4021"/>
                  </a:lnTo>
                  <a:lnTo>
                    <a:pt x="1201" y="3938"/>
                  </a:lnTo>
                  <a:lnTo>
                    <a:pt x="1252" y="3842"/>
                  </a:lnTo>
                  <a:lnTo>
                    <a:pt x="1287" y="3733"/>
                  </a:lnTo>
                  <a:lnTo>
                    <a:pt x="1303" y="3614"/>
                  </a:lnTo>
                  <a:lnTo>
                    <a:pt x="1305" y="3552"/>
                  </a:lnTo>
                  <a:lnTo>
                    <a:pt x="1303" y="3489"/>
                  </a:lnTo>
                  <a:lnTo>
                    <a:pt x="1287" y="3372"/>
                  </a:lnTo>
                  <a:lnTo>
                    <a:pt x="1252" y="3263"/>
                  </a:lnTo>
                  <a:lnTo>
                    <a:pt x="1201" y="3167"/>
                  </a:lnTo>
                  <a:lnTo>
                    <a:pt x="1135" y="3084"/>
                  </a:lnTo>
                  <a:lnTo>
                    <a:pt x="1074" y="3033"/>
                  </a:lnTo>
                  <a:lnTo>
                    <a:pt x="1029" y="3006"/>
                  </a:lnTo>
                  <a:lnTo>
                    <a:pt x="979" y="2983"/>
                  </a:lnTo>
                  <a:lnTo>
                    <a:pt x="926" y="2965"/>
                  </a:lnTo>
                  <a:lnTo>
                    <a:pt x="869" y="2953"/>
                  </a:lnTo>
                  <a:lnTo>
                    <a:pt x="808" y="2946"/>
                  </a:lnTo>
                  <a:lnTo>
                    <a:pt x="777" y="2946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4" name="30 CuadroTexto"/>
          <p:cNvSpPr txBox="1">
            <a:spLocks noChangeArrowheads="1"/>
          </p:cNvSpPr>
          <p:nvPr/>
        </p:nvSpPr>
        <p:spPr bwMode="auto">
          <a:xfrm>
            <a:off x="6173400" y="3252287"/>
            <a:ext cx="3778122" cy="57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5652" tIns="17826" rIns="35652" bIns="17826">
            <a:spAutoFit/>
          </a:bodyPr>
          <a:lstStyle/>
          <a:p>
            <a:pPr>
              <a:lnSpc>
                <a:spcPts val="2083"/>
              </a:lnSpc>
              <a:spcBef>
                <a:spcPts val="500"/>
              </a:spcBef>
            </a:pPr>
            <a:r>
              <a:rPr lang="es-ES" sz="1700" dirty="0">
                <a:latin typeface="Arial Narrow" panose="020B0606020202030204" pitchFamily="34" charset="0"/>
              </a:rPr>
              <a:t>Facultad de regular por actividad: dinamismo regulatorio. </a:t>
            </a:r>
          </a:p>
        </p:txBody>
      </p:sp>
      <p:sp>
        <p:nvSpPr>
          <p:cNvPr id="45" name="Rectángulo 44"/>
          <p:cNvSpPr/>
          <p:nvPr/>
        </p:nvSpPr>
        <p:spPr>
          <a:xfrm>
            <a:off x="5186698" y="3770734"/>
            <a:ext cx="49733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spcAft>
                <a:spcPts val="0"/>
              </a:spcAft>
            </a:pPr>
            <a:r>
              <a:rPr lang="es-CO" sz="44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es-CO" sz="4400" dirty="0"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grpSp>
        <p:nvGrpSpPr>
          <p:cNvPr id="46" name="Grupo 45"/>
          <p:cNvGrpSpPr/>
          <p:nvPr/>
        </p:nvGrpSpPr>
        <p:grpSpPr>
          <a:xfrm>
            <a:off x="350351" y="1163776"/>
            <a:ext cx="3931638" cy="3680155"/>
            <a:chOff x="202037" y="1362979"/>
            <a:chExt cx="3931638" cy="3680155"/>
          </a:xfrm>
        </p:grpSpPr>
        <p:sp>
          <p:nvSpPr>
            <p:cNvPr id="47" name="Freeform 3123"/>
            <p:cNvSpPr>
              <a:spLocks/>
            </p:cNvSpPr>
            <p:nvPr/>
          </p:nvSpPr>
          <p:spPr bwMode="auto">
            <a:xfrm rot="5375128">
              <a:off x="1665078" y="3996315"/>
              <a:ext cx="386027" cy="548044"/>
            </a:xfrm>
            <a:custGeom>
              <a:avLst/>
              <a:gdLst>
                <a:gd name="T0" fmla="*/ 2147483646 w 366"/>
                <a:gd name="T1" fmla="*/ 0 h 497"/>
                <a:gd name="T2" fmla="*/ 2147483646 w 366"/>
                <a:gd name="T3" fmla="*/ 2147483646 h 497"/>
                <a:gd name="T4" fmla="*/ 2147483646 w 366"/>
                <a:gd name="T5" fmla="*/ 2147483646 h 497"/>
                <a:gd name="T6" fmla="*/ 2147483646 w 366"/>
                <a:gd name="T7" fmla="*/ 2147483646 h 497"/>
                <a:gd name="T8" fmla="*/ 2147483646 w 366"/>
                <a:gd name="T9" fmla="*/ 2147483646 h 497"/>
                <a:gd name="T10" fmla="*/ 2147483646 w 366"/>
                <a:gd name="T11" fmla="*/ 2147483646 h 497"/>
                <a:gd name="T12" fmla="*/ 2147483646 w 366"/>
                <a:gd name="T13" fmla="*/ 2147483646 h 497"/>
                <a:gd name="T14" fmla="*/ 2147483646 w 366"/>
                <a:gd name="T15" fmla="*/ 2147483646 h 497"/>
                <a:gd name="T16" fmla="*/ 2147483646 w 366"/>
                <a:gd name="T17" fmla="*/ 2147483646 h 497"/>
                <a:gd name="T18" fmla="*/ 2147483646 w 366"/>
                <a:gd name="T19" fmla="*/ 2147483646 h 497"/>
                <a:gd name="T20" fmla="*/ 2147483646 w 366"/>
                <a:gd name="T21" fmla="*/ 2147483646 h 497"/>
                <a:gd name="T22" fmla="*/ 2147483646 w 366"/>
                <a:gd name="T23" fmla="*/ 2147483646 h 497"/>
                <a:gd name="T24" fmla="*/ 2147483646 w 366"/>
                <a:gd name="T25" fmla="*/ 2147483646 h 497"/>
                <a:gd name="T26" fmla="*/ 2147483646 w 366"/>
                <a:gd name="T27" fmla="*/ 2147483646 h 497"/>
                <a:gd name="T28" fmla="*/ 2147483646 w 366"/>
                <a:gd name="T29" fmla="*/ 2147483646 h 497"/>
                <a:gd name="T30" fmla="*/ 2147483646 w 366"/>
                <a:gd name="T31" fmla="*/ 2147483646 h 497"/>
                <a:gd name="T32" fmla="*/ 2147483646 w 366"/>
                <a:gd name="T33" fmla="*/ 2147483646 h 497"/>
                <a:gd name="T34" fmla="*/ 2147483646 w 366"/>
                <a:gd name="T35" fmla="*/ 2147483646 h 497"/>
                <a:gd name="T36" fmla="*/ 2147483646 w 366"/>
                <a:gd name="T37" fmla="*/ 2147483646 h 497"/>
                <a:gd name="T38" fmla="*/ 2147483646 w 366"/>
                <a:gd name="T39" fmla="*/ 2147483646 h 497"/>
                <a:gd name="T40" fmla="*/ 2147483646 w 366"/>
                <a:gd name="T41" fmla="*/ 2147483646 h 497"/>
                <a:gd name="T42" fmla="*/ 0 w 366"/>
                <a:gd name="T43" fmla="*/ 2147483646 h 497"/>
                <a:gd name="T44" fmla="*/ 2147483646 w 366"/>
                <a:gd name="T45" fmla="*/ 2147483646 h 497"/>
                <a:gd name="T46" fmla="*/ 2147483646 w 366"/>
                <a:gd name="T47" fmla="*/ 2147483646 h 497"/>
                <a:gd name="T48" fmla="*/ 2147483646 w 366"/>
                <a:gd name="T49" fmla="*/ 2147483646 h 497"/>
                <a:gd name="T50" fmla="*/ 2147483646 w 366"/>
                <a:gd name="T51" fmla="*/ 2147483646 h 497"/>
                <a:gd name="T52" fmla="*/ 2147483646 w 366"/>
                <a:gd name="T53" fmla="*/ 2147483646 h 497"/>
                <a:gd name="T54" fmla="*/ 2147483646 w 366"/>
                <a:gd name="T55" fmla="*/ 2147483646 h 497"/>
                <a:gd name="T56" fmla="*/ 2147483646 w 366"/>
                <a:gd name="T57" fmla="*/ 0 h 49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66"/>
                <a:gd name="T88" fmla="*/ 0 h 497"/>
                <a:gd name="T89" fmla="*/ 366 w 366"/>
                <a:gd name="T90" fmla="*/ 497 h 49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66" h="497">
                  <a:moveTo>
                    <a:pt x="290" y="0"/>
                  </a:moveTo>
                  <a:lnTo>
                    <a:pt x="309" y="4"/>
                  </a:lnTo>
                  <a:lnTo>
                    <a:pt x="328" y="12"/>
                  </a:lnTo>
                  <a:lnTo>
                    <a:pt x="330" y="14"/>
                  </a:lnTo>
                  <a:lnTo>
                    <a:pt x="346" y="27"/>
                  </a:lnTo>
                  <a:lnTo>
                    <a:pt x="356" y="43"/>
                  </a:lnTo>
                  <a:lnTo>
                    <a:pt x="363" y="61"/>
                  </a:lnTo>
                  <a:lnTo>
                    <a:pt x="366" y="80"/>
                  </a:lnTo>
                  <a:lnTo>
                    <a:pt x="362" y="99"/>
                  </a:lnTo>
                  <a:lnTo>
                    <a:pt x="354" y="118"/>
                  </a:lnTo>
                  <a:lnTo>
                    <a:pt x="142" y="463"/>
                  </a:lnTo>
                  <a:lnTo>
                    <a:pt x="130" y="479"/>
                  </a:lnTo>
                  <a:lnTo>
                    <a:pt x="113" y="489"/>
                  </a:lnTo>
                  <a:lnTo>
                    <a:pt x="95" y="496"/>
                  </a:lnTo>
                  <a:lnTo>
                    <a:pt x="76" y="497"/>
                  </a:lnTo>
                  <a:lnTo>
                    <a:pt x="57" y="495"/>
                  </a:lnTo>
                  <a:lnTo>
                    <a:pt x="38" y="486"/>
                  </a:lnTo>
                  <a:lnTo>
                    <a:pt x="36" y="484"/>
                  </a:lnTo>
                  <a:lnTo>
                    <a:pt x="20" y="471"/>
                  </a:lnTo>
                  <a:lnTo>
                    <a:pt x="9" y="455"/>
                  </a:lnTo>
                  <a:lnTo>
                    <a:pt x="3" y="437"/>
                  </a:lnTo>
                  <a:lnTo>
                    <a:pt x="0" y="417"/>
                  </a:lnTo>
                  <a:lnTo>
                    <a:pt x="4" y="399"/>
                  </a:lnTo>
                  <a:lnTo>
                    <a:pt x="12" y="381"/>
                  </a:lnTo>
                  <a:lnTo>
                    <a:pt x="223" y="35"/>
                  </a:lnTo>
                  <a:lnTo>
                    <a:pt x="236" y="20"/>
                  </a:lnTo>
                  <a:lnTo>
                    <a:pt x="253" y="8"/>
                  </a:lnTo>
                  <a:lnTo>
                    <a:pt x="271" y="1"/>
                  </a:lnTo>
                  <a:lnTo>
                    <a:pt x="290" y="0"/>
                  </a:lnTo>
                  <a:close/>
                </a:path>
              </a:pathLst>
            </a:custGeom>
            <a:solidFill>
              <a:srgbClr val="F7D1B4"/>
            </a:solidFill>
            <a:ln w="0">
              <a:solidFill>
                <a:srgbClr val="F7D1B4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grpSp>
          <p:nvGrpSpPr>
            <p:cNvPr id="48" name="Grupo 8"/>
            <p:cNvGrpSpPr>
              <a:grpSpLocks/>
            </p:cNvGrpSpPr>
            <p:nvPr/>
          </p:nvGrpSpPr>
          <p:grpSpPr bwMode="auto">
            <a:xfrm>
              <a:off x="1046490" y="1389413"/>
              <a:ext cx="3087185" cy="3108184"/>
              <a:chOff x="107504" y="2169328"/>
              <a:chExt cx="4284000" cy="4212000"/>
            </a:xfrm>
          </p:grpSpPr>
          <p:sp>
            <p:nvSpPr>
              <p:cNvPr id="75" name="Freeform 622"/>
              <p:cNvSpPr>
                <a:spLocks/>
              </p:cNvSpPr>
              <p:nvPr/>
            </p:nvSpPr>
            <p:spPr bwMode="auto">
              <a:xfrm>
                <a:off x="1772570" y="3757110"/>
                <a:ext cx="2105273" cy="2142739"/>
              </a:xfrm>
              <a:custGeom>
                <a:avLst/>
                <a:gdLst>
                  <a:gd name="T0" fmla="*/ 2147483646 w 5793"/>
                  <a:gd name="T1" fmla="*/ 2147483646 h 5794"/>
                  <a:gd name="T2" fmla="*/ 2147483646 w 5793"/>
                  <a:gd name="T3" fmla="*/ 2147483646 h 5794"/>
                  <a:gd name="T4" fmla="*/ 2147483646 w 5793"/>
                  <a:gd name="T5" fmla="*/ 2147483646 h 5794"/>
                  <a:gd name="T6" fmla="*/ 2147483646 w 5793"/>
                  <a:gd name="T7" fmla="*/ 2147483646 h 5794"/>
                  <a:gd name="T8" fmla="*/ 2147483646 w 5793"/>
                  <a:gd name="T9" fmla="*/ 2147483646 h 5794"/>
                  <a:gd name="T10" fmla="*/ 2147483646 w 5793"/>
                  <a:gd name="T11" fmla="*/ 2147483646 h 5794"/>
                  <a:gd name="T12" fmla="*/ 2147483646 w 5793"/>
                  <a:gd name="T13" fmla="*/ 2147483646 h 5794"/>
                  <a:gd name="T14" fmla="*/ 2147483646 w 5793"/>
                  <a:gd name="T15" fmla="*/ 2147483646 h 5794"/>
                  <a:gd name="T16" fmla="*/ 2147483646 w 5793"/>
                  <a:gd name="T17" fmla="*/ 2147483646 h 5794"/>
                  <a:gd name="T18" fmla="*/ 2147483646 w 5793"/>
                  <a:gd name="T19" fmla="*/ 2147483646 h 5794"/>
                  <a:gd name="T20" fmla="*/ 2147483646 w 5793"/>
                  <a:gd name="T21" fmla="*/ 2147483646 h 5794"/>
                  <a:gd name="T22" fmla="*/ 2147483646 w 5793"/>
                  <a:gd name="T23" fmla="*/ 2147483646 h 5794"/>
                  <a:gd name="T24" fmla="*/ 2147483646 w 5793"/>
                  <a:gd name="T25" fmla="*/ 2147483646 h 5794"/>
                  <a:gd name="T26" fmla="*/ 2147483646 w 5793"/>
                  <a:gd name="T27" fmla="*/ 2147483646 h 5794"/>
                  <a:gd name="T28" fmla="*/ 2147483646 w 5793"/>
                  <a:gd name="T29" fmla="*/ 2147483646 h 5794"/>
                  <a:gd name="T30" fmla="*/ 2147483646 w 5793"/>
                  <a:gd name="T31" fmla="*/ 2147483646 h 5794"/>
                  <a:gd name="T32" fmla="*/ 2147483646 w 5793"/>
                  <a:gd name="T33" fmla="*/ 2147483646 h 5794"/>
                  <a:gd name="T34" fmla="*/ 2147483646 w 5793"/>
                  <a:gd name="T35" fmla="*/ 2147483646 h 5794"/>
                  <a:gd name="T36" fmla="*/ 2147483646 w 5793"/>
                  <a:gd name="T37" fmla="*/ 2147483646 h 5794"/>
                  <a:gd name="T38" fmla="*/ 2147483646 w 5793"/>
                  <a:gd name="T39" fmla="*/ 2147483646 h 5794"/>
                  <a:gd name="T40" fmla="*/ 2147483646 w 5793"/>
                  <a:gd name="T41" fmla="*/ 2147483646 h 5794"/>
                  <a:gd name="T42" fmla="*/ 2147483646 w 5793"/>
                  <a:gd name="T43" fmla="*/ 2147483646 h 5794"/>
                  <a:gd name="T44" fmla="*/ 2147483646 w 5793"/>
                  <a:gd name="T45" fmla="*/ 2147483646 h 5794"/>
                  <a:gd name="T46" fmla="*/ 2147483646 w 5793"/>
                  <a:gd name="T47" fmla="*/ 2147483646 h 5794"/>
                  <a:gd name="T48" fmla="*/ 2147483646 w 5793"/>
                  <a:gd name="T49" fmla="*/ 2147483646 h 5794"/>
                  <a:gd name="T50" fmla="*/ 2147483646 w 5793"/>
                  <a:gd name="T51" fmla="*/ 2147483646 h 5794"/>
                  <a:gd name="T52" fmla="*/ 2147483646 w 5793"/>
                  <a:gd name="T53" fmla="*/ 2147483646 h 5794"/>
                  <a:gd name="T54" fmla="*/ 2147483646 w 5793"/>
                  <a:gd name="T55" fmla="*/ 2147483646 h 5794"/>
                  <a:gd name="T56" fmla="*/ 2147483646 w 5793"/>
                  <a:gd name="T57" fmla="*/ 2147483646 h 5794"/>
                  <a:gd name="T58" fmla="*/ 2147483646 w 5793"/>
                  <a:gd name="T59" fmla="*/ 2147483646 h 5794"/>
                  <a:gd name="T60" fmla="*/ 2147483646 w 5793"/>
                  <a:gd name="T61" fmla="*/ 2147483646 h 5794"/>
                  <a:gd name="T62" fmla="*/ 2147483646 w 5793"/>
                  <a:gd name="T63" fmla="*/ 2147483646 h 5794"/>
                  <a:gd name="T64" fmla="*/ 2147483646 w 5793"/>
                  <a:gd name="T65" fmla="*/ 2147483646 h 5794"/>
                  <a:gd name="T66" fmla="*/ 2147483646 w 5793"/>
                  <a:gd name="T67" fmla="*/ 2147483646 h 5794"/>
                  <a:gd name="T68" fmla="*/ 2147483646 w 5793"/>
                  <a:gd name="T69" fmla="*/ 2147483646 h 5794"/>
                  <a:gd name="T70" fmla="*/ 2147483646 w 5793"/>
                  <a:gd name="T71" fmla="*/ 2147483646 h 5794"/>
                  <a:gd name="T72" fmla="*/ 2147483646 w 5793"/>
                  <a:gd name="T73" fmla="*/ 2147483646 h 5794"/>
                  <a:gd name="T74" fmla="*/ 2147483646 w 5793"/>
                  <a:gd name="T75" fmla="*/ 2147483646 h 5794"/>
                  <a:gd name="T76" fmla="*/ 2147483646 w 5793"/>
                  <a:gd name="T77" fmla="*/ 2147483646 h 5794"/>
                  <a:gd name="T78" fmla="*/ 2147483646 w 5793"/>
                  <a:gd name="T79" fmla="*/ 2147483646 h 5794"/>
                  <a:gd name="T80" fmla="*/ 2147483646 w 5793"/>
                  <a:gd name="T81" fmla="*/ 2147483646 h 5794"/>
                  <a:gd name="T82" fmla="*/ 2147483646 w 5793"/>
                  <a:gd name="T83" fmla="*/ 2147483646 h 5794"/>
                  <a:gd name="T84" fmla="*/ 2147483646 w 5793"/>
                  <a:gd name="T85" fmla="*/ 2147483646 h 5794"/>
                  <a:gd name="T86" fmla="*/ 2147483646 w 5793"/>
                  <a:gd name="T87" fmla="*/ 2147483646 h 5794"/>
                  <a:gd name="T88" fmla="*/ 2147483646 w 5793"/>
                  <a:gd name="T89" fmla="*/ 2147483646 h 5794"/>
                  <a:gd name="T90" fmla="*/ 2147483646 w 5793"/>
                  <a:gd name="T91" fmla="*/ 2147483646 h 5794"/>
                  <a:gd name="T92" fmla="*/ 2147483646 w 5793"/>
                  <a:gd name="T93" fmla="*/ 2147483646 h 5794"/>
                  <a:gd name="T94" fmla="*/ 2147483646 w 5793"/>
                  <a:gd name="T95" fmla="*/ 2147483646 h 5794"/>
                  <a:gd name="T96" fmla="*/ 2147483646 w 5793"/>
                  <a:gd name="T97" fmla="*/ 2147483646 h 5794"/>
                  <a:gd name="T98" fmla="*/ 2147483646 w 5793"/>
                  <a:gd name="T99" fmla="*/ 2147483646 h 5794"/>
                  <a:gd name="T100" fmla="*/ 2147483646 w 5793"/>
                  <a:gd name="T101" fmla="*/ 2147483646 h 5794"/>
                  <a:gd name="T102" fmla="*/ 2147483646 w 5793"/>
                  <a:gd name="T103" fmla="*/ 2147483646 h 5794"/>
                  <a:gd name="T104" fmla="*/ 2147483646 w 5793"/>
                  <a:gd name="T105" fmla="*/ 2147483646 h 5794"/>
                  <a:gd name="T106" fmla="*/ 2147483646 w 5793"/>
                  <a:gd name="T107" fmla="*/ 2147483646 h 5794"/>
                  <a:gd name="T108" fmla="*/ 2147483646 w 5793"/>
                  <a:gd name="T109" fmla="*/ 2147483646 h 5794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5793"/>
                  <a:gd name="T166" fmla="*/ 0 h 5794"/>
                  <a:gd name="T167" fmla="*/ 5793 w 5793"/>
                  <a:gd name="T168" fmla="*/ 5794 h 5794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5793" h="5794">
                    <a:moveTo>
                      <a:pt x="5016" y="2946"/>
                    </a:moveTo>
                    <a:lnTo>
                      <a:pt x="5070" y="2947"/>
                    </a:lnTo>
                    <a:lnTo>
                      <a:pt x="5193" y="2969"/>
                    </a:lnTo>
                    <a:lnTo>
                      <a:pt x="5324" y="3011"/>
                    </a:lnTo>
                    <a:lnTo>
                      <a:pt x="5460" y="3067"/>
                    </a:lnTo>
                    <a:lnTo>
                      <a:pt x="5528" y="3100"/>
                    </a:lnTo>
                    <a:lnTo>
                      <a:pt x="5551" y="3111"/>
                    </a:lnTo>
                    <a:lnTo>
                      <a:pt x="5598" y="3120"/>
                    </a:lnTo>
                    <a:lnTo>
                      <a:pt x="5643" y="3117"/>
                    </a:lnTo>
                    <a:lnTo>
                      <a:pt x="5686" y="3103"/>
                    </a:lnTo>
                    <a:lnTo>
                      <a:pt x="5725" y="3078"/>
                    </a:lnTo>
                    <a:lnTo>
                      <a:pt x="5756" y="3046"/>
                    </a:lnTo>
                    <a:lnTo>
                      <a:pt x="5779" y="3006"/>
                    </a:lnTo>
                    <a:lnTo>
                      <a:pt x="5792" y="2960"/>
                    </a:lnTo>
                    <a:lnTo>
                      <a:pt x="5793" y="2934"/>
                    </a:lnTo>
                    <a:lnTo>
                      <a:pt x="5793" y="1305"/>
                    </a:lnTo>
                    <a:lnTo>
                      <a:pt x="4174" y="1305"/>
                    </a:lnTo>
                    <a:lnTo>
                      <a:pt x="4150" y="1304"/>
                    </a:lnTo>
                    <a:lnTo>
                      <a:pt x="4103" y="1291"/>
                    </a:lnTo>
                    <a:lnTo>
                      <a:pt x="4064" y="1269"/>
                    </a:lnTo>
                    <a:lnTo>
                      <a:pt x="4032" y="1237"/>
                    </a:lnTo>
                    <a:lnTo>
                      <a:pt x="4009" y="1199"/>
                    </a:lnTo>
                    <a:lnTo>
                      <a:pt x="3996" y="1156"/>
                    </a:lnTo>
                    <a:lnTo>
                      <a:pt x="3992" y="1110"/>
                    </a:lnTo>
                    <a:lnTo>
                      <a:pt x="4002" y="1063"/>
                    </a:lnTo>
                    <a:lnTo>
                      <a:pt x="4011" y="1040"/>
                    </a:lnTo>
                    <a:lnTo>
                      <a:pt x="4044" y="973"/>
                    </a:lnTo>
                    <a:lnTo>
                      <a:pt x="4097" y="837"/>
                    </a:lnTo>
                    <a:lnTo>
                      <a:pt x="4134" y="705"/>
                    </a:lnTo>
                    <a:lnTo>
                      <a:pt x="4155" y="583"/>
                    </a:lnTo>
                    <a:lnTo>
                      <a:pt x="4156" y="529"/>
                    </a:lnTo>
                    <a:lnTo>
                      <a:pt x="4156" y="496"/>
                    </a:lnTo>
                    <a:lnTo>
                      <a:pt x="4150" y="436"/>
                    </a:lnTo>
                    <a:lnTo>
                      <a:pt x="4138" y="379"/>
                    </a:lnTo>
                    <a:lnTo>
                      <a:pt x="4120" y="327"/>
                    </a:lnTo>
                    <a:lnTo>
                      <a:pt x="4097" y="277"/>
                    </a:lnTo>
                    <a:lnTo>
                      <a:pt x="4069" y="232"/>
                    </a:lnTo>
                    <a:lnTo>
                      <a:pt x="4019" y="170"/>
                    </a:lnTo>
                    <a:lnTo>
                      <a:pt x="3937" y="104"/>
                    </a:lnTo>
                    <a:lnTo>
                      <a:pt x="3840" y="53"/>
                    </a:lnTo>
                    <a:lnTo>
                      <a:pt x="3731" y="19"/>
                    </a:lnTo>
                    <a:lnTo>
                      <a:pt x="3613" y="1"/>
                    </a:lnTo>
                    <a:lnTo>
                      <a:pt x="3551" y="0"/>
                    </a:lnTo>
                    <a:lnTo>
                      <a:pt x="3489" y="1"/>
                    </a:lnTo>
                    <a:lnTo>
                      <a:pt x="3371" y="19"/>
                    </a:lnTo>
                    <a:lnTo>
                      <a:pt x="3262" y="53"/>
                    </a:lnTo>
                    <a:lnTo>
                      <a:pt x="3165" y="104"/>
                    </a:lnTo>
                    <a:lnTo>
                      <a:pt x="3083" y="170"/>
                    </a:lnTo>
                    <a:lnTo>
                      <a:pt x="3033" y="232"/>
                    </a:lnTo>
                    <a:lnTo>
                      <a:pt x="3004" y="277"/>
                    </a:lnTo>
                    <a:lnTo>
                      <a:pt x="2982" y="327"/>
                    </a:lnTo>
                    <a:lnTo>
                      <a:pt x="2964" y="379"/>
                    </a:lnTo>
                    <a:lnTo>
                      <a:pt x="2952" y="436"/>
                    </a:lnTo>
                    <a:lnTo>
                      <a:pt x="2946" y="496"/>
                    </a:lnTo>
                    <a:lnTo>
                      <a:pt x="2946" y="529"/>
                    </a:lnTo>
                    <a:lnTo>
                      <a:pt x="2947" y="583"/>
                    </a:lnTo>
                    <a:lnTo>
                      <a:pt x="2969" y="705"/>
                    </a:lnTo>
                    <a:lnTo>
                      <a:pt x="3009" y="837"/>
                    </a:lnTo>
                    <a:lnTo>
                      <a:pt x="3066" y="972"/>
                    </a:lnTo>
                    <a:lnTo>
                      <a:pt x="3099" y="1040"/>
                    </a:lnTo>
                    <a:lnTo>
                      <a:pt x="3109" y="1063"/>
                    </a:lnTo>
                    <a:lnTo>
                      <a:pt x="3119" y="1110"/>
                    </a:lnTo>
                    <a:lnTo>
                      <a:pt x="3115" y="1155"/>
                    </a:lnTo>
                    <a:lnTo>
                      <a:pt x="3101" y="1199"/>
                    </a:lnTo>
                    <a:lnTo>
                      <a:pt x="3078" y="1237"/>
                    </a:lnTo>
                    <a:lnTo>
                      <a:pt x="3046" y="1269"/>
                    </a:lnTo>
                    <a:lnTo>
                      <a:pt x="3005" y="1291"/>
                    </a:lnTo>
                    <a:lnTo>
                      <a:pt x="2960" y="1304"/>
                    </a:lnTo>
                    <a:lnTo>
                      <a:pt x="2934" y="1305"/>
                    </a:lnTo>
                    <a:lnTo>
                      <a:pt x="1304" y="1305"/>
                    </a:lnTo>
                    <a:lnTo>
                      <a:pt x="1304" y="2934"/>
                    </a:lnTo>
                    <a:lnTo>
                      <a:pt x="1304" y="2960"/>
                    </a:lnTo>
                    <a:lnTo>
                      <a:pt x="1291" y="3006"/>
                    </a:lnTo>
                    <a:lnTo>
                      <a:pt x="1267" y="3046"/>
                    </a:lnTo>
                    <a:lnTo>
                      <a:pt x="1236" y="3078"/>
                    </a:lnTo>
                    <a:lnTo>
                      <a:pt x="1197" y="3103"/>
                    </a:lnTo>
                    <a:lnTo>
                      <a:pt x="1154" y="3117"/>
                    </a:lnTo>
                    <a:lnTo>
                      <a:pt x="1109" y="3120"/>
                    </a:lnTo>
                    <a:lnTo>
                      <a:pt x="1062" y="3111"/>
                    </a:lnTo>
                    <a:lnTo>
                      <a:pt x="1039" y="3100"/>
                    </a:lnTo>
                    <a:lnTo>
                      <a:pt x="972" y="3067"/>
                    </a:lnTo>
                    <a:lnTo>
                      <a:pt x="836" y="3011"/>
                    </a:lnTo>
                    <a:lnTo>
                      <a:pt x="703" y="2969"/>
                    </a:lnTo>
                    <a:lnTo>
                      <a:pt x="582" y="2947"/>
                    </a:lnTo>
                    <a:lnTo>
                      <a:pt x="527" y="2946"/>
                    </a:lnTo>
                    <a:lnTo>
                      <a:pt x="496" y="2946"/>
                    </a:lnTo>
                    <a:lnTo>
                      <a:pt x="435" y="2953"/>
                    </a:lnTo>
                    <a:lnTo>
                      <a:pt x="378" y="2964"/>
                    </a:lnTo>
                    <a:lnTo>
                      <a:pt x="325" y="2982"/>
                    </a:lnTo>
                    <a:lnTo>
                      <a:pt x="276" y="3006"/>
                    </a:lnTo>
                    <a:lnTo>
                      <a:pt x="230" y="3033"/>
                    </a:lnTo>
                    <a:lnTo>
                      <a:pt x="169" y="3084"/>
                    </a:lnTo>
                    <a:lnTo>
                      <a:pt x="103" y="3166"/>
                    </a:lnTo>
                    <a:lnTo>
                      <a:pt x="51" y="3262"/>
                    </a:lnTo>
                    <a:lnTo>
                      <a:pt x="18" y="3371"/>
                    </a:lnTo>
                    <a:lnTo>
                      <a:pt x="1" y="3489"/>
                    </a:lnTo>
                    <a:lnTo>
                      <a:pt x="0" y="3551"/>
                    </a:lnTo>
                    <a:lnTo>
                      <a:pt x="1" y="3614"/>
                    </a:lnTo>
                    <a:lnTo>
                      <a:pt x="18" y="3733"/>
                    </a:lnTo>
                    <a:lnTo>
                      <a:pt x="51" y="3842"/>
                    </a:lnTo>
                    <a:lnTo>
                      <a:pt x="103" y="3938"/>
                    </a:lnTo>
                    <a:lnTo>
                      <a:pt x="169" y="4021"/>
                    </a:lnTo>
                    <a:lnTo>
                      <a:pt x="230" y="4070"/>
                    </a:lnTo>
                    <a:lnTo>
                      <a:pt x="276" y="4098"/>
                    </a:lnTo>
                    <a:lnTo>
                      <a:pt x="325" y="4122"/>
                    </a:lnTo>
                    <a:lnTo>
                      <a:pt x="378" y="4139"/>
                    </a:lnTo>
                    <a:lnTo>
                      <a:pt x="435" y="4152"/>
                    </a:lnTo>
                    <a:lnTo>
                      <a:pt x="496" y="4157"/>
                    </a:lnTo>
                    <a:lnTo>
                      <a:pt x="527" y="4158"/>
                    </a:lnTo>
                    <a:lnTo>
                      <a:pt x="582" y="4155"/>
                    </a:lnTo>
                    <a:lnTo>
                      <a:pt x="703" y="4136"/>
                    </a:lnTo>
                    <a:lnTo>
                      <a:pt x="836" y="4097"/>
                    </a:lnTo>
                    <a:lnTo>
                      <a:pt x="972" y="4044"/>
                    </a:lnTo>
                    <a:lnTo>
                      <a:pt x="1039" y="4013"/>
                    </a:lnTo>
                    <a:lnTo>
                      <a:pt x="1062" y="4002"/>
                    </a:lnTo>
                    <a:lnTo>
                      <a:pt x="1109" y="3993"/>
                    </a:lnTo>
                    <a:lnTo>
                      <a:pt x="1154" y="3996"/>
                    </a:lnTo>
                    <a:lnTo>
                      <a:pt x="1199" y="4010"/>
                    </a:lnTo>
                    <a:lnTo>
                      <a:pt x="1236" y="4034"/>
                    </a:lnTo>
                    <a:lnTo>
                      <a:pt x="1267" y="4065"/>
                    </a:lnTo>
                    <a:lnTo>
                      <a:pt x="1291" y="4105"/>
                    </a:lnTo>
                    <a:lnTo>
                      <a:pt x="1304" y="4150"/>
                    </a:lnTo>
                    <a:lnTo>
                      <a:pt x="1304" y="4176"/>
                    </a:lnTo>
                    <a:lnTo>
                      <a:pt x="1304" y="5794"/>
                    </a:lnTo>
                    <a:lnTo>
                      <a:pt x="1304" y="5483"/>
                    </a:lnTo>
                    <a:lnTo>
                      <a:pt x="1304" y="5794"/>
                    </a:lnTo>
                    <a:lnTo>
                      <a:pt x="2934" y="5794"/>
                    </a:lnTo>
                    <a:lnTo>
                      <a:pt x="2960" y="5792"/>
                    </a:lnTo>
                    <a:lnTo>
                      <a:pt x="3005" y="5781"/>
                    </a:lnTo>
                    <a:lnTo>
                      <a:pt x="3046" y="5757"/>
                    </a:lnTo>
                    <a:lnTo>
                      <a:pt x="3078" y="5725"/>
                    </a:lnTo>
                    <a:lnTo>
                      <a:pt x="3101" y="5687"/>
                    </a:lnTo>
                    <a:lnTo>
                      <a:pt x="3115" y="5645"/>
                    </a:lnTo>
                    <a:lnTo>
                      <a:pt x="3119" y="5598"/>
                    </a:lnTo>
                    <a:lnTo>
                      <a:pt x="3109" y="5551"/>
                    </a:lnTo>
                    <a:lnTo>
                      <a:pt x="3099" y="5529"/>
                    </a:lnTo>
                    <a:lnTo>
                      <a:pt x="3066" y="5462"/>
                    </a:lnTo>
                    <a:lnTo>
                      <a:pt x="3009" y="5326"/>
                    </a:lnTo>
                    <a:lnTo>
                      <a:pt x="2969" y="5194"/>
                    </a:lnTo>
                    <a:lnTo>
                      <a:pt x="2947" y="5072"/>
                    </a:lnTo>
                    <a:lnTo>
                      <a:pt x="2946" y="5017"/>
                    </a:lnTo>
                    <a:lnTo>
                      <a:pt x="2946" y="4985"/>
                    </a:lnTo>
                    <a:lnTo>
                      <a:pt x="2952" y="4925"/>
                    </a:lnTo>
                    <a:lnTo>
                      <a:pt x="2964" y="4868"/>
                    </a:lnTo>
                    <a:lnTo>
                      <a:pt x="2982" y="4815"/>
                    </a:lnTo>
                    <a:lnTo>
                      <a:pt x="3004" y="4766"/>
                    </a:lnTo>
                    <a:lnTo>
                      <a:pt x="3033" y="4721"/>
                    </a:lnTo>
                    <a:lnTo>
                      <a:pt x="3083" y="4660"/>
                    </a:lnTo>
                    <a:lnTo>
                      <a:pt x="3165" y="4592"/>
                    </a:lnTo>
                    <a:lnTo>
                      <a:pt x="3262" y="4542"/>
                    </a:lnTo>
                    <a:lnTo>
                      <a:pt x="3371" y="4508"/>
                    </a:lnTo>
                    <a:lnTo>
                      <a:pt x="3489" y="4491"/>
                    </a:lnTo>
                    <a:lnTo>
                      <a:pt x="3551" y="4489"/>
                    </a:lnTo>
                    <a:lnTo>
                      <a:pt x="3613" y="4491"/>
                    </a:lnTo>
                    <a:lnTo>
                      <a:pt x="3731" y="4508"/>
                    </a:lnTo>
                    <a:lnTo>
                      <a:pt x="3840" y="4542"/>
                    </a:lnTo>
                    <a:lnTo>
                      <a:pt x="3937" y="4592"/>
                    </a:lnTo>
                    <a:lnTo>
                      <a:pt x="4019" y="4660"/>
                    </a:lnTo>
                    <a:lnTo>
                      <a:pt x="4069" y="4721"/>
                    </a:lnTo>
                    <a:lnTo>
                      <a:pt x="4097" y="4766"/>
                    </a:lnTo>
                    <a:lnTo>
                      <a:pt x="4120" y="4815"/>
                    </a:lnTo>
                    <a:lnTo>
                      <a:pt x="4138" y="4868"/>
                    </a:lnTo>
                    <a:lnTo>
                      <a:pt x="4150" y="4925"/>
                    </a:lnTo>
                    <a:lnTo>
                      <a:pt x="4156" y="4985"/>
                    </a:lnTo>
                    <a:lnTo>
                      <a:pt x="4156" y="5017"/>
                    </a:lnTo>
                    <a:lnTo>
                      <a:pt x="4155" y="5072"/>
                    </a:lnTo>
                    <a:lnTo>
                      <a:pt x="4134" y="5194"/>
                    </a:lnTo>
                    <a:lnTo>
                      <a:pt x="4097" y="5326"/>
                    </a:lnTo>
                    <a:lnTo>
                      <a:pt x="4044" y="5462"/>
                    </a:lnTo>
                    <a:lnTo>
                      <a:pt x="4011" y="5529"/>
                    </a:lnTo>
                    <a:lnTo>
                      <a:pt x="4002" y="5553"/>
                    </a:lnTo>
                    <a:lnTo>
                      <a:pt x="3992" y="5599"/>
                    </a:lnTo>
                    <a:lnTo>
                      <a:pt x="3996" y="5645"/>
                    </a:lnTo>
                    <a:lnTo>
                      <a:pt x="4009" y="5687"/>
                    </a:lnTo>
                    <a:lnTo>
                      <a:pt x="4032" y="5726"/>
                    </a:lnTo>
                    <a:lnTo>
                      <a:pt x="4064" y="5757"/>
                    </a:lnTo>
                    <a:lnTo>
                      <a:pt x="4103" y="5781"/>
                    </a:lnTo>
                    <a:lnTo>
                      <a:pt x="4150" y="5792"/>
                    </a:lnTo>
                    <a:lnTo>
                      <a:pt x="4174" y="5794"/>
                    </a:lnTo>
                    <a:lnTo>
                      <a:pt x="5793" y="5794"/>
                    </a:lnTo>
                    <a:lnTo>
                      <a:pt x="5793" y="4176"/>
                    </a:lnTo>
                    <a:lnTo>
                      <a:pt x="5792" y="4150"/>
                    </a:lnTo>
                    <a:lnTo>
                      <a:pt x="5779" y="4105"/>
                    </a:lnTo>
                    <a:lnTo>
                      <a:pt x="5757" y="4065"/>
                    </a:lnTo>
                    <a:lnTo>
                      <a:pt x="5725" y="4034"/>
                    </a:lnTo>
                    <a:lnTo>
                      <a:pt x="5687" y="4010"/>
                    </a:lnTo>
                    <a:lnTo>
                      <a:pt x="5644" y="3996"/>
                    </a:lnTo>
                    <a:lnTo>
                      <a:pt x="5598" y="3993"/>
                    </a:lnTo>
                    <a:lnTo>
                      <a:pt x="5551" y="4002"/>
                    </a:lnTo>
                    <a:lnTo>
                      <a:pt x="5528" y="4013"/>
                    </a:lnTo>
                    <a:lnTo>
                      <a:pt x="5460" y="4044"/>
                    </a:lnTo>
                    <a:lnTo>
                      <a:pt x="5325" y="4097"/>
                    </a:lnTo>
                    <a:lnTo>
                      <a:pt x="5193" y="4136"/>
                    </a:lnTo>
                    <a:lnTo>
                      <a:pt x="5070" y="4155"/>
                    </a:lnTo>
                    <a:lnTo>
                      <a:pt x="5016" y="4158"/>
                    </a:lnTo>
                    <a:lnTo>
                      <a:pt x="4985" y="4157"/>
                    </a:lnTo>
                    <a:lnTo>
                      <a:pt x="4924" y="4152"/>
                    </a:lnTo>
                    <a:lnTo>
                      <a:pt x="4867" y="4139"/>
                    </a:lnTo>
                    <a:lnTo>
                      <a:pt x="4813" y="4122"/>
                    </a:lnTo>
                    <a:lnTo>
                      <a:pt x="4764" y="4098"/>
                    </a:lnTo>
                    <a:lnTo>
                      <a:pt x="4719" y="4070"/>
                    </a:lnTo>
                    <a:lnTo>
                      <a:pt x="4658" y="4021"/>
                    </a:lnTo>
                    <a:lnTo>
                      <a:pt x="4592" y="3938"/>
                    </a:lnTo>
                    <a:lnTo>
                      <a:pt x="4541" y="3842"/>
                    </a:lnTo>
                    <a:lnTo>
                      <a:pt x="4506" y="3733"/>
                    </a:lnTo>
                    <a:lnTo>
                      <a:pt x="4489" y="3614"/>
                    </a:lnTo>
                    <a:lnTo>
                      <a:pt x="4488" y="3551"/>
                    </a:lnTo>
                    <a:lnTo>
                      <a:pt x="4489" y="3489"/>
                    </a:lnTo>
                    <a:lnTo>
                      <a:pt x="4506" y="3371"/>
                    </a:lnTo>
                    <a:lnTo>
                      <a:pt x="4541" y="3262"/>
                    </a:lnTo>
                    <a:lnTo>
                      <a:pt x="4592" y="3166"/>
                    </a:lnTo>
                    <a:lnTo>
                      <a:pt x="4658" y="3084"/>
                    </a:lnTo>
                    <a:lnTo>
                      <a:pt x="4719" y="3033"/>
                    </a:lnTo>
                    <a:lnTo>
                      <a:pt x="4764" y="3006"/>
                    </a:lnTo>
                    <a:lnTo>
                      <a:pt x="4813" y="2982"/>
                    </a:lnTo>
                    <a:lnTo>
                      <a:pt x="4867" y="2964"/>
                    </a:lnTo>
                    <a:lnTo>
                      <a:pt x="4924" y="2953"/>
                    </a:lnTo>
                    <a:lnTo>
                      <a:pt x="4985" y="2946"/>
                    </a:lnTo>
                    <a:lnTo>
                      <a:pt x="5016" y="2946"/>
                    </a:lnTo>
                    <a:close/>
                  </a:path>
                </a:pathLst>
              </a:custGeom>
              <a:solidFill>
                <a:srgbClr val="92D050"/>
              </a:solidFill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6" name="Freeform 620"/>
              <p:cNvSpPr>
                <a:spLocks/>
              </p:cNvSpPr>
              <p:nvPr/>
            </p:nvSpPr>
            <p:spPr bwMode="auto">
              <a:xfrm rot="5400000">
                <a:off x="124771" y="4257334"/>
                <a:ext cx="2106727" cy="2141261"/>
              </a:xfrm>
              <a:custGeom>
                <a:avLst/>
                <a:gdLst>
                  <a:gd name="T0" fmla="*/ 2147483646 w 5794"/>
                  <a:gd name="T1" fmla="*/ 2147483646 h 5793"/>
                  <a:gd name="T2" fmla="*/ 2147483646 w 5794"/>
                  <a:gd name="T3" fmla="*/ 2147483646 h 5793"/>
                  <a:gd name="T4" fmla="*/ 2147483646 w 5794"/>
                  <a:gd name="T5" fmla="*/ 2147483646 h 5793"/>
                  <a:gd name="T6" fmla="*/ 0 w 5794"/>
                  <a:gd name="T7" fmla="*/ 2147483646 h 5793"/>
                  <a:gd name="T8" fmla="*/ 2147483646 w 5794"/>
                  <a:gd name="T9" fmla="*/ 2147483646 h 5793"/>
                  <a:gd name="T10" fmla="*/ 2147483646 w 5794"/>
                  <a:gd name="T11" fmla="*/ 2147483646 h 5793"/>
                  <a:gd name="T12" fmla="*/ 2147483646 w 5794"/>
                  <a:gd name="T13" fmla="*/ 2147483646 h 5793"/>
                  <a:gd name="T14" fmla="*/ 2147483646 w 5794"/>
                  <a:gd name="T15" fmla="*/ 2147483646 h 5793"/>
                  <a:gd name="T16" fmla="*/ 2147483646 w 5794"/>
                  <a:gd name="T17" fmla="*/ 2147483646 h 5793"/>
                  <a:gd name="T18" fmla="*/ 2147483646 w 5794"/>
                  <a:gd name="T19" fmla="*/ 2147483646 h 5793"/>
                  <a:gd name="T20" fmla="*/ 2147483646 w 5794"/>
                  <a:gd name="T21" fmla="*/ 2147483646 h 5793"/>
                  <a:gd name="T22" fmla="*/ 2147483646 w 5794"/>
                  <a:gd name="T23" fmla="*/ 2147483646 h 5793"/>
                  <a:gd name="T24" fmla="*/ 2147483646 w 5794"/>
                  <a:gd name="T25" fmla="*/ 2147483646 h 5793"/>
                  <a:gd name="T26" fmla="*/ 2147483646 w 5794"/>
                  <a:gd name="T27" fmla="*/ 2147483646 h 5793"/>
                  <a:gd name="T28" fmla="*/ 2147483646 w 5794"/>
                  <a:gd name="T29" fmla="*/ 2147483646 h 5793"/>
                  <a:gd name="T30" fmla="*/ 2147483646 w 5794"/>
                  <a:gd name="T31" fmla="*/ 2147483646 h 5793"/>
                  <a:gd name="T32" fmla="*/ 2147483646 w 5794"/>
                  <a:gd name="T33" fmla="*/ 2147483646 h 5793"/>
                  <a:gd name="T34" fmla="*/ 2147483646 w 5794"/>
                  <a:gd name="T35" fmla="*/ 2147483646 h 5793"/>
                  <a:gd name="T36" fmla="*/ 2147483646 w 5794"/>
                  <a:gd name="T37" fmla="*/ 2147483646 h 5793"/>
                  <a:gd name="T38" fmla="*/ 2147483646 w 5794"/>
                  <a:gd name="T39" fmla="*/ 2147483646 h 5793"/>
                  <a:gd name="T40" fmla="*/ 2147483646 w 5794"/>
                  <a:gd name="T41" fmla="*/ 2147483646 h 5793"/>
                  <a:gd name="T42" fmla="*/ 2147483646 w 5794"/>
                  <a:gd name="T43" fmla="*/ 2147483646 h 5793"/>
                  <a:gd name="T44" fmla="*/ 2147483646 w 5794"/>
                  <a:gd name="T45" fmla="*/ 2147483646 h 5793"/>
                  <a:gd name="T46" fmla="*/ 2147483646 w 5794"/>
                  <a:gd name="T47" fmla="*/ 2147483646 h 5793"/>
                  <a:gd name="T48" fmla="*/ 2147483646 w 5794"/>
                  <a:gd name="T49" fmla="*/ 2147483646 h 5793"/>
                  <a:gd name="T50" fmla="*/ 2147483646 w 5794"/>
                  <a:gd name="T51" fmla="*/ 2147483646 h 5793"/>
                  <a:gd name="T52" fmla="*/ 2147483646 w 5794"/>
                  <a:gd name="T53" fmla="*/ 2147483646 h 5793"/>
                  <a:gd name="T54" fmla="*/ 2147483646 w 5794"/>
                  <a:gd name="T55" fmla="*/ 2147483646 h 5793"/>
                  <a:gd name="T56" fmla="*/ 2147483646 w 5794"/>
                  <a:gd name="T57" fmla="*/ 2147483646 h 5793"/>
                  <a:gd name="T58" fmla="*/ 2147483646 w 5794"/>
                  <a:gd name="T59" fmla="*/ 2147483646 h 5793"/>
                  <a:gd name="T60" fmla="*/ 2147483646 w 5794"/>
                  <a:gd name="T61" fmla="*/ 2147483646 h 5793"/>
                  <a:gd name="T62" fmla="*/ 2147483646 w 5794"/>
                  <a:gd name="T63" fmla="*/ 0 h 5793"/>
                  <a:gd name="T64" fmla="*/ 2147483646 w 5794"/>
                  <a:gd name="T65" fmla="*/ 2147483646 h 5793"/>
                  <a:gd name="T66" fmla="*/ 2147483646 w 5794"/>
                  <a:gd name="T67" fmla="*/ 2147483646 h 5793"/>
                  <a:gd name="T68" fmla="*/ 2147483646 w 5794"/>
                  <a:gd name="T69" fmla="*/ 2147483646 h 5793"/>
                  <a:gd name="T70" fmla="*/ 2147483646 w 5794"/>
                  <a:gd name="T71" fmla="*/ 2147483646 h 5793"/>
                  <a:gd name="T72" fmla="*/ 2147483646 w 5794"/>
                  <a:gd name="T73" fmla="*/ 2147483646 h 5793"/>
                  <a:gd name="T74" fmla="*/ 2147483646 w 5794"/>
                  <a:gd name="T75" fmla="*/ 2147483646 h 5793"/>
                  <a:gd name="T76" fmla="*/ 2147483646 w 5794"/>
                  <a:gd name="T77" fmla="*/ 2147483646 h 5793"/>
                  <a:gd name="T78" fmla="*/ 2147483646 w 5794"/>
                  <a:gd name="T79" fmla="*/ 2147483646 h 5793"/>
                  <a:gd name="T80" fmla="*/ 2147483646 w 5794"/>
                  <a:gd name="T81" fmla="*/ 2147483646 h 5793"/>
                  <a:gd name="T82" fmla="*/ 2147483646 w 5794"/>
                  <a:gd name="T83" fmla="*/ 2147483646 h 5793"/>
                  <a:gd name="T84" fmla="*/ 2147483646 w 5794"/>
                  <a:gd name="T85" fmla="*/ 2147483646 h 5793"/>
                  <a:gd name="T86" fmla="*/ 2147483646 w 5794"/>
                  <a:gd name="T87" fmla="*/ 2147483646 h 5793"/>
                  <a:gd name="T88" fmla="*/ 2147483646 w 5794"/>
                  <a:gd name="T89" fmla="*/ 2147483646 h 5793"/>
                  <a:gd name="T90" fmla="*/ 2147483646 w 5794"/>
                  <a:gd name="T91" fmla="*/ 2147483646 h 5793"/>
                  <a:gd name="T92" fmla="*/ 2147483646 w 5794"/>
                  <a:gd name="T93" fmla="*/ 2147483646 h 5793"/>
                  <a:gd name="T94" fmla="*/ 2147483646 w 5794"/>
                  <a:gd name="T95" fmla="*/ 2147483646 h 5793"/>
                  <a:gd name="T96" fmla="*/ 2147483646 w 5794"/>
                  <a:gd name="T97" fmla="*/ 2147483646 h 5793"/>
                  <a:gd name="T98" fmla="*/ 2147483646 w 5794"/>
                  <a:gd name="T99" fmla="*/ 2147483646 h 5793"/>
                  <a:gd name="T100" fmla="*/ 2147483646 w 5794"/>
                  <a:gd name="T101" fmla="*/ 2147483646 h 5793"/>
                  <a:gd name="T102" fmla="*/ 2147483646 w 5794"/>
                  <a:gd name="T103" fmla="*/ 2147483646 h 5793"/>
                  <a:gd name="T104" fmla="*/ 2147483646 w 5794"/>
                  <a:gd name="T105" fmla="*/ 2147483646 h 5793"/>
                  <a:gd name="T106" fmla="*/ 2147483646 w 5794"/>
                  <a:gd name="T107" fmla="*/ 2147483646 h 5793"/>
                  <a:gd name="T108" fmla="*/ 2147483646 w 5794"/>
                  <a:gd name="T109" fmla="*/ 2147483646 h 579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5794"/>
                  <a:gd name="T166" fmla="*/ 0 h 5793"/>
                  <a:gd name="T167" fmla="*/ 5794 w 5794"/>
                  <a:gd name="T168" fmla="*/ 5793 h 5793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5794" h="5793">
                    <a:moveTo>
                      <a:pt x="777" y="2847"/>
                    </a:moveTo>
                    <a:lnTo>
                      <a:pt x="722" y="2846"/>
                    </a:lnTo>
                    <a:lnTo>
                      <a:pt x="600" y="2824"/>
                    </a:lnTo>
                    <a:lnTo>
                      <a:pt x="468" y="2783"/>
                    </a:lnTo>
                    <a:lnTo>
                      <a:pt x="332" y="2727"/>
                    </a:lnTo>
                    <a:lnTo>
                      <a:pt x="265" y="2694"/>
                    </a:lnTo>
                    <a:lnTo>
                      <a:pt x="241" y="2684"/>
                    </a:lnTo>
                    <a:lnTo>
                      <a:pt x="195" y="2674"/>
                    </a:lnTo>
                    <a:lnTo>
                      <a:pt x="149" y="2676"/>
                    </a:lnTo>
                    <a:lnTo>
                      <a:pt x="107" y="2690"/>
                    </a:lnTo>
                    <a:lnTo>
                      <a:pt x="68" y="2715"/>
                    </a:lnTo>
                    <a:lnTo>
                      <a:pt x="37" y="2748"/>
                    </a:lnTo>
                    <a:lnTo>
                      <a:pt x="13" y="2788"/>
                    </a:lnTo>
                    <a:lnTo>
                      <a:pt x="2" y="2833"/>
                    </a:lnTo>
                    <a:lnTo>
                      <a:pt x="0" y="2859"/>
                    </a:lnTo>
                    <a:lnTo>
                      <a:pt x="0" y="4488"/>
                    </a:lnTo>
                    <a:lnTo>
                      <a:pt x="1618" y="4488"/>
                    </a:lnTo>
                    <a:lnTo>
                      <a:pt x="1644" y="4490"/>
                    </a:lnTo>
                    <a:lnTo>
                      <a:pt x="1689" y="4502"/>
                    </a:lnTo>
                    <a:lnTo>
                      <a:pt x="1728" y="4525"/>
                    </a:lnTo>
                    <a:lnTo>
                      <a:pt x="1760" y="4557"/>
                    </a:lnTo>
                    <a:lnTo>
                      <a:pt x="1784" y="4595"/>
                    </a:lnTo>
                    <a:lnTo>
                      <a:pt x="1798" y="4637"/>
                    </a:lnTo>
                    <a:lnTo>
                      <a:pt x="1801" y="4684"/>
                    </a:lnTo>
                    <a:lnTo>
                      <a:pt x="1792" y="4731"/>
                    </a:lnTo>
                    <a:lnTo>
                      <a:pt x="1781" y="4754"/>
                    </a:lnTo>
                    <a:lnTo>
                      <a:pt x="1750" y="4821"/>
                    </a:lnTo>
                    <a:lnTo>
                      <a:pt x="1697" y="4956"/>
                    </a:lnTo>
                    <a:lnTo>
                      <a:pt x="1658" y="5088"/>
                    </a:lnTo>
                    <a:lnTo>
                      <a:pt x="1637" y="5210"/>
                    </a:lnTo>
                    <a:lnTo>
                      <a:pt x="1636" y="5265"/>
                    </a:lnTo>
                    <a:lnTo>
                      <a:pt x="1636" y="5297"/>
                    </a:lnTo>
                    <a:lnTo>
                      <a:pt x="1642" y="5358"/>
                    </a:lnTo>
                    <a:lnTo>
                      <a:pt x="1655" y="5415"/>
                    </a:lnTo>
                    <a:lnTo>
                      <a:pt x="1672" y="5468"/>
                    </a:lnTo>
                    <a:lnTo>
                      <a:pt x="1696" y="5517"/>
                    </a:lnTo>
                    <a:lnTo>
                      <a:pt x="1723" y="5561"/>
                    </a:lnTo>
                    <a:lnTo>
                      <a:pt x="1773" y="5624"/>
                    </a:lnTo>
                    <a:lnTo>
                      <a:pt x="1856" y="5690"/>
                    </a:lnTo>
                    <a:lnTo>
                      <a:pt x="1952" y="5740"/>
                    </a:lnTo>
                    <a:lnTo>
                      <a:pt x="2061" y="5775"/>
                    </a:lnTo>
                    <a:lnTo>
                      <a:pt x="2179" y="5792"/>
                    </a:lnTo>
                    <a:lnTo>
                      <a:pt x="2241" y="5793"/>
                    </a:lnTo>
                    <a:lnTo>
                      <a:pt x="2304" y="5792"/>
                    </a:lnTo>
                    <a:lnTo>
                      <a:pt x="2423" y="5775"/>
                    </a:lnTo>
                    <a:lnTo>
                      <a:pt x="2532" y="5740"/>
                    </a:lnTo>
                    <a:lnTo>
                      <a:pt x="2628" y="5690"/>
                    </a:lnTo>
                    <a:lnTo>
                      <a:pt x="2711" y="5624"/>
                    </a:lnTo>
                    <a:lnTo>
                      <a:pt x="2760" y="5561"/>
                    </a:lnTo>
                    <a:lnTo>
                      <a:pt x="2788" y="5517"/>
                    </a:lnTo>
                    <a:lnTo>
                      <a:pt x="2812" y="5468"/>
                    </a:lnTo>
                    <a:lnTo>
                      <a:pt x="2828" y="5415"/>
                    </a:lnTo>
                    <a:lnTo>
                      <a:pt x="2841" y="5358"/>
                    </a:lnTo>
                    <a:lnTo>
                      <a:pt x="2847" y="5297"/>
                    </a:lnTo>
                    <a:lnTo>
                      <a:pt x="2848" y="5265"/>
                    </a:lnTo>
                    <a:lnTo>
                      <a:pt x="2845" y="5210"/>
                    </a:lnTo>
                    <a:lnTo>
                      <a:pt x="2823" y="5088"/>
                    </a:lnTo>
                    <a:lnTo>
                      <a:pt x="2783" y="4957"/>
                    </a:lnTo>
                    <a:lnTo>
                      <a:pt x="2727" y="4821"/>
                    </a:lnTo>
                    <a:lnTo>
                      <a:pt x="2694" y="4754"/>
                    </a:lnTo>
                    <a:lnTo>
                      <a:pt x="2683" y="4731"/>
                    </a:lnTo>
                    <a:lnTo>
                      <a:pt x="2674" y="4684"/>
                    </a:lnTo>
                    <a:lnTo>
                      <a:pt x="2677" y="4639"/>
                    </a:lnTo>
                    <a:lnTo>
                      <a:pt x="2691" y="4596"/>
                    </a:lnTo>
                    <a:lnTo>
                      <a:pt x="2714" y="4557"/>
                    </a:lnTo>
                    <a:lnTo>
                      <a:pt x="2747" y="4526"/>
                    </a:lnTo>
                    <a:lnTo>
                      <a:pt x="2787" y="4502"/>
                    </a:lnTo>
                    <a:lnTo>
                      <a:pt x="2834" y="4490"/>
                    </a:lnTo>
                    <a:lnTo>
                      <a:pt x="2858" y="4488"/>
                    </a:lnTo>
                    <a:lnTo>
                      <a:pt x="4489" y="4488"/>
                    </a:lnTo>
                    <a:lnTo>
                      <a:pt x="4489" y="2859"/>
                    </a:lnTo>
                    <a:lnTo>
                      <a:pt x="4490" y="2833"/>
                    </a:lnTo>
                    <a:lnTo>
                      <a:pt x="4502" y="2788"/>
                    </a:lnTo>
                    <a:lnTo>
                      <a:pt x="4525" y="2748"/>
                    </a:lnTo>
                    <a:lnTo>
                      <a:pt x="4557" y="2715"/>
                    </a:lnTo>
                    <a:lnTo>
                      <a:pt x="4595" y="2690"/>
                    </a:lnTo>
                    <a:lnTo>
                      <a:pt x="4638" y="2676"/>
                    </a:lnTo>
                    <a:lnTo>
                      <a:pt x="4685" y="2674"/>
                    </a:lnTo>
                    <a:lnTo>
                      <a:pt x="4731" y="2684"/>
                    </a:lnTo>
                    <a:lnTo>
                      <a:pt x="4753" y="2694"/>
                    </a:lnTo>
                    <a:lnTo>
                      <a:pt x="4821" y="2727"/>
                    </a:lnTo>
                    <a:lnTo>
                      <a:pt x="4957" y="2783"/>
                    </a:lnTo>
                    <a:lnTo>
                      <a:pt x="5089" y="2824"/>
                    </a:lnTo>
                    <a:lnTo>
                      <a:pt x="5211" y="2846"/>
                    </a:lnTo>
                    <a:lnTo>
                      <a:pt x="5265" y="2847"/>
                    </a:lnTo>
                    <a:lnTo>
                      <a:pt x="5298" y="2847"/>
                    </a:lnTo>
                    <a:lnTo>
                      <a:pt x="5357" y="2841"/>
                    </a:lnTo>
                    <a:lnTo>
                      <a:pt x="5414" y="2829"/>
                    </a:lnTo>
                    <a:lnTo>
                      <a:pt x="5467" y="2811"/>
                    </a:lnTo>
                    <a:lnTo>
                      <a:pt x="5517" y="2788"/>
                    </a:lnTo>
                    <a:lnTo>
                      <a:pt x="5562" y="2760"/>
                    </a:lnTo>
                    <a:lnTo>
                      <a:pt x="5623" y="2710"/>
                    </a:lnTo>
                    <a:lnTo>
                      <a:pt x="5690" y="2628"/>
                    </a:lnTo>
                    <a:lnTo>
                      <a:pt x="5741" y="2531"/>
                    </a:lnTo>
                    <a:lnTo>
                      <a:pt x="5775" y="2422"/>
                    </a:lnTo>
                    <a:lnTo>
                      <a:pt x="5791" y="2304"/>
                    </a:lnTo>
                    <a:lnTo>
                      <a:pt x="5794" y="2242"/>
                    </a:lnTo>
                    <a:lnTo>
                      <a:pt x="5791" y="2180"/>
                    </a:lnTo>
                    <a:lnTo>
                      <a:pt x="5775" y="2061"/>
                    </a:lnTo>
                    <a:lnTo>
                      <a:pt x="5741" y="1953"/>
                    </a:lnTo>
                    <a:lnTo>
                      <a:pt x="5690" y="1856"/>
                    </a:lnTo>
                    <a:lnTo>
                      <a:pt x="5623" y="1774"/>
                    </a:lnTo>
                    <a:lnTo>
                      <a:pt x="5562" y="1724"/>
                    </a:lnTo>
                    <a:lnTo>
                      <a:pt x="5517" y="1695"/>
                    </a:lnTo>
                    <a:lnTo>
                      <a:pt x="5467" y="1673"/>
                    </a:lnTo>
                    <a:lnTo>
                      <a:pt x="5414" y="1655"/>
                    </a:lnTo>
                    <a:lnTo>
                      <a:pt x="5357" y="1643"/>
                    </a:lnTo>
                    <a:lnTo>
                      <a:pt x="5298" y="1637"/>
                    </a:lnTo>
                    <a:lnTo>
                      <a:pt x="5265" y="1635"/>
                    </a:lnTo>
                    <a:lnTo>
                      <a:pt x="5211" y="1638"/>
                    </a:lnTo>
                    <a:lnTo>
                      <a:pt x="5089" y="1659"/>
                    </a:lnTo>
                    <a:lnTo>
                      <a:pt x="4957" y="1696"/>
                    </a:lnTo>
                    <a:lnTo>
                      <a:pt x="4821" y="1750"/>
                    </a:lnTo>
                    <a:lnTo>
                      <a:pt x="4753" y="1781"/>
                    </a:lnTo>
                    <a:lnTo>
                      <a:pt x="4730" y="1791"/>
                    </a:lnTo>
                    <a:lnTo>
                      <a:pt x="4683" y="1800"/>
                    </a:lnTo>
                    <a:lnTo>
                      <a:pt x="4638" y="1797"/>
                    </a:lnTo>
                    <a:lnTo>
                      <a:pt x="4595" y="1785"/>
                    </a:lnTo>
                    <a:lnTo>
                      <a:pt x="4556" y="1760"/>
                    </a:lnTo>
                    <a:lnTo>
                      <a:pt x="4525" y="1729"/>
                    </a:lnTo>
                    <a:lnTo>
                      <a:pt x="4502" y="1689"/>
                    </a:lnTo>
                    <a:lnTo>
                      <a:pt x="4490" y="1643"/>
                    </a:lnTo>
                    <a:lnTo>
                      <a:pt x="4489" y="1619"/>
                    </a:lnTo>
                    <a:lnTo>
                      <a:pt x="4489" y="0"/>
                    </a:lnTo>
                    <a:lnTo>
                      <a:pt x="4489" y="311"/>
                    </a:lnTo>
                    <a:lnTo>
                      <a:pt x="4489" y="0"/>
                    </a:lnTo>
                    <a:lnTo>
                      <a:pt x="2858" y="0"/>
                    </a:lnTo>
                    <a:lnTo>
                      <a:pt x="2834" y="1"/>
                    </a:lnTo>
                    <a:lnTo>
                      <a:pt x="2787" y="14"/>
                    </a:lnTo>
                    <a:lnTo>
                      <a:pt x="2747" y="36"/>
                    </a:lnTo>
                    <a:lnTo>
                      <a:pt x="2714" y="68"/>
                    </a:lnTo>
                    <a:lnTo>
                      <a:pt x="2691" y="106"/>
                    </a:lnTo>
                    <a:lnTo>
                      <a:pt x="2677" y="150"/>
                    </a:lnTo>
                    <a:lnTo>
                      <a:pt x="2674" y="195"/>
                    </a:lnTo>
                    <a:lnTo>
                      <a:pt x="2683" y="242"/>
                    </a:lnTo>
                    <a:lnTo>
                      <a:pt x="2694" y="264"/>
                    </a:lnTo>
                    <a:lnTo>
                      <a:pt x="2727" y="332"/>
                    </a:lnTo>
                    <a:lnTo>
                      <a:pt x="2783" y="468"/>
                    </a:lnTo>
                    <a:lnTo>
                      <a:pt x="2823" y="600"/>
                    </a:lnTo>
                    <a:lnTo>
                      <a:pt x="2845" y="722"/>
                    </a:lnTo>
                    <a:lnTo>
                      <a:pt x="2848" y="776"/>
                    </a:lnTo>
                    <a:lnTo>
                      <a:pt x="2847" y="809"/>
                    </a:lnTo>
                    <a:lnTo>
                      <a:pt x="2841" y="869"/>
                    </a:lnTo>
                    <a:lnTo>
                      <a:pt x="2828" y="925"/>
                    </a:lnTo>
                    <a:lnTo>
                      <a:pt x="2812" y="978"/>
                    </a:lnTo>
                    <a:lnTo>
                      <a:pt x="2788" y="1028"/>
                    </a:lnTo>
                    <a:lnTo>
                      <a:pt x="2760" y="1073"/>
                    </a:lnTo>
                    <a:lnTo>
                      <a:pt x="2711" y="1134"/>
                    </a:lnTo>
                    <a:lnTo>
                      <a:pt x="2628" y="1201"/>
                    </a:lnTo>
                    <a:lnTo>
                      <a:pt x="2532" y="1252"/>
                    </a:lnTo>
                    <a:lnTo>
                      <a:pt x="2423" y="1285"/>
                    </a:lnTo>
                    <a:lnTo>
                      <a:pt x="2304" y="1304"/>
                    </a:lnTo>
                    <a:lnTo>
                      <a:pt x="2241" y="1305"/>
                    </a:lnTo>
                    <a:lnTo>
                      <a:pt x="2179" y="1304"/>
                    </a:lnTo>
                    <a:lnTo>
                      <a:pt x="2061" y="1285"/>
                    </a:lnTo>
                    <a:lnTo>
                      <a:pt x="1952" y="1252"/>
                    </a:lnTo>
                    <a:lnTo>
                      <a:pt x="1856" y="1201"/>
                    </a:lnTo>
                    <a:lnTo>
                      <a:pt x="1773" y="1134"/>
                    </a:lnTo>
                    <a:lnTo>
                      <a:pt x="1723" y="1073"/>
                    </a:lnTo>
                    <a:lnTo>
                      <a:pt x="1696" y="1028"/>
                    </a:lnTo>
                    <a:lnTo>
                      <a:pt x="1672" y="978"/>
                    </a:lnTo>
                    <a:lnTo>
                      <a:pt x="1655" y="925"/>
                    </a:lnTo>
                    <a:lnTo>
                      <a:pt x="1642" y="869"/>
                    </a:lnTo>
                    <a:lnTo>
                      <a:pt x="1636" y="809"/>
                    </a:lnTo>
                    <a:lnTo>
                      <a:pt x="1636" y="776"/>
                    </a:lnTo>
                    <a:lnTo>
                      <a:pt x="1637" y="722"/>
                    </a:lnTo>
                    <a:lnTo>
                      <a:pt x="1658" y="600"/>
                    </a:lnTo>
                    <a:lnTo>
                      <a:pt x="1697" y="468"/>
                    </a:lnTo>
                    <a:lnTo>
                      <a:pt x="1750" y="332"/>
                    </a:lnTo>
                    <a:lnTo>
                      <a:pt x="1781" y="264"/>
                    </a:lnTo>
                    <a:lnTo>
                      <a:pt x="1792" y="242"/>
                    </a:lnTo>
                    <a:lnTo>
                      <a:pt x="1801" y="194"/>
                    </a:lnTo>
                    <a:lnTo>
                      <a:pt x="1798" y="149"/>
                    </a:lnTo>
                    <a:lnTo>
                      <a:pt x="1784" y="106"/>
                    </a:lnTo>
                    <a:lnTo>
                      <a:pt x="1760" y="67"/>
                    </a:lnTo>
                    <a:lnTo>
                      <a:pt x="1728" y="36"/>
                    </a:lnTo>
                    <a:lnTo>
                      <a:pt x="1689" y="13"/>
                    </a:lnTo>
                    <a:lnTo>
                      <a:pt x="1644" y="1"/>
                    </a:lnTo>
                    <a:lnTo>
                      <a:pt x="1618" y="0"/>
                    </a:lnTo>
                    <a:lnTo>
                      <a:pt x="0" y="0"/>
                    </a:lnTo>
                    <a:lnTo>
                      <a:pt x="0" y="1617"/>
                    </a:lnTo>
                    <a:lnTo>
                      <a:pt x="2" y="1643"/>
                    </a:lnTo>
                    <a:lnTo>
                      <a:pt x="13" y="1689"/>
                    </a:lnTo>
                    <a:lnTo>
                      <a:pt x="37" y="1729"/>
                    </a:lnTo>
                    <a:lnTo>
                      <a:pt x="68" y="1760"/>
                    </a:lnTo>
                    <a:lnTo>
                      <a:pt x="107" y="1785"/>
                    </a:lnTo>
                    <a:lnTo>
                      <a:pt x="149" y="1797"/>
                    </a:lnTo>
                    <a:lnTo>
                      <a:pt x="195" y="1800"/>
                    </a:lnTo>
                    <a:lnTo>
                      <a:pt x="241" y="1791"/>
                    </a:lnTo>
                    <a:lnTo>
                      <a:pt x="265" y="1781"/>
                    </a:lnTo>
                    <a:lnTo>
                      <a:pt x="332" y="1750"/>
                    </a:lnTo>
                    <a:lnTo>
                      <a:pt x="468" y="1696"/>
                    </a:lnTo>
                    <a:lnTo>
                      <a:pt x="600" y="1659"/>
                    </a:lnTo>
                    <a:lnTo>
                      <a:pt x="722" y="1638"/>
                    </a:lnTo>
                    <a:lnTo>
                      <a:pt x="777" y="1635"/>
                    </a:lnTo>
                    <a:lnTo>
                      <a:pt x="808" y="1637"/>
                    </a:lnTo>
                    <a:lnTo>
                      <a:pt x="869" y="1643"/>
                    </a:lnTo>
                    <a:lnTo>
                      <a:pt x="926" y="1655"/>
                    </a:lnTo>
                    <a:lnTo>
                      <a:pt x="979" y="1673"/>
                    </a:lnTo>
                    <a:lnTo>
                      <a:pt x="1028" y="1695"/>
                    </a:lnTo>
                    <a:lnTo>
                      <a:pt x="1073" y="1724"/>
                    </a:lnTo>
                    <a:lnTo>
                      <a:pt x="1134" y="1774"/>
                    </a:lnTo>
                    <a:lnTo>
                      <a:pt x="1202" y="1856"/>
                    </a:lnTo>
                    <a:lnTo>
                      <a:pt x="1252" y="1953"/>
                    </a:lnTo>
                    <a:lnTo>
                      <a:pt x="1286" y="2061"/>
                    </a:lnTo>
                    <a:lnTo>
                      <a:pt x="1303" y="2180"/>
                    </a:lnTo>
                    <a:lnTo>
                      <a:pt x="1304" y="2242"/>
                    </a:lnTo>
                    <a:lnTo>
                      <a:pt x="1303" y="2304"/>
                    </a:lnTo>
                    <a:lnTo>
                      <a:pt x="1286" y="2422"/>
                    </a:lnTo>
                    <a:lnTo>
                      <a:pt x="1252" y="2531"/>
                    </a:lnTo>
                    <a:lnTo>
                      <a:pt x="1202" y="2628"/>
                    </a:lnTo>
                    <a:lnTo>
                      <a:pt x="1134" y="2710"/>
                    </a:lnTo>
                    <a:lnTo>
                      <a:pt x="1073" y="2760"/>
                    </a:lnTo>
                    <a:lnTo>
                      <a:pt x="1028" y="2788"/>
                    </a:lnTo>
                    <a:lnTo>
                      <a:pt x="979" y="2811"/>
                    </a:lnTo>
                    <a:lnTo>
                      <a:pt x="926" y="2829"/>
                    </a:lnTo>
                    <a:lnTo>
                      <a:pt x="869" y="2841"/>
                    </a:lnTo>
                    <a:lnTo>
                      <a:pt x="808" y="2847"/>
                    </a:lnTo>
                    <a:lnTo>
                      <a:pt x="777" y="2847"/>
                    </a:lnTo>
                    <a:close/>
                  </a:path>
                </a:pathLst>
              </a:custGeom>
              <a:solidFill>
                <a:srgbClr val="C00000"/>
              </a:solidFill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7" name="Freeform 622"/>
              <p:cNvSpPr>
                <a:spLocks/>
              </p:cNvSpPr>
              <p:nvPr/>
            </p:nvSpPr>
            <p:spPr bwMode="auto">
              <a:xfrm rot="5400000">
                <a:off x="2267498" y="2150595"/>
                <a:ext cx="2105273" cy="2142739"/>
              </a:xfrm>
              <a:custGeom>
                <a:avLst/>
                <a:gdLst>
                  <a:gd name="T0" fmla="*/ 2147483646 w 5793"/>
                  <a:gd name="T1" fmla="*/ 2147483646 h 5794"/>
                  <a:gd name="T2" fmla="*/ 2147483646 w 5793"/>
                  <a:gd name="T3" fmla="*/ 2147483646 h 5794"/>
                  <a:gd name="T4" fmla="*/ 2147483646 w 5793"/>
                  <a:gd name="T5" fmla="*/ 2147483646 h 5794"/>
                  <a:gd name="T6" fmla="*/ 2147483646 w 5793"/>
                  <a:gd name="T7" fmla="*/ 2147483646 h 5794"/>
                  <a:gd name="T8" fmla="*/ 2147483646 w 5793"/>
                  <a:gd name="T9" fmla="*/ 2147483646 h 5794"/>
                  <a:gd name="T10" fmla="*/ 2147483646 w 5793"/>
                  <a:gd name="T11" fmla="*/ 2147483646 h 5794"/>
                  <a:gd name="T12" fmla="*/ 2147483646 w 5793"/>
                  <a:gd name="T13" fmla="*/ 2147483646 h 5794"/>
                  <a:gd name="T14" fmla="*/ 2147483646 w 5793"/>
                  <a:gd name="T15" fmla="*/ 2147483646 h 5794"/>
                  <a:gd name="T16" fmla="*/ 2147483646 w 5793"/>
                  <a:gd name="T17" fmla="*/ 2147483646 h 5794"/>
                  <a:gd name="T18" fmla="*/ 2147483646 w 5793"/>
                  <a:gd name="T19" fmla="*/ 2147483646 h 5794"/>
                  <a:gd name="T20" fmla="*/ 2147483646 w 5793"/>
                  <a:gd name="T21" fmla="*/ 2147483646 h 5794"/>
                  <a:gd name="T22" fmla="*/ 2147483646 w 5793"/>
                  <a:gd name="T23" fmla="*/ 2147483646 h 5794"/>
                  <a:gd name="T24" fmla="*/ 2147483646 w 5793"/>
                  <a:gd name="T25" fmla="*/ 2147483646 h 5794"/>
                  <a:gd name="T26" fmla="*/ 2147483646 w 5793"/>
                  <a:gd name="T27" fmla="*/ 2147483646 h 5794"/>
                  <a:gd name="T28" fmla="*/ 2147483646 w 5793"/>
                  <a:gd name="T29" fmla="*/ 2147483646 h 5794"/>
                  <a:gd name="T30" fmla="*/ 2147483646 w 5793"/>
                  <a:gd name="T31" fmla="*/ 2147483646 h 5794"/>
                  <a:gd name="T32" fmla="*/ 2147483646 w 5793"/>
                  <a:gd name="T33" fmla="*/ 2147483646 h 5794"/>
                  <a:gd name="T34" fmla="*/ 2147483646 w 5793"/>
                  <a:gd name="T35" fmla="*/ 2147483646 h 5794"/>
                  <a:gd name="T36" fmla="*/ 2147483646 w 5793"/>
                  <a:gd name="T37" fmla="*/ 2147483646 h 5794"/>
                  <a:gd name="T38" fmla="*/ 2147483646 w 5793"/>
                  <a:gd name="T39" fmla="*/ 2147483646 h 5794"/>
                  <a:gd name="T40" fmla="*/ 2147483646 w 5793"/>
                  <a:gd name="T41" fmla="*/ 2147483646 h 5794"/>
                  <a:gd name="T42" fmla="*/ 2147483646 w 5793"/>
                  <a:gd name="T43" fmla="*/ 2147483646 h 5794"/>
                  <a:gd name="T44" fmla="*/ 2147483646 w 5793"/>
                  <a:gd name="T45" fmla="*/ 2147483646 h 5794"/>
                  <a:gd name="T46" fmla="*/ 2147483646 w 5793"/>
                  <a:gd name="T47" fmla="*/ 2147483646 h 5794"/>
                  <a:gd name="T48" fmla="*/ 2147483646 w 5793"/>
                  <a:gd name="T49" fmla="*/ 2147483646 h 5794"/>
                  <a:gd name="T50" fmla="*/ 2147483646 w 5793"/>
                  <a:gd name="T51" fmla="*/ 2147483646 h 5794"/>
                  <a:gd name="T52" fmla="*/ 2147483646 w 5793"/>
                  <a:gd name="T53" fmla="*/ 2147483646 h 5794"/>
                  <a:gd name="T54" fmla="*/ 2147483646 w 5793"/>
                  <a:gd name="T55" fmla="*/ 2147483646 h 5794"/>
                  <a:gd name="T56" fmla="*/ 2147483646 w 5793"/>
                  <a:gd name="T57" fmla="*/ 2147483646 h 5794"/>
                  <a:gd name="T58" fmla="*/ 2147483646 w 5793"/>
                  <a:gd name="T59" fmla="*/ 2147483646 h 5794"/>
                  <a:gd name="T60" fmla="*/ 2147483646 w 5793"/>
                  <a:gd name="T61" fmla="*/ 2147483646 h 5794"/>
                  <a:gd name="T62" fmla="*/ 2147483646 w 5793"/>
                  <a:gd name="T63" fmla="*/ 2147483646 h 5794"/>
                  <a:gd name="T64" fmla="*/ 2147483646 w 5793"/>
                  <a:gd name="T65" fmla="*/ 2147483646 h 5794"/>
                  <a:gd name="T66" fmla="*/ 2147483646 w 5793"/>
                  <a:gd name="T67" fmla="*/ 2147483646 h 5794"/>
                  <a:gd name="T68" fmla="*/ 2147483646 w 5793"/>
                  <a:gd name="T69" fmla="*/ 2147483646 h 5794"/>
                  <a:gd name="T70" fmla="*/ 2147483646 w 5793"/>
                  <a:gd name="T71" fmla="*/ 2147483646 h 5794"/>
                  <a:gd name="T72" fmla="*/ 2147483646 w 5793"/>
                  <a:gd name="T73" fmla="*/ 2147483646 h 5794"/>
                  <a:gd name="T74" fmla="*/ 2147483646 w 5793"/>
                  <a:gd name="T75" fmla="*/ 2147483646 h 5794"/>
                  <a:gd name="T76" fmla="*/ 2147483646 w 5793"/>
                  <a:gd name="T77" fmla="*/ 2147483646 h 5794"/>
                  <a:gd name="T78" fmla="*/ 2147483646 w 5793"/>
                  <a:gd name="T79" fmla="*/ 2147483646 h 5794"/>
                  <a:gd name="T80" fmla="*/ 2147483646 w 5793"/>
                  <a:gd name="T81" fmla="*/ 2147483646 h 5794"/>
                  <a:gd name="T82" fmla="*/ 2147483646 w 5793"/>
                  <a:gd name="T83" fmla="*/ 2147483646 h 5794"/>
                  <a:gd name="T84" fmla="*/ 2147483646 w 5793"/>
                  <a:gd name="T85" fmla="*/ 2147483646 h 5794"/>
                  <a:gd name="T86" fmla="*/ 2147483646 w 5793"/>
                  <a:gd name="T87" fmla="*/ 2147483646 h 5794"/>
                  <a:gd name="T88" fmla="*/ 2147483646 w 5793"/>
                  <a:gd name="T89" fmla="*/ 2147483646 h 5794"/>
                  <a:gd name="T90" fmla="*/ 2147483646 w 5793"/>
                  <a:gd name="T91" fmla="*/ 2147483646 h 5794"/>
                  <a:gd name="T92" fmla="*/ 2147483646 w 5793"/>
                  <a:gd name="T93" fmla="*/ 2147483646 h 5794"/>
                  <a:gd name="T94" fmla="*/ 2147483646 w 5793"/>
                  <a:gd name="T95" fmla="*/ 2147483646 h 5794"/>
                  <a:gd name="T96" fmla="*/ 2147483646 w 5793"/>
                  <a:gd name="T97" fmla="*/ 2147483646 h 5794"/>
                  <a:gd name="T98" fmla="*/ 2147483646 w 5793"/>
                  <a:gd name="T99" fmla="*/ 2147483646 h 5794"/>
                  <a:gd name="T100" fmla="*/ 2147483646 w 5793"/>
                  <a:gd name="T101" fmla="*/ 2147483646 h 5794"/>
                  <a:gd name="T102" fmla="*/ 2147483646 w 5793"/>
                  <a:gd name="T103" fmla="*/ 2147483646 h 5794"/>
                  <a:gd name="T104" fmla="*/ 2147483646 w 5793"/>
                  <a:gd name="T105" fmla="*/ 2147483646 h 5794"/>
                  <a:gd name="T106" fmla="*/ 2147483646 w 5793"/>
                  <a:gd name="T107" fmla="*/ 2147483646 h 5794"/>
                  <a:gd name="T108" fmla="*/ 2147483646 w 5793"/>
                  <a:gd name="T109" fmla="*/ 2147483646 h 5794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5793"/>
                  <a:gd name="T166" fmla="*/ 0 h 5794"/>
                  <a:gd name="T167" fmla="*/ 5793 w 5793"/>
                  <a:gd name="T168" fmla="*/ 5794 h 5794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5793" h="5794">
                    <a:moveTo>
                      <a:pt x="5016" y="2946"/>
                    </a:moveTo>
                    <a:lnTo>
                      <a:pt x="5070" y="2947"/>
                    </a:lnTo>
                    <a:lnTo>
                      <a:pt x="5193" y="2969"/>
                    </a:lnTo>
                    <a:lnTo>
                      <a:pt x="5324" y="3011"/>
                    </a:lnTo>
                    <a:lnTo>
                      <a:pt x="5460" y="3067"/>
                    </a:lnTo>
                    <a:lnTo>
                      <a:pt x="5528" y="3100"/>
                    </a:lnTo>
                    <a:lnTo>
                      <a:pt x="5551" y="3111"/>
                    </a:lnTo>
                    <a:lnTo>
                      <a:pt x="5598" y="3120"/>
                    </a:lnTo>
                    <a:lnTo>
                      <a:pt x="5643" y="3117"/>
                    </a:lnTo>
                    <a:lnTo>
                      <a:pt x="5686" y="3103"/>
                    </a:lnTo>
                    <a:lnTo>
                      <a:pt x="5725" y="3078"/>
                    </a:lnTo>
                    <a:lnTo>
                      <a:pt x="5756" y="3046"/>
                    </a:lnTo>
                    <a:lnTo>
                      <a:pt x="5779" y="3006"/>
                    </a:lnTo>
                    <a:lnTo>
                      <a:pt x="5792" y="2960"/>
                    </a:lnTo>
                    <a:lnTo>
                      <a:pt x="5793" y="2934"/>
                    </a:lnTo>
                    <a:lnTo>
                      <a:pt x="5793" y="1305"/>
                    </a:lnTo>
                    <a:lnTo>
                      <a:pt x="4174" y="1305"/>
                    </a:lnTo>
                    <a:lnTo>
                      <a:pt x="4150" y="1304"/>
                    </a:lnTo>
                    <a:lnTo>
                      <a:pt x="4103" y="1291"/>
                    </a:lnTo>
                    <a:lnTo>
                      <a:pt x="4064" y="1269"/>
                    </a:lnTo>
                    <a:lnTo>
                      <a:pt x="4032" y="1237"/>
                    </a:lnTo>
                    <a:lnTo>
                      <a:pt x="4009" y="1199"/>
                    </a:lnTo>
                    <a:lnTo>
                      <a:pt x="3996" y="1156"/>
                    </a:lnTo>
                    <a:lnTo>
                      <a:pt x="3992" y="1110"/>
                    </a:lnTo>
                    <a:lnTo>
                      <a:pt x="4002" y="1063"/>
                    </a:lnTo>
                    <a:lnTo>
                      <a:pt x="4011" y="1040"/>
                    </a:lnTo>
                    <a:lnTo>
                      <a:pt x="4044" y="973"/>
                    </a:lnTo>
                    <a:lnTo>
                      <a:pt x="4097" y="837"/>
                    </a:lnTo>
                    <a:lnTo>
                      <a:pt x="4134" y="705"/>
                    </a:lnTo>
                    <a:lnTo>
                      <a:pt x="4155" y="583"/>
                    </a:lnTo>
                    <a:lnTo>
                      <a:pt x="4156" y="529"/>
                    </a:lnTo>
                    <a:lnTo>
                      <a:pt x="4156" y="496"/>
                    </a:lnTo>
                    <a:lnTo>
                      <a:pt x="4150" y="436"/>
                    </a:lnTo>
                    <a:lnTo>
                      <a:pt x="4138" y="379"/>
                    </a:lnTo>
                    <a:lnTo>
                      <a:pt x="4120" y="327"/>
                    </a:lnTo>
                    <a:lnTo>
                      <a:pt x="4097" y="277"/>
                    </a:lnTo>
                    <a:lnTo>
                      <a:pt x="4069" y="232"/>
                    </a:lnTo>
                    <a:lnTo>
                      <a:pt x="4019" y="170"/>
                    </a:lnTo>
                    <a:lnTo>
                      <a:pt x="3937" y="104"/>
                    </a:lnTo>
                    <a:lnTo>
                      <a:pt x="3840" y="53"/>
                    </a:lnTo>
                    <a:lnTo>
                      <a:pt x="3731" y="19"/>
                    </a:lnTo>
                    <a:lnTo>
                      <a:pt x="3613" y="1"/>
                    </a:lnTo>
                    <a:lnTo>
                      <a:pt x="3551" y="0"/>
                    </a:lnTo>
                    <a:lnTo>
                      <a:pt x="3489" y="1"/>
                    </a:lnTo>
                    <a:lnTo>
                      <a:pt x="3371" y="19"/>
                    </a:lnTo>
                    <a:lnTo>
                      <a:pt x="3262" y="53"/>
                    </a:lnTo>
                    <a:lnTo>
                      <a:pt x="3165" y="104"/>
                    </a:lnTo>
                    <a:lnTo>
                      <a:pt x="3083" y="170"/>
                    </a:lnTo>
                    <a:lnTo>
                      <a:pt x="3033" y="232"/>
                    </a:lnTo>
                    <a:lnTo>
                      <a:pt x="3004" y="277"/>
                    </a:lnTo>
                    <a:lnTo>
                      <a:pt x="2982" y="327"/>
                    </a:lnTo>
                    <a:lnTo>
                      <a:pt x="2964" y="379"/>
                    </a:lnTo>
                    <a:lnTo>
                      <a:pt x="2952" y="436"/>
                    </a:lnTo>
                    <a:lnTo>
                      <a:pt x="2946" y="496"/>
                    </a:lnTo>
                    <a:lnTo>
                      <a:pt x="2946" y="529"/>
                    </a:lnTo>
                    <a:lnTo>
                      <a:pt x="2947" y="583"/>
                    </a:lnTo>
                    <a:lnTo>
                      <a:pt x="2969" y="705"/>
                    </a:lnTo>
                    <a:lnTo>
                      <a:pt x="3009" y="837"/>
                    </a:lnTo>
                    <a:lnTo>
                      <a:pt x="3066" y="972"/>
                    </a:lnTo>
                    <a:lnTo>
                      <a:pt x="3099" y="1040"/>
                    </a:lnTo>
                    <a:lnTo>
                      <a:pt x="3109" y="1063"/>
                    </a:lnTo>
                    <a:lnTo>
                      <a:pt x="3119" y="1110"/>
                    </a:lnTo>
                    <a:lnTo>
                      <a:pt x="3115" y="1155"/>
                    </a:lnTo>
                    <a:lnTo>
                      <a:pt x="3101" y="1199"/>
                    </a:lnTo>
                    <a:lnTo>
                      <a:pt x="3078" y="1237"/>
                    </a:lnTo>
                    <a:lnTo>
                      <a:pt x="3046" y="1269"/>
                    </a:lnTo>
                    <a:lnTo>
                      <a:pt x="3005" y="1291"/>
                    </a:lnTo>
                    <a:lnTo>
                      <a:pt x="2960" y="1304"/>
                    </a:lnTo>
                    <a:lnTo>
                      <a:pt x="2934" y="1305"/>
                    </a:lnTo>
                    <a:lnTo>
                      <a:pt x="1304" y="1305"/>
                    </a:lnTo>
                    <a:lnTo>
                      <a:pt x="1304" y="2934"/>
                    </a:lnTo>
                    <a:lnTo>
                      <a:pt x="1304" y="2960"/>
                    </a:lnTo>
                    <a:lnTo>
                      <a:pt x="1291" y="3006"/>
                    </a:lnTo>
                    <a:lnTo>
                      <a:pt x="1267" y="3046"/>
                    </a:lnTo>
                    <a:lnTo>
                      <a:pt x="1236" y="3078"/>
                    </a:lnTo>
                    <a:lnTo>
                      <a:pt x="1197" y="3103"/>
                    </a:lnTo>
                    <a:lnTo>
                      <a:pt x="1154" y="3117"/>
                    </a:lnTo>
                    <a:lnTo>
                      <a:pt x="1109" y="3120"/>
                    </a:lnTo>
                    <a:lnTo>
                      <a:pt x="1062" y="3111"/>
                    </a:lnTo>
                    <a:lnTo>
                      <a:pt x="1039" y="3100"/>
                    </a:lnTo>
                    <a:lnTo>
                      <a:pt x="972" y="3067"/>
                    </a:lnTo>
                    <a:lnTo>
                      <a:pt x="836" y="3011"/>
                    </a:lnTo>
                    <a:lnTo>
                      <a:pt x="703" y="2969"/>
                    </a:lnTo>
                    <a:lnTo>
                      <a:pt x="582" y="2947"/>
                    </a:lnTo>
                    <a:lnTo>
                      <a:pt x="527" y="2946"/>
                    </a:lnTo>
                    <a:lnTo>
                      <a:pt x="496" y="2946"/>
                    </a:lnTo>
                    <a:lnTo>
                      <a:pt x="435" y="2953"/>
                    </a:lnTo>
                    <a:lnTo>
                      <a:pt x="378" y="2964"/>
                    </a:lnTo>
                    <a:lnTo>
                      <a:pt x="325" y="2982"/>
                    </a:lnTo>
                    <a:lnTo>
                      <a:pt x="276" y="3006"/>
                    </a:lnTo>
                    <a:lnTo>
                      <a:pt x="230" y="3033"/>
                    </a:lnTo>
                    <a:lnTo>
                      <a:pt x="169" y="3084"/>
                    </a:lnTo>
                    <a:lnTo>
                      <a:pt x="103" y="3166"/>
                    </a:lnTo>
                    <a:lnTo>
                      <a:pt x="51" y="3262"/>
                    </a:lnTo>
                    <a:lnTo>
                      <a:pt x="18" y="3371"/>
                    </a:lnTo>
                    <a:lnTo>
                      <a:pt x="1" y="3489"/>
                    </a:lnTo>
                    <a:lnTo>
                      <a:pt x="0" y="3551"/>
                    </a:lnTo>
                    <a:lnTo>
                      <a:pt x="1" y="3614"/>
                    </a:lnTo>
                    <a:lnTo>
                      <a:pt x="18" y="3733"/>
                    </a:lnTo>
                    <a:lnTo>
                      <a:pt x="51" y="3842"/>
                    </a:lnTo>
                    <a:lnTo>
                      <a:pt x="103" y="3938"/>
                    </a:lnTo>
                    <a:lnTo>
                      <a:pt x="169" y="4021"/>
                    </a:lnTo>
                    <a:lnTo>
                      <a:pt x="230" y="4070"/>
                    </a:lnTo>
                    <a:lnTo>
                      <a:pt x="276" y="4098"/>
                    </a:lnTo>
                    <a:lnTo>
                      <a:pt x="325" y="4122"/>
                    </a:lnTo>
                    <a:lnTo>
                      <a:pt x="378" y="4139"/>
                    </a:lnTo>
                    <a:lnTo>
                      <a:pt x="435" y="4152"/>
                    </a:lnTo>
                    <a:lnTo>
                      <a:pt x="496" y="4157"/>
                    </a:lnTo>
                    <a:lnTo>
                      <a:pt x="527" y="4158"/>
                    </a:lnTo>
                    <a:lnTo>
                      <a:pt x="582" y="4155"/>
                    </a:lnTo>
                    <a:lnTo>
                      <a:pt x="703" y="4136"/>
                    </a:lnTo>
                    <a:lnTo>
                      <a:pt x="836" y="4097"/>
                    </a:lnTo>
                    <a:lnTo>
                      <a:pt x="972" y="4044"/>
                    </a:lnTo>
                    <a:lnTo>
                      <a:pt x="1039" y="4013"/>
                    </a:lnTo>
                    <a:lnTo>
                      <a:pt x="1062" y="4002"/>
                    </a:lnTo>
                    <a:lnTo>
                      <a:pt x="1109" y="3993"/>
                    </a:lnTo>
                    <a:lnTo>
                      <a:pt x="1154" y="3996"/>
                    </a:lnTo>
                    <a:lnTo>
                      <a:pt x="1199" y="4010"/>
                    </a:lnTo>
                    <a:lnTo>
                      <a:pt x="1236" y="4034"/>
                    </a:lnTo>
                    <a:lnTo>
                      <a:pt x="1267" y="4065"/>
                    </a:lnTo>
                    <a:lnTo>
                      <a:pt x="1291" y="4105"/>
                    </a:lnTo>
                    <a:lnTo>
                      <a:pt x="1304" y="4150"/>
                    </a:lnTo>
                    <a:lnTo>
                      <a:pt x="1304" y="4176"/>
                    </a:lnTo>
                    <a:lnTo>
                      <a:pt x="1304" y="5794"/>
                    </a:lnTo>
                    <a:lnTo>
                      <a:pt x="1304" y="5483"/>
                    </a:lnTo>
                    <a:lnTo>
                      <a:pt x="1304" y="5794"/>
                    </a:lnTo>
                    <a:lnTo>
                      <a:pt x="2934" y="5794"/>
                    </a:lnTo>
                    <a:lnTo>
                      <a:pt x="2960" y="5792"/>
                    </a:lnTo>
                    <a:lnTo>
                      <a:pt x="3005" y="5781"/>
                    </a:lnTo>
                    <a:lnTo>
                      <a:pt x="3046" y="5757"/>
                    </a:lnTo>
                    <a:lnTo>
                      <a:pt x="3078" y="5725"/>
                    </a:lnTo>
                    <a:lnTo>
                      <a:pt x="3101" y="5687"/>
                    </a:lnTo>
                    <a:lnTo>
                      <a:pt x="3115" y="5645"/>
                    </a:lnTo>
                    <a:lnTo>
                      <a:pt x="3119" y="5598"/>
                    </a:lnTo>
                    <a:lnTo>
                      <a:pt x="3109" y="5551"/>
                    </a:lnTo>
                    <a:lnTo>
                      <a:pt x="3099" y="5529"/>
                    </a:lnTo>
                    <a:lnTo>
                      <a:pt x="3066" y="5462"/>
                    </a:lnTo>
                    <a:lnTo>
                      <a:pt x="3009" y="5326"/>
                    </a:lnTo>
                    <a:lnTo>
                      <a:pt x="2969" y="5194"/>
                    </a:lnTo>
                    <a:lnTo>
                      <a:pt x="2947" y="5072"/>
                    </a:lnTo>
                    <a:lnTo>
                      <a:pt x="2946" y="5017"/>
                    </a:lnTo>
                    <a:lnTo>
                      <a:pt x="2946" y="4985"/>
                    </a:lnTo>
                    <a:lnTo>
                      <a:pt x="2952" y="4925"/>
                    </a:lnTo>
                    <a:lnTo>
                      <a:pt x="2964" y="4868"/>
                    </a:lnTo>
                    <a:lnTo>
                      <a:pt x="2982" y="4815"/>
                    </a:lnTo>
                    <a:lnTo>
                      <a:pt x="3004" y="4766"/>
                    </a:lnTo>
                    <a:lnTo>
                      <a:pt x="3033" y="4721"/>
                    </a:lnTo>
                    <a:lnTo>
                      <a:pt x="3083" y="4660"/>
                    </a:lnTo>
                    <a:lnTo>
                      <a:pt x="3165" y="4592"/>
                    </a:lnTo>
                    <a:lnTo>
                      <a:pt x="3262" y="4542"/>
                    </a:lnTo>
                    <a:lnTo>
                      <a:pt x="3371" y="4508"/>
                    </a:lnTo>
                    <a:lnTo>
                      <a:pt x="3489" y="4491"/>
                    </a:lnTo>
                    <a:lnTo>
                      <a:pt x="3551" y="4489"/>
                    </a:lnTo>
                    <a:lnTo>
                      <a:pt x="3613" y="4491"/>
                    </a:lnTo>
                    <a:lnTo>
                      <a:pt x="3731" y="4508"/>
                    </a:lnTo>
                    <a:lnTo>
                      <a:pt x="3840" y="4542"/>
                    </a:lnTo>
                    <a:lnTo>
                      <a:pt x="3937" y="4592"/>
                    </a:lnTo>
                    <a:lnTo>
                      <a:pt x="4019" y="4660"/>
                    </a:lnTo>
                    <a:lnTo>
                      <a:pt x="4069" y="4721"/>
                    </a:lnTo>
                    <a:lnTo>
                      <a:pt x="4097" y="4766"/>
                    </a:lnTo>
                    <a:lnTo>
                      <a:pt x="4120" y="4815"/>
                    </a:lnTo>
                    <a:lnTo>
                      <a:pt x="4138" y="4868"/>
                    </a:lnTo>
                    <a:lnTo>
                      <a:pt x="4150" y="4925"/>
                    </a:lnTo>
                    <a:lnTo>
                      <a:pt x="4156" y="4985"/>
                    </a:lnTo>
                    <a:lnTo>
                      <a:pt x="4156" y="5017"/>
                    </a:lnTo>
                    <a:lnTo>
                      <a:pt x="4155" y="5072"/>
                    </a:lnTo>
                    <a:lnTo>
                      <a:pt x="4134" y="5194"/>
                    </a:lnTo>
                    <a:lnTo>
                      <a:pt x="4097" y="5326"/>
                    </a:lnTo>
                    <a:lnTo>
                      <a:pt x="4044" y="5462"/>
                    </a:lnTo>
                    <a:lnTo>
                      <a:pt x="4011" y="5529"/>
                    </a:lnTo>
                    <a:lnTo>
                      <a:pt x="4002" y="5553"/>
                    </a:lnTo>
                    <a:lnTo>
                      <a:pt x="3992" y="5599"/>
                    </a:lnTo>
                    <a:lnTo>
                      <a:pt x="3996" y="5645"/>
                    </a:lnTo>
                    <a:lnTo>
                      <a:pt x="4009" y="5687"/>
                    </a:lnTo>
                    <a:lnTo>
                      <a:pt x="4032" y="5726"/>
                    </a:lnTo>
                    <a:lnTo>
                      <a:pt x="4064" y="5757"/>
                    </a:lnTo>
                    <a:lnTo>
                      <a:pt x="4103" y="5781"/>
                    </a:lnTo>
                    <a:lnTo>
                      <a:pt x="4150" y="5792"/>
                    </a:lnTo>
                    <a:lnTo>
                      <a:pt x="4174" y="5794"/>
                    </a:lnTo>
                    <a:lnTo>
                      <a:pt x="5793" y="5794"/>
                    </a:lnTo>
                    <a:lnTo>
                      <a:pt x="5793" y="4176"/>
                    </a:lnTo>
                    <a:lnTo>
                      <a:pt x="5792" y="4150"/>
                    </a:lnTo>
                    <a:lnTo>
                      <a:pt x="5779" y="4105"/>
                    </a:lnTo>
                    <a:lnTo>
                      <a:pt x="5757" y="4065"/>
                    </a:lnTo>
                    <a:lnTo>
                      <a:pt x="5725" y="4034"/>
                    </a:lnTo>
                    <a:lnTo>
                      <a:pt x="5687" y="4010"/>
                    </a:lnTo>
                    <a:lnTo>
                      <a:pt x="5644" y="3996"/>
                    </a:lnTo>
                    <a:lnTo>
                      <a:pt x="5598" y="3993"/>
                    </a:lnTo>
                    <a:lnTo>
                      <a:pt x="5551" y="4002"/>
                    </a:lnTo>
                    <a:lnTo>
                      <a:pt x="5528" y="4013"/>
                    </a:lnTo>
                    <a:lnTo>
                      <a:pt x="5460" y="4044"/>
                    </a:lnTo>
                    <a:lnTo>
                      <a:pt x="5325" y="4097"/>
                    </a:lnTo>
                    <a:lnTo>
                      <a:pt x="5193" y="4136"/>
                    </a:lnTo>
                    <a:lnTo>
                      <a:pt x="5070" y="4155"/>
                    </a:lnTo>
                    <a:lnTo>
                      <a:pt x="5016" y="4158"/>
                    </a:lnTo>
                    <a:lnTo>
                      <a:pt x="4985" y="4157"/>
                    </a:lnTo>
                    <a:lnTo>
                      <a:pt x="4924" y="4152"/>
                    </a:lnTo>
                    <a:lnTo>
                      <a:pt x="4867" y="4139"/>
                    </a:lnTo>
                    <a:lnTo>
                      <a:pt x="4813" y="4122"/>
                    </a:lnTo>
                    <a:lnTo>
                      <a:pt x="4764" y="4098"/>
                    </a:lnTo>
                    <a:lnTo>
                      <a:pt x="4719" y="4070"/>
                    </a:lnTo>
                    <a:lnTo>
                      <a:pt x="4658" y="4021"/>
                    </a:lnTo>
                    <a:lnTo>
                      <a:pt x="4592" y="3938"/>
                    </a:lnTo>
                    <a:lnTo>
                      <a:pt x="4541" y="3842"/>
                    </a:lnTo>
                    <a:lnTo>
                      <a:pt x="4506" y="3733"/>
                    </a:lnTo>
                    <a:lnTo>
                      <a:pt x="4489" y="3614"/>
                    </a:lnTo>
                    <a:lnTo>
                      <a:pt x="4488" y="3551"/>
                    </a:lnTo>
                    <a:lnTo>
                      <a:pt x="4489" y="3489"/>
                    </a:lnTo>
                    <a:lnTo>
                      <a:pt x="4506" y="3371"/>
                    </a:lnTo>
                    <a:lnTo>
                      <a:pt x="4541" y="3262"/>
                    </a:lnTo>
                    <a:lnTo>
                      <a:pt x="4592" y="3166"/>
                    </a:lnTo>
                    <a:lnTo>
                      <a:pt x="4658" y="3084"/>
                    </a:lnTo>
                    <a:lnTo>
                      <a:pt x="4719" y="3033"/>
                    </a:lnTo>
                    <a:lnTo>
                      <a:pt x="4764" y="3006"/>
                    </a:lnTo>
                    <a:lnTo>
                      <a:pt x="4813" y="2982"/>
                    </a:lnTo>
                    <a:lnTo>
                      <a:pt x="4867" y="2964"/>
                    </a:lnTo>
                    <a:lnTo>
                      <a:pt x="4924" y="2953"/>
                    </a:lnTo>
                    <a:lnTo>
                      <a:pt x="4985" y="2946"/>
                    </a:lnTo>
                    <a:lnTo>
                      <a:pt x="5016" y="2946"/>
                    </a:lnTo>
                    <a:close/>
                  </a:path>
                </a:pathLst>
              </a:custGeom>
              <a:solidFill>
                <a:srgbClr val="F6AA32"/>
              </a:solidFill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8" name="Freeform 626"/>
              <p:cNvSpPr>
                <a:spLocks/>
              </p:cNvSpPr>
              <p:nvPr/>
            </p:nvSpPr>
            <p:spPr bwMode="auto">
              <a:xfrm rot="5400000">
                <a:off x="605359" y="2624572"/>
                <a:ext cx="2105273" cy="2142739"/>
              </a:xfrm>
              <a:custGeom>
                <a:avLst/>
                <a:gdLst>
                  <a:gd name="T0" fmla="*/ 2147483646 w 5793"/>
                  <a:gd name="T1" fmla="*/ 2147483646 h 5794"/>
                  <a:gd name="T2" fmla="*/ 2147483646 w 5793"/>
                  <a:gd name="T3" fmla="*/ 2147483646 h 5794"/>
                  <a:gd name="T4" fmla="*/ 2147483646 w 5793"/>
                  <a:gd name="T5" fmla="*/ 2147483646 h 5794"/>
                  <a:gd name="T6" fmla="*/ 0 w 5793"/>
                  <a:gd name="T7" fmla="*/ 2147483646 h 5794"/>
                  <a:gd name="T8" fmla="*/ 2147483646 w 5793"/>
                  <a:gd name="T9" fmla="*/ 2147483646 h 5794"/>
                  <a:gd name="T10" fmla="*/ 2147483646 w 5793"/>
                  <a:gd name="T11" fmla="*/ 2147483646 h 5794"/>
                  <a:gd name="T12" fmla="*/ 2147483646 w 5793"/>
                  <a:gd name="T13" fmla="*/ 2147483646 h 5794"/>
                  <a:gd name="T14" fmla="*/ 2147483646 w 5793"/>
                  <a:gd name="T15" fmla="*/ 2147483646 h 5794"/>
                  <a:gd name="T16" fmla="*/ 2147483646 w 5793"/>
                  <a:gd name="T17" fmla="*/ 2147483646 h 5794"/>
                  <a:gd name="T18" fmla="*/ 2147483646 w 5793"/>
                  <a:gd name="T19" fmla="*/ 2147483646 h 5794"/>
                  <a:gd name="T20" fmla="*/ 2147483646 w 5793"/>
                  <a:gd name="T21" fmla="*/ 2147483646 h 5794"/>
                  <a:gd name="T22" fmla="*/ 2147483646 w 5793"/>
                  <a:gd name="T23" fmla="*/ 2147483646 h 5794"/>
                  <a:gd name="T24" fmla="*/ 2147483646 w 5793"/>
                  <a:gd name="T25" fmla="*/ 2147483646 h 5794"/>
                  <a:gd name="T26" fmla="*/ 2147483646 w 5793"/>
                  <a:gd name="T27" fmla="*/ 2147483646 h 5794"/>
                  <a:gd name="T28" fmla="*/ 2147483646 w 5793"/>
                  <a:gd name="T29" fmla="*/ 2147483646 h 5794"/>
                  <a:gd name="T30" fmla="*/ 2147483646 w 5793"/>
                  <a:gd name="T31" fmla="*/ 2147483646 h 5794"/>
                  <a:gd name="T32" fmla="*/ 2147483646 w 5793"/>
                  <a:gd name="T33" fmla="*/ 2147483646 h 5794"/>
                  <a:gd name="T34" fmla="*/ 2147483646 w 5793"/>
                  <a:gd name="T35" fmla="*/ 2147483646 h 5794"/>
                  <a:gd name="T36" fmla="*/ 2147483646 w 5793"/>
                  <a:gd name="T37" fmla="*/ 2147483646 h 5794"/>
                  <a:gd name="T38" fmla="*/ 2147483646 w 5793"/>
                  <a:gd name="T39" fmla="*/ 2147483646 h 5794"/>
                  <a:gd name="T40" fmla="*/ 2147483646 w 5793"/>
                  <a:gd name="T41" fmla="*/ 2147483646 h 5794"/>
                  <a:gd name="T42" fmla="*/ 2147483646 w 5793"/>
                  <a:gd name="T43" fmla="*/ 2147483646 h 5794"/>
                  <a:gd name="T44" fmla="*/ 2147483646 w 5793"/>
                  <a:gd name="T45" fmla="*/ 2147483646 h 5794"/>
                  <a:gd name="T46" fmla="*/ 2147483646 w 5793"/>
                  <a:gd name="T47" fmla="*/ 2147483646 h 5794"/>
                  <a:gd name="T48" fmla="*/ 2147483646 w 5793"/>
                  <a:gd name="T49" fmla="*/ 2147483646 h 5794"/>
                  <a:gd name="T50" fmla="*/ 2147483646 w 5793"/>
                  <a:gd name="T51" fmla="*/ 2147483646 h 5794"/>
                  <a:gd name="T52" fmla="*/ 2147483646 w 5793"/>
                  <a:gd name="T53" fmla="*/ 2147483646 h 5794"/>
                  <a:gd name="T54" fmla="*/ 2147483646 w 5793"/>
                  <a:gd name="T55" fmla="*/ 2147483646 h 5794"/>
                  <a:gd name="T56" fmla="*/ 2147483646 w 5793"/>
                  <a:gd name="T57" fmla="*/ 2147483646 h 5794"/>
                  <a:gd name="T58" fmla="*/ 2147483646 w 5793"/>
                  <a:gd name="T59" fmla="*/ 2147483646 h 5794"/>
                  <a:gd name="T60" fmla="*/ 2147483646 w 5793"/>
                  <a:gd name="T61" fmla="*/ 2147483646 h 5794"/>
                  <a:gd name="T62" fmla="*/ 2147483646 w 5793"/>
                  <a:gd name="T63" fmla="*/ 2147483646 h 5794"/>
                  <a:gd name="T64" fmla="*/ 2147483646 w 5793"/>
                  <a:gd name="T65" fmla="*/ 2147483646 h 5794"/>
                  <a:gd name="T66" fmla="*/ 2147483646 w 5793"/>
                  <a:gd name="T67" fmla="*/ 2147483646 h 5794"/>
                  <a:gd name="T68" fmla="*/ 2147483646 w 5793"/>
                  <a:gd name="T69" fmla="*/ 2147483646 h 5794"/>
                  <a:gd name="T70" fmla="*/ 2147483646 w 5793"/>
                  <a:gd name="T71" fmla="*/ 2147483646 h 5794"/>
                  <a:gd name="T72" fmla="*/ 2147483646 w 5793"/>
                  <a:gd name="T73" fmla="*/ 2147483646 h 5794"/>
                  <a:gd name="T74" fmla="*/ 2147483646 w 5793"/>
                  <a:gd name="T75" fmla="*/ 2147483646 h 5794"/>
                  <a:gd name="T76" fmla="*/ 2147483646 w 5793"/>
                  <a:gd name="T77" fmla="*/ 2147483646 h 5794"/>
                  <a:gd name="T78" fmla="*/ 2147483646 w 5793"/>
                  <a:gd name="T79" fmla="*/ 2147483646 h 5794"/>
                  <a:gd name="T80" fmla="*/ 2147483646 w 5793"/>
                  <a:gd name="T81" fmla="*/ 2147483646 h 5794"/>
                  <a:gd name="T82" fmla="*/ 2147483646 w 5793"/>
                  <a:gd name="T83" fmla="*/ 2147483646 h 5794"/>
                  <a:gd name="T84" fmla="*/ 2147483646 w 5793"/>
                  <a:gd name="T85" fmla="*/ 2147483646 h 5794"/>
                  <a:gd name="T86" fmla="*/ 2147483646 w 5793"/>
                  <a:gd name="T87" fmla="*/ 2147483646 h 5794"/>
                  <a:gd name="T88" fmla="*/ 2147483646 w 5793"/>
                  <a:gd name="T89" fmla="*/ 2147483646 h 5794"/>
                  <a:gd name="T90" fmla="*/ 2147483646 w 5793"/>
                  <a:gd name="T91" fmla="*/ 2147483646 h 5794"/>
                  <a:gd name="T92" fmla="*/ 2147483646 w 5793"/>
                  <a:gd name="T93" fmla="*/ 2147483646 h 5794"/>
                  <a:gd name="T94" fmla="*/ 2147483646 w 5793"/>
                  <a:gd name="T95" fmla="*/ 2147483646 h 5794"/>
                  <a:gd name="T96" fmla="*/ 2147483646 w 5793"/>
                  <a:gd name="T97" fmla="*/ 2147483646 h 5794"/>
                  <a:gd name="T98" fmla="*/ 2147483646 w 5793"/>
                  <a:gd name="T99" fmla="*/ 2147483646 h 5794"/>
                  <a:gd name="T100" fmla="*/ 2147483646 w 5793"/>
                  <a:gd name="T101" fmla="*/ 2147483646 h 5794"/>
                  <a:gd name="T102" fmla="*/ 2147483646 w 5793"/>
                  <a:gd name="T103" fmla="*/ 2147483646 h 5794"/>
                  <a:gd name="T104" fmla="*/ 2147483646 w 5793"/>
                  <a:gd name="T105" fmla="*/ 2147483646 h 5794"/>
                  <a:gd name="T106" fmla="*/ 2147483646 w 5793"/>
                  <a:gd name="T107" fmla="*/ 2147483646 h 5794"/>
                  <a:gd name="T108" fmla="*/ 2147483646 w 5793"/>
                  <a:gd name="T109" fmla="*/ 2147483646 h 5794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5793"/>
                  <a:gd name="T166" fmla="*/ 0 h 5794"/>
                  <a:gd name="T167" fmla="*/ 5793 w 5793"/>
                  <a:gd name="T168" fmla="*/ 5794 h 5794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5793" h="5794">
                    <a:moveTo>
                      <a:pt x="777" y="2946"/>
                    </a:moveTo>
                    <a:lnTo>
                      <a:pt x="723" y="2948"/>
                    </a:lnTo>
                    <a:lnTo>
                      <a:pt x="601" y="2970"/>
                    </a:lnTo>
                    <a:lnTo>
                      <a:pt x="469" y="3011"/>
                    </a:lnTo>
                    <a:lnTo>
                      <a:pt x="333" y="3067"/>
                    </a:lnTo>
                    <a:lnTo>
                      <a:pt x="265" y="3101"/>
                    </a:lnTo>
                    <a:lnTo>
                      <a:pt x="242" y="3111"/>
                    </a:lnTo>
                    <a:lnTo>
                      <a:pt x="195" y="3120"/>
                    </a:lnTo>
                    <a:lnTo>
                      <a:pt x="150" y="3117"/>
                    </a:lnTo>
                    <a:lnTo>
                      <a:pt x="107" y="3103"/>
                    </a:lnTo>
                    <a:lnTo>
                      <a:pt x="68" y="3079"/>
                    </a:lnTo>
                    <a:lnTo>
                      <a:pt x="37" y="3046"/>
                    </a:lnTo>
                    <a:lnTo>
                      <a:pt x="14" y="3006"/>
                    </a:lnTo>
                    <a:lnTo>
                      <a:pt x="1" y="2961"/>
                    </a:lnTo>
                    <a:lnTo>
                      <a:pt x="0" y="2935"/>
                    </a:lnTo>
                    <a:lnTo>
                      <a:pt x="0" y="1306"/>
                    </a:lnTo>
                    <a:lnTo>
                      <a:pt x="1618" y="1306"/>
                    </a:lnTo>
                    <a:lnTo>
                      <a:pt x="1643" y="1304"/>
                    </a:lnTo>
                    <a:lnTo>
                      <a:pt x="1690" y="1291"/>
                    </a:lnTo>
                    <a:lnTo>
                      <a:pt x="1729" y="1269"/>
                    </a:lnTo>
                    <a:lnTo>
                      <a:pt x="1761" y="1237"/>
                    </a:lnTo>
                    <a:lnTo>
                      <a:pt x="1784" y="1199"/>
                    </a:lnTo>
                    <a:lnTo>
                      <a:pt x="1797" y="1156"/>
                    </a:lnTo>
                    <a:lnTo>
                      <a:pt x="1801" y="1110"/>
                    </a:lnTo>
                    <a:lnTo>
                      <a:pt x="1792" y="1063"/>
                    </a:lnTo>
                    <a:lnTo>
                      <a:pt x="1782" y="1041"/>
                    </a:lnTo>
                    <a:lnTo>
                      <a:pt x="1749" y="974"/>
                    </a:lnTo>
                    <a:lnTo>
                      <a:pt x="1696" y="838"/>
                    </a:lnTo>
                    <a:lnTo>
                      <a:pt x="1659" y="705"/>
                    </a:lnTo>
                    <a:lnTo>
                      <a:pt x="1638" y="584"/>
                    </a:lnTo>
                    <a:lnTo>
                      <a:pt x="1637" y="529"/>
                    </a:lnTo>
                    <a:lnTo>
                      <a:pt x="1637" y="497"/>
                    </a:lnTo>
                    <a:lnTo>
                      <a:pt x="1643" y="436"/>
                    </a:lnTo>
                    <a:lnTo>
                      <a:pt x="1655" y="379"/>
                    </a:lnTo>
                    <a:lnTo>
                      <a:pt x="1673" y="327"/>
                    </a:lnTo>
                    <a:lnTo>
                      <a:pt x="1696" y="278"/>
                    </a:lnTo>
                    <a:lnTo>
                      <a:pt x="1723" y="232"/>
                    </a:lnTo>
                    <a:lnTo>
                      <a:pt x="1774" y="170"/>
                    </a:lnTo>
                    <a:lnTo>
                      <a:pt x="1856" y="104"/>
                    </a:lnTo>
                    <a:lnTo>
                      <a:pt x="1953" y="53"/>
                    </a:lnTo>
                    <a:lnTo>
                      <a:pt x="2062" y="20"/>
                    </a:lnTo>
                    <a:lnTo>
                      <a:pt x="2180" y="2"/>
                    </a:lnTo>
                    <a:lnTo>
                      <a:pt x="2242" y="0"/>
                    </a:lnTo>
                    <a:lnTo>
                      <a:pt x="2304" y="2"/>
                    </a:lnTo>
                    <a:lnTo>
                      <a:pt x="2422" y="20"/>
                    </a:lnTo>
                    <a:lnTo>
                      <a:pt x="2531" y="53"/>
                    </a:lnTo>
                    <a:lnTo>
                      <a:pt x="2628" y="104"/>
                    </a:lnTo>
                    <a:lnTo>
                      <a:pt x="2710" y="170"/>
                    </a:lnTo>
                    <a:lnTo>
                      <a:pt x="2760" y="232"/>
                    </a:lnTo>
                    <a:lnTo>
                      <a:pt x="2789" y="278"/>
                    </a:lnTo>
                    <a:lnTo>
                      <a:pt x="2811" y="327"/>
                    </a:lnTo>
                    <a:lnTo>
                      <a:pt x="2829" y="379"/>
                    </a:lnTo>
                    <a:lnTo>
                      <a:pt x="2841" y="436"/>
                    </a:lnTo>
                    <a:lnTo>
                      <a:pt x="2847" y="497"/>
                    </a:lnTo>
                    <a:lnTo>
                      <a:pt x="2848" y="529"/>
                    </a:lnTo>
                    <a:lnTo>
                      <a:pt x="2846" y="584"/>
                    </a:lnTo>
                    <a:lnTo>
                      <a:pt x="2824" y="705"/>
                    </a:lnTo>
                    <a:lnTo>
                      <a:pt x="2784" y="838"/>
                    </a:lnTo>
                    <a:lnTo>
                      <a:pt x="2727" y="972"/>
                    </a:lnTo>
                    <a:lnTo>
                      <a:pt x="2694" y="1040"/>
                    </a:lnTo>
                    <a:lnTo>
                      <a:pt x="2684" y="1063"/>
                    </a:lnTo>
                    <a:lnTo>
                      <a:pt x="2675" y="1110"/>
                    </a:lnTo>
                    <a:lnTo>
                      <a:pt x="2677" y="1155"/>
                    </a:lnTo>
                    <a:lnTo>
                      <a:pt x="2692" y="1199"/>
                    </a:lnTo>
                    <a:lnTo>
                      <a:pt x="2715" y="1237"/>
                    </a:lnTo>
                    <a:lnTo>
                      <a:pt x="2747" y="1269"/>
                    </a:lnTo>
                    <a:lnTo>
                      <a:pt x="2787" y="1291"/>
                    </a:lnTo>
                    <a:lnTo>
                      <a:pt x="2834" y="1304"/>
                    </a:lnTo>
                    <a:lnTo>
                      <a:pt x="2859" y="1306"/>
                    </a:lnTo>
                    <a:lnTo>
                      <a:pt x="4489" y="1306"/>
                    </a:lnTo>
                    <a:lnTo>
                      <a:pt x="4489" y="2935"/>
                    </a:lnTo>
                    <a:lnTo>
                      <a:pt x="4491" y="2961"/>
                    </a:lnTo>
                    <a:lnTo>
                      <a:pt x="4502" y="3006"/>
                    </a:lnTo>
                    <a:lnTo>
                      <a:pt x="4526" y="3046"/>
                    </a:lnTo>
                    <a:lnTo>
                      <a:pt x="4557" y="3079"/>
                    </a:lnTo>
                    <a:lnTo>
                      <a:pt x="4596" y="3103"/>
                    </a:lnTo>
                    <a:lnTo>
                      <a:pt x="4638" y="3117"/>
                    </a:lnTo>
                    <a:lnTo>
                      <a:pt x="4684" y="3120"/>
                    </a:lnTo>
                    <a:lnTo>
                      <a:pt x="4730" y="3111"/>
                    </a:lnTo>
                    <a:lnTo>
                      <a:pt x="4754" y="3101"/>
                    </a:lnTo>
                    <a:lnTo>
                      <a:pt x="4821" y="3067"/>
                    </a:lnTo>
                    <a:lnTo>
                      <a:pt x="4957" y="3011"/>
                    </a:lnTo>
                    <a:lnTo>
                      <a:pt x="5089" y="2970"/>
                    </a:lnTo>
                    <a:lnTo>
                      <a:pt x="5211" y="2948"/>
                    </a:lnTo>
                    <a:lnTo>
                      <a:pt x="5266" y="2946"/>
                    </a:lnTo>
                    <a:lnTo>
                      <a:pt x="5297" y="2946"/>
                    </a:lnTo>
                    <a:lnTo>
                      <a:pt x="5358" y="2953"/>
                    </a:lnTo>
                    <a:lnTo>
                      <a:pt x="5415" y="2965"/>
                    </a:lnTo>
                    <a:lnTo>
                      <a:pt x="5468" y="2983"/>
                    </a:lnTo>
                    <a:lnTo>
                      <a:pt x="5517" y="3006"/>
                    </a:lnTo>
                    <a:lnTo>
                      <a:pt x="5562" y="3033"/>
                    </a:lnTo>
                    <a:lnTo>
                      <a:pt x="5623" y="3084"/>
                    </a:lnTo>
                    <a:lnTo>
                      <a:pt x="5691" y="3167"/>
                    </a:lnTo>
                    <a:lnTo>
                      <a:pt x="5741" y="3263"/>
                    </a:lnTo>
                    <a:lnTo>
                      <a:pt x="5775" y="3372"/>
                    </a:lnTo>
                    <a:lnTo>
                      <a:pt x="5792" y="3489"/>
                    </a:lnTo>
                    <a:lnTo>
                      <a:pt x="5793" y="3552"/>
                    </a:lnTo>
                    <a:lnTo>
                      <a:pt x="5792" y="3614"/>
                    </a:lnTo>
                    <a:lnTo>
                      <a:pt x="5775" y="3733"/>
                    </a:lnTo>
                    <a:lnTo>
                      <a:pt x="5741" y="3842"/>
                    </a:lnTo>
                    <a:lnTo>
                      <a:pt x="5691" y="3938"/>
                    </a:lnTo>
                    <a:lnTo>
                      <a:pt x="5623" y="4021"/>
                    </a:lnTo>
                    <a:lnTo>
                      <a:pt x="5562" y="4070"/>
                    </a:lnTo>
                    <a:lnTo>
                      <a:pt x="5517" y="4099"/>
                    </a:lnTo>
                    <a:lnTo>
                      <a:pt x="5468" y="4122"/>
                    </a:lnTo>
                    <a:lnTo>
                      <a:pt x="5415" y="4139"/>
                    </a:lnTo>
                    <a:lnTo>
                      <a:pt x="5358" y="4152"/>
                    </a:lnTo>
                    <a:lnTo>
                      <a:pt x="5297" y="4157"/>
                    </a:lnTo>
                    <a:lnTo>
                      <a:pt x="5266" y="4158"/>
                    </a:lnTo>
                    <a:lnTo>
                      <a:pt x="5211" y="4156"/>
                    </a:lnTo>
                    <a:lnTo>
                      <a:pt x="5089" y="4136"/>
                    </a:lnTo>
                    <a:lnTo>
                      <a:pt x="4957" y="4097"/>
                    </a:lnTo>
                    <a:lnTo>
                      <a:pt x="4821" y="4044"/>
                    </a:lnTo>
                    <a:lnTo>
                      <a:pt x="4754" y="4013"/>
                    </a:lnTo>
                    <a:lnTo>
                      <a:pt x="4730" y="4003"/>
                    </a:lnTo>
                    <a:lnTo>
                      <a:pt x="4684" y="3994"/>
                    </a:lnTo>
                    <a:lnTo>
                      <a:pt x="4638" y="3996"/>
                    </a:lnTo>
                    <a:lnTo>
                      <a:pt x="4596" y="4011"/>
                    </a:lnTo>
                    <a:lnTo>
                      <a:pt x="4557" y="4034"/>
                    </a:lnTo>
                    <a:lnTo>
                      <a:pt x="4526" y="4065"/>
                    </a:lnTo>
                    <a:lnTo>
                      <a:pt x="4502" y="4105"/>
                    </a:lnTo>
                    <a:lnTo>
                      <a:pt x="4491" y="4151"/>
                    </a:lnTo>
                    <a:lnTo>
                      <a:pt x="4489" y="4176"/>
                    </a:lnTo>
                    <a:lnTo>
                      <a:pt x="4489" y="5794"/>
                    </a:lnTo>
                    <a:lnTo>
                      <a:pt x="4489" y="5483"/>
                    </a:lnTo>
                    <a:lnTo>
                      <a:pt x="4489" y="5794"/>
                    </a:lnTo>
                    <a:lnTo>
                      <a:pt x="2859" y="5794"/>
                    </a:lnTo>
                    <a:lnTo>
                      <a:pt x="2834" y="5793"/>
                    </a:lnTo>
                    <a:lnTo>
                      <a:pt x="2787" y="5781"/>
                    </a:lnTo>
                    <a:lnTo>
                      <a:pt x="2747" y="5758"/>
                    </a:lnTo>
                    <a:lnTo>
                      <a:pt x="2715" y="5725"/>
                    </a:lnTo>
                    <a:lnTo>
                      <a:pt x="2692" y="5688"/>
                    </a:lnTo>
                    <a:lnTo>
                      <a:pt x="2677" y="5645"/>
                    </a:lnTo>
                    <a:lnTo>
                      <a:pt x="2675" y="5598"/>
                    </a:lnTo>
                    <a:lnTo>
                      <a:pt x="2684" y="5552"/>
                    </a:lnTo>
                    <a:lnTo>
                      <a:pt x="2694" y="5530"/>
                    </a:lnTo>
                    <a:lnTo>
                      <a:pt x="2727" y="5462"/>
                    </a:lnTo>
                    <a:lnTo>
                      <a:pt x="2784" y="5326"/>
                    </a:lnTo>
                    <a:lnTo>
                      <a:pt x="2824" y="5194"/>
                    </a:lnTo>
                    <a:lnTo>
                      <a:pt x="2846" y="5072"/>
                    </a:lnTo>
                    <a:lnTo>
                      <a:pt x="2848" y="5018"/>
                    </a:lnTo>
                    <a:lnTo>
                      <a:pt x="2847" y="4985"/>
                    </a:lnTo>
                    <a:lnTo>
                      <a:pt x="2841" y="4926"/>
                    </a:lnTo>
                    <a:lnTo>
                      <a:pt x="2829" y="4869"/>
                    </a:lnTo>
                    <a:lnTo>
                      <a:pt x="2811" y="4815"/>
                    </a:lnTo>
                    <a:lnTo>
                      <a:pt x="2789" y="4766"/>
                    </a:lnTo>
                    <a:lnTo>
                      <a:pt x="2760" y="4721"/>
                    </a:lnTo>
                    <a:lnTo>
                      <a:pt x="2710" y="4660"/>
                    </a:lnTo>
                    <a:lnTo>
                      <a:pt x="2628" y="4592"/>
                    </a:lnTo>
                    <a:lnTo>
                      <a:pt x="2531" y="4542"/>
                    </a:lnTo>
                    <a:lnTo>
                      <a:pt x="2422" y="4508"/>
                    </a:lnTo>
                    <a:lnTo>
                      <a:pt x="2304" y="4491"/>
                    </a:lnTo>
                    <a:lnTo>
                      <a:pt x="2242" y="4489"/>
                    </a:lnTo>
                    <a:lnTo>
                      <a:pt x="2180" y="4491"/>
                    </a:lnTo>
                    <a:lnTo>
                      <a:pt x="2062" y="4508"/>
                    </a:lnTo>
                    <a:lnTo>
                      <a:pt x="1953" y="4542"/>
                    </a:lnTo>
                    <a:lnTo>
                      <a:pt x="1856" y="4592"/>
                    </a:lnTo>
                    <a:lnTo>
                      <a:pt x="1774" y="4660"/>
                    </a:lnTo>
                    <a:lnTo>
                      <a:pt x="1723" y="4721"/>
                    </a:lnTo>
                    <a:lnTo>
                      <a:pt x="1696" y="4766"/>
                    </a:lnTo>
                    <a:lnTo>
                      <a:pt x="1673" y="4815"/>
                    </a:lnTo>
                    <a:lnTo>
                      <a:pt x="1655" y="4869"/>
                    </a:lnTo>
                    <a:lnTo>
                      <a:pt x="1643" y="4926"/>
                    </a:lnTo>
                    <a:lnTo>
                      <a:pt x="1637" y="4985"/>
                    </a:lnTo>
                    <a:lnTo>
                      <a:pt x="1637" y="5018"/>
                    </a:lnTo>
                    <a:lnTo>
                      <a:pt x="1638" y="5072"/>
                    </a:lnTo>
                    <a:lnTo>
                      <a:pt x="1659" y="5194"/>
                    </a:lnTo>
                    <a:lnTo>
                      <a:pt x="1696" y="5326"/>
                    </a:lnTo>
                    <a:lnTo>
                      <a:pt x="1749" y="5462"/>
                    </a:lnTo>
                    <a:lnTo>
                      <a:pt x="1782" y="5530"/>
                    </a:lnTo>
                    <a:lnTo>
                      <a:pt x="1792" y="5553"/>
                    </a:lnTo>
                    <a:lnTo>
                      <a:pt x="1801" y="5600"/>
                    </a:lnTo>
                    <a:lnTo>
                      <a:pt x="1797" y="5645"/>
                    </a:lnTo>
                    <a:lnTo>
                      <a:pt x="1784" y="5688"/>
                    </a:lnTo>
                    <a:lnTo>
                      <a:pt x="1761" y="5727"/>
                    </a:lnTo>
                    <a:lnTo>
                      <a:pt x="1729" y="5758"/>
                    </a:lnTo>
                    <a:lnTo>
                      <a:pt x="1690" y="5781"/>
                    </a:lnTo>
                    <a:lnTo>
                      <a:pt x="1643" y="5793"/>
                    </a:lnTo>
                    <a:lnTo>
                      <a:pt x="1618" y="5794"/>
                    </a:lnTo>
                    <a:lnTo>
                      <a:pt x="0" y="5794"/>
                    </a:lnTo>
                    <a:lnTo>
                      <a:pt x="0" y="4176"/>
                    </a:lnTo>
                    <a:lnTo>
                      <a:pt x="1" y="4151"/>
                    </a:lnTo>
                    <a:lnTo>
                      <a:pt x="14" y="4105"/>
                    </a:lnTo>
                    <a:lnTo>
                      <a:pt x="37" y="4065"/>
                    </a:lnTo>
                    <a:lnTo>
                      <a:pt x="68" y="4034"/>
                    </a:lnTo>
                    <a:lnTo>
                      <a:pt x="106" y="4011"/>
                    </a:lnTo>
                    <a:lnTo>
                      <a:pt x="149" y="3996"/>
                    </a:lnTo>
                    <a:lnTo>
                      <a:pt x="195" y="3994"/>
                    </a:lnTo>
                    <a:lnTo>
                      <a:pt x="242" y="4003"/>
                    </a:lnTo>
                    <a:lnTo>
                      <a:pt x="265" y="4013"/>
                    </a:lnTo>
                    <a:lnTo>
                      <a:pt x="333" y="4044"/>
                    </a:lnTo>
                    <a:lnTo>
                      <a:pt x="469" y="4097"/>
                    </a:lnTo>
                    <a:lnTo>
                      <a:pt x="601" y="4136"/>
                    </a:lnTo>
                    <a:lnTo>
                      <a:pt x="723" y="4156"/>
                    </a:lnTo>
                    <a:lnTo>
                      <a:pt x="777" y="4158"/>
                    </a:lnTo>
                    <a:lnTo>
                      <a:pt x="808" y="4157"/>
                    </a:lnTo>
                    <a:lnTo>
                      <a:pt x="869" y="4152"/>
                    </a:lnTo>
                    <a:lnTo>
                      <a:pt x="926" y="4139"/>
                    </a:lnTo>
                    <a:lnTo>
                      <a:pt x="979" y="4122"/>
                    </a:lnTo>
                    <a:lnTo>
                      <a:pt x="1029" y="4099"/>
                    </a:lnTo>
                    <a:lnTo>
                      <a:pt x="1074" y="4070"/>
                    </a:lnTo>
                    <a:lnTo>
                      <a:pt x="1135" y="4021"/>
                    </a:lnTo>
                    <a:lnTo>
                      <a:pt x="1201" y="3938"/>
                    </a:lnTo>
                    <a:lnTo>
                      <a:pt x="1252" y="3842"/>
                    </a:lnTo>
                    <a:lnTo>
                      <a:pt x="1287" y="3733"/>
                    </a:lnTo>
                    <a:lnTo>
                      <a:pt x="1303" y="3614"/>
                    </a:lnTo>
                    <a:lnTo>
                      <a:pt x="1305" y="3552"/>
                    </a:lnTo>
                    <a:lnTo>
                      <a:pt x="1303" y="3489"/>
                    </a:lnTo>
                    <a:lnTo>
                      <a:pt x="1287" y="3372"/>
                    </a:lnTo>
                    <a:lnTo>
                      <a:pt x="1252" y="3263"/>
                    </a:lnTo>
                    <a:lnTo>
                      <a:pt x="1201" y="3167"/>
                    </a:lnTo>
                    <a:lnTo>
                      <a:pt x="1135" y="3084"/>
                    </a:lnTo>
                    <a:lnTo>
                      <a:pt x="1074" y="3033"/>
                    </a:lnTo>
                    <a:lnTo>
                      <a:pt x="1029" y="3006"/>
                    </a:lnTo>
                    <a:lnTo>
                      <a:pt x="979" y="2983"/>
                    </a:lnTo>
                    <a:lnTo>
                      <a:pt x="926" y="2965"/>
                    </a:lnTo>
                    <a:lnTo>
                      <a:pt x="869" y="2953"/>
                    </a:lnTo>
                    <a:lnTo>
                      <a:pt x="808" y="2946"/>
                    </a:lnTo>
                    <a:lnTo>
                      <a:pt x="777" y="2946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49" name="Group 62"/>
            <p:cNvGrpSpPr>
              <a:grpSpLocks/>
            </p:cNvGrpSpPr>
            <p:nvPr/>
          </p:nvGrpSpPr>
          <p:grpSpPr bwMode="auto">
            <a:xfrm rot="5375128">
              <a:off x="1418531" y="3926740"/>
              <a:ext cx="1397633" cy="835156"/>
              <a:chOff x="10243750" y="1881543"/>
              <a:chExt cx="1942598" cy="1121279"/>
            </a:xfrm>
          </p:grpSpPr>
          <p:sp>
            <p:nvSpPr>
              <p:cNvPr id="51" name="Freeform 3127"/>
              <p:cNvSpPr>
                <a:spLocks/>
              </p:cNvSpPr>
              <p:nvPr/>
            </p:nvSpPr>
            <p:spPr bwMode="auto">
              <a:xfrm>
                <a:off x="11229332" y="2039856"/>
                <a:ext cx="678481" cy="626107"/>
              </a:xfrm>
              <a:custGeom>
                <a:avLst/>
                <a:gdLst>
                  <a:gd name="T0" fmla="*/ 2147483646 w 570"/>
                  <a:gd name="T1" fmla="*/ 0 h 526"/>
                  <a:gd name="T2" fmla="*/ 2147483646 w 570"/>
                  <a:gd name="T3" fmla="*/ 2147483646 h 526"/>
                  <a:gd name="T4" fmla="*/ 2147483646 w 570"/>
                  <a:gd name="T5" fmla="*/ 2147483646 h 526"/>
                  <a:gd name="T6" fmla="*/ 0 w 570"/>
                  <a:gd name="T7" fmla="*/ 2147483646 h 526"/>
                  <a:gd name="T8" fmla="*/ 2147483646 w 570"/>
                  <a:gd name="T9" fmla="*/ 0 h 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0"/>
                  <a:gd name="T16" fmla="*/ 0 h 526"/>
                  <a:gd name="T17" fmla="*/ 570 w 570"/>
                  <a:gd name="T18" fmla="*/ 526 h 5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0" h="526">
                    <a:moveTo>
                      <a:pt x="465" y="0"/>
                    </a:moveTo>
                    <a:lnTo>
                      <a:pt x="570" y="407"/>
                    </a:lnTo>
                    <a:lnTo>
                      <a:pt x="105" y="526"/>
                    </a:lnTo>
                    <a:lnTo>
                      <a:pt x="0" y="121"/>
                    </a:lnTo>
                    <a:lnTo>
                      <a:pt x="465" y="0"/>
                    </a:lnTo>
                    <a:close/>
                  </a:path>
                </a:pathLst>
              </a:custGeom>
              <a:solidFill>
                <a:srgbClr val="EBC09F"/>
              </a:solidFill>
              <a:ln w="0">
                <a:solidFill>
                  <a:srgbClr val="EBC09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2" name="Freeform 3128"/>
              <p:cNvSpPr>
                <a:spLocks/>
              </p:cNvSpPr>
              <p:nvPr/>
            </p:nvSpPr>
            <p:spPr bwMode="auto">
              <a:xfrm>
                <a:off x="10766299" y="2119606"/>
                <a:ext cx="657055" cy="736807"/>
              </a:xfrm>
              <a:custGeom>
                <a:avLst/>
                <a:gdLst>
                  <a:gd name="T0" fmla="*/ 2147483646 w 552"/>
                  <a:gd name="T1" fmla="*/ 0 h 619"/>
                  <a:gd name="T2" fmla="*/ 2147483646 w 552"/>
                  <a:gd name="T3" fmla="*/ 2147483646 h 619"/>
                  <a:gd name="T4" fmla="*/ 2147483646 w 552"/>
                  <a:gd name="T5" fmla="*/ 2147483646 h 619"/>
                  <a:gd name="T6" fmla="*/ 2147483646 w 552"/>
                  <a:gd name="T7" fmla="*/ 2147483646 h 619"/>
                  <a:gd name="T8" fmla="*/ 2147483646 w 552"/>
                  <a:gd name="T9" fmla="*/ 2147483646 h 619"/>
                  <a:gd name="T10" fmla="*/ 2147483646 w 552"/>
                  <a:gd name="T11" fmla="*/ 2147483646 h 619"/>
                  <a:gd name="T12" fmla="*/ 2147483646 w 552"/>
                  <a:gd name="T13" fmla="*/ 2147483646 h 619"/>
                  <a:gd name="T14" fmla="*/ 2147483646 w 552"/>
                  <a:gd name="T15" fmla="*/ 2147483646 h 619"/>
                  <a:gd name="T16" fmla="*/ 2147483646 w 552"/>
                  <a:gd name="T17" fmla="*/ 2147483646 h 619"/>
                  <a:gd name="T18" fmla="*/ 2147483646 w 552"/>
                  <a:gd name="T19" fmla="*/ 2147483646 h 619"/>
                  <a:gd name="T20" fmla="*/ 2147483646 w 552"/>
                  <a:gd name="T21" fmla="*/ 2147483646 h 619"/>
                  <a:gd name="T22" fmla="*/ 2147483646 w 552"/>
                  <a:gd name="T23" fmla="*/ 2147483646 h 619"/>
                  <a:gd name="T24" fmla="*/ 2147483646 w 552"/>
                  <a:gd name="T25" fmla="*/ 2147483646 h 619"/>
                  <a:gd name="T26" fmla="*/ 2147483646 w 552"/>
                  <a:gd name="T27" fmla="*/ 2147483646 h 619"/>
                  <a:gd name="T28" fmla="*/ 2147483646 w 552"/>
                  <a:gd name="T29" fmla="*/ 2147483646 h 619"/>
                  <a:gd name="T30" fmla="*/ 2147483646 w 552"/>
                  <a:gd name="T31" fmla="*/ 2147483646 h 619"/>
                  <a:gd name="T32" fmla="*/ 2147483646 w 552"/>
                  <a:gd name="T33" fmla="*/ 2147483646 h 619"/>
                  <a:gd name="T34" fmla="*/ 2147483646 w 552"/>
                  <a:gd name="T35" fmla="*/ 2147483646 h 619"/>
                  <a:gd name="T36" fmla="*/ 2147483646 w 552"/>
                  <a:gd name="T37" fmla="*/ 2147483646 h 619"/>
                  <a:gd name="T38" fmla="*/ 2147483646 w 552"/>
                  <a:gd name="T39" fmla="*/ 2147483646 h 619"/>
                  <a:gd name="T40" fmla="*/ 2147483646 w 552"/>
                  <a:gd name="T41" fmla="*/ 2147483646 h 619"/>
                  <a:gd name="T42" fmla="*/ 2147483646 w 552"/>
                  <a:gd name="T43" fmla="*/ 2147483646 h 619"/>
                  <a:gd name="T44" fmla="*/ 2147483646 w 552"/>
                  <a:gd name="T45" fmla="*/ 2147483646 h 619"/>
                  <a:gd name="T46" fmla="*/ 2147483646 w 552"/>
                  <a:gd name="T47" fmla="*/ 2147483646 h 619"/>
                  <a:gd name="T48" fmla="*/ 2147483646 w 552"/>
                  <a:gd name="T49" fmla="*/ 2147483646 h 619"/>
                  <a:gd name="T50" fmla="*/ 0 w 552"/>
                  <a:gd name="T51" fmla="*/ 2147483646 h 619"/>
                  <a:gd name="T52" fmla="*/ 2147483646 w 552"/>
                  <a:gd name="T53" fmla="*/ 2147483646 h 619"/>
                  <a:gd name="T54" fmla="*/ 2147483646 w 552"/>
                  <a:gd name="T55" fmla="*/ 2147483646 h 619"/>
                  <a:gd name="T56" fmla="*/ 2147483646 w 552"/>
                  <a:gd name="T57" fmla="*/ 2147483646 h 619"/>
                  <a:gd name="T58" fmla="*/ 2147483646 w 552"/>
                  <a:gd name="T59" fmla="*/ 2147483646 h 619"/>
                  <a:gd name="T60" fmla="*/ 2147483646 w 552"/>
                  <a:gd name="T61" fmla="*/ 2147483646 h 619"/>
                  <a:gd name="T62" fmla="*/ 2147483646 w 552"/>
                  <a:gd name="T63" fmla="*/ 0 h 619"/>
                  <a:gd name="T64" fmla="*/ 2147483646 w 552"/>
                  <a:gd name="T65" fmla="*/ 0 h 6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2"/>
                  <a:gd name="T100" fmla="*/ 0 h 619"/>
                  <a:gd name="T101" fmla="*/ 552 w 552"/>
                  <a:gd name="T102" fmla="*/ 619 h 6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2" h="619">
                    <a:moveTo>
                      <a:pt x="308" y="0"/>
                    </a:moveTo>
                    <a:lnTo>
                      <a:pt x="336" y="2"/>
                    </a:lnTo>
                    <a:lnTo>
                      <a:pt x="360" y="10"/>
                    </a:lnTo>
                    <a:lnTo>
                      <a:pt x="381" y="21"/>
                    </a:lnTo>
                    <a:lnTo>
                      <a:pt x="401" y="34"/>
                    </a:lnTo>
                    <a:lnTo>
                      <a:pt x="417" y="48"/>
                    </a:lnTo>
                    <a:lnTo>
                      <a:pt x="431" y="64"/>
                    </a:lnTo>
                    <a:lnTo>
                      <a:pt x="442" y="81"/>
                    </a:lnTo>
                    <a:lnTo>
                      <a:pt x="451" y="97"/>
                    </a:lnTo>
                    <a:lnTo>
                      <a:pt x="459" y="111"/>
                    </a:lnTo>
                    <a:lnTo>
                      <a:pt x="463" y="123"/>
                    </a:lnTo>
                    <a:lnTo>
                      <a:pt x="466" y="133"/>
                    </a:lnTo>
                    <a:lnTo>
                      <a:pt x="549" y="455"/>
                    </a:lnTo>
                    <a:lnTo>
                      <a:pt x="552" y="478"/>
                    </a:lnTo>
                    <a:lnTo>
                      <a:pt x="546" y="497"/>
                    </a:lnTo>
                    <a:lnTo>
                      <a:pt x="536" y="516"/>
                    </a:lnTo>
                    <a:lnTo>
                      <a:pt x="520" y="530"/>
                    </a:lnTo>
                    <a:lnTo>
                      <a:pt x="500" y="538"/>
                    </a:lnTo>
                    <a:lnTo>
                      <a:pt x="197" y="616"/>
                    </a:lnTo>
                    <a:lnTo>
                      <a:pt x="175" y="619"/>
                    </a:lnTo>
                    <a:lnTo>
                      <a:pt x="154" y="614"/>
                    </a:lnTo>
                    <a:lnTo>
                      <a:pt x="137" y="603"/>
                    </a:lnTo>
                    <a:lnTo>
                      <a:pt x="122" y="588"/>
                    </a:lnTo>
                    <a:lnTo>
                      <a:pt x="113" y="568"/>
                    </a:lnTo>
                    <a:lnTo>
                      <a:pt x="3" y="139"/>
                    </a:lnTo>
                    <a:lnTo>
                      <a:pt x="0" y="118"/>
                    </a:lnTo>
                    <a:lnTo>
                      <a:pt x="6" y="97"/>
                    </a:lnTo>
                    <a:lnTo>
                      <a:pt x="16" y="78"/>
                    </a:lnTo>
                    <a:lnTo>
                      <a:pt x="32" y="65"/>
                    </a:lnTo>
                    <a:lnTo>
                      <a:pt x="51" y="56"/>
                    </a:lnTo>
                    <a:lnTo>
                      <a:pt x="243" y="6"/>
                    </a:lnTo>
                    <a:lnTo>
                      <a:pt x="277" y="0"/>
                    </a:lnTo>
                    <a:lnTo>
                      <a:pt x="308" y="0"/>
                    </a:lnTo>
                    <a:close/>
                  </a:path>
                </a:pathLst>
              </a:custGeom>
              <a:solidFill>
                <a:srgbClr val="F7D1B4"/>
              </a:solidFill>
              <a:ln w="0">
                <a:solidFill>
                  <a:srgbClr val="F7D1B4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3" name="Freeform 3129"/>
              <p:cNvSpPr>
                <a:spLocks/>
              </p:cNvSpPr>
              <p:nvPr/>
            </p:nvSpPr>
            <p:spPr bwMode="auto">
              <a:xfrm>
                <a:off x="10335404" y="2686198"/>
                <a:ext cx="752280" cy="316624"/>
              </a:xfrm>
              <a:custGeom>
                <a:avLst/>
                <a:gdLst>
                  <a:gd name="T0" fmla="*/ 2147483646 w 632"/>
                  <a:gd name="T1" fmla="*/ 0 h 266"/>
                  <a:gd name="T2" fmla="*/ 2147483646 w 632"/>
                  <a:gd name="T3" fmla="*/ 2147483646 h 266"/>
                  <a:gd name="T4" fmla="*/ 2147483646 w 632"/>
                  <a:gd name="T5" fmla="*/ 2147483646 h 266"/>
                  <a:gd name="T6" fmla="*/ 2147483646 w 632"/>
                  <a:gd name="T7" fmla="*/ 2147483646 h 266"/>
                  <a:gd name="T8" fmla="*/ 2147483646 w 632"/>
                  <a:gd name="T9" fmla="*/ 2147483646 h 266"/>
                  <a:gd name="T10" fmla="*/ 2147483646 w 632"/>
                  <a:gd name="T11" fmla="*/ 2147483646 h 266"/>
                  <a:gd name="T12" fmla="*/ 2147483646 w 632"/>
                  <a:gd name="T13" fmla="*/ 2147483646 h 266"/>
                  <a:gd name="T14" fmla="*/ 2147483646 w 632"/>
                  <a:gd name="T15" fmla="*/ 2147483646 h 266"/>
                  <a:gd name="T16" fmla="*/ 2147483646 w 632"/>
                  <a:gd name="T17" fmla="*/ 2147483646 h 266"/>
                  <a:gd name="T18" fmla="*/ 2147483646 w 632"/>
                  <a:gd name="T19" fmla="*/ 2147483646 h 266"/>
                  <a:gd name="T20" fmla="*/ 2147483646 w 632"/>
                  <a:gd name="T21" fmla="*/ 2147483646 h 266"/>
                  <a:gd name="T22" fmla="*/ 2147483646 w 632"/>
                  <a:gd name="T23" fmla="*/ 2147483646 h 266"/>
                  <a:gd name="T24" fmla="*/ 2147483646 w 632"/>
                  <a:gd name="T25" fmla="*/ 2147483646 h 266"/>
                  <a:gd name="T26" fmla="*/ 2147483646 w 632"/>
                  <a:gd name="T27" fmla="*/ 2147483646 h 266"/>
                  <a:gd name="T28" fmla="*/ 2147483646 w 632"/>
                  <a:gd name="T29" fmla="*/ 2147483646 h 266"/>
                  <a:gd name="T30" fmla="*/ 2147483646 w 632"/>
                  <a:gd name="T31" fmla="*/ 2147483646 h 266"/>
                  <a:gd name="T32" fmla="*/ 2147483646 w 632"/>
                  <a:gd name="T33" fmla="*/ 2147483646 h 266"/>
                  <a:gd name="T34" fmla="*/ 2147483646 w 632"/>
                  <a:gd name="T35" fmla="*/ 2147483646 h 266"/>
                  <a:gd name="T36" fmla="*/ 0 w 632"/>
                  <a:gd name="T37" fmla="*/ 2147483646 h 266"/>
                  <a:gd name="T38" fmla="*/ 2147483646 w 632"/>
                  <a:gd name="T39" fmla="*/ 2147483646 h 266"/>
                  <a:gd name="T40" fmla="*/ 2147483646 w 632"/>
                  <a:gd name="T41" fmla="*/ 2147483646 h 266"/>
                  <a:gd name="T42" fmla="*/ 2147483646 w 632"/>
                  <a:gd name="T43" fmla="*/ 2147483646 h 266"/>
                  <a:gd name="T44" fmla="*/ 2147483646 w 632"/>
                  <a:gd name="T45" fmla="*/ 2147483646 h 266"/>
                  <a:gd name="T46" fmla="*/ 2147483646 w 632"/>
                  <a:gd name="T47" fmla="*/ 2147483646 h 266"/>
                  <a:gd name="T48" fmla="*/ 2147483646 w 632"/>
                  <a:gd name="T49" fmla="*/ 0 h 26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32"/>
                  <a:gd name="T76" fmla="*/ 0 h 266"/>
                  <a:gd name="T77" fmla="*/ 632 w 632"/>
                  <a:gd name="T78" fmla="*/ 266 h 26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32" h="266">
                    <a:moveTo>
                      <a:pt x="572" y="0"/>
                    </a:moveTo>
                    <a:lnTo>
                      <a:pt x="590" y="4"/>
                    </a:lnTo>
                    <a:lnTo>
                      <a:pt x="606" y="13"/>
                    </a:lnTo>
                    <a:lnTo>
                      <a:pt x="618" y="27"/>
                    </a:lnTo>
                    <a:lnTo>
                      <a:pt x="626" y="44"/>
                    </a:lnTo>
                    <a:lnTo>
                      <a:pt x="629" y="62"/>
                    </a:lnTo>
                    <a:lnTo>
                      <a:pt x="632" y="80"/>
                    </a:lnTo>
                    <a:lnTo>
                      <a:pt x="628" y="99"/>
                    </a:lnTo>
                    <a:lnTo>
                      <a:pt x="619" y="113"/>
                    </a:lnTo>
                    <a:lnTo>
                      <a:pt x="605" y="126"/>
                    </a:lnTo>
                    <a:lnTo>
                      <a:pt x="588" y="134"/>
                    </a:lnTo>
                    <a:lnTo>
                      <a:pt x="78" y="265"/>
                    </a:lnTo>
                    <a:lnTo>
                      <a:pt x="59" y="266"/>
                    </a:lnTo>
                    <a:lnTo>
                      <a:pt x="42" y="262"/>
                    </a:lnTo>
                    <a:lnTo>
                      <a:pt x="26" y="253"/>
                    </a:lnTo>
                    <a:lnTo>
                      <a:pt x="13" y="240"/>
                    </a:lnTo>
                    <a:lnTo>
                      <a:pt x="6" y="223"/>
                    </a:lnTo>
                    <a:lnTo>
                      <a:pt x="1" y="205"/>
                    </a:lnTo>
                    <a:lnTo>
                      <a:pt x="0" y="186"/>
                    </a:lnTo>
                    <a:lnTo>
                      <a:pt x="4" y="168"/>
                    </a:lnTo>
                    <a:lnTo>
                      <a:pt x="13" y="154"/>
                    </a:lnTo>
                    <a:lnTo>
                      <a:pt x="26" y="140"/>
                    </a:lnTo>
                    <a:lnTo>
                      <a:pt x="44" y="133"/>
                    </a:lnTo>
                    <a:lnTo>
                      <a:pt x="554" y="2"/>
                    </a:lnTo>
                    <a:lnTo>
                      <a:pt x="572" y="0"/>
                    </a:lnTo>
                    <a:close/>
                  </a:path>
                </a:pathLst>
              </a:custGeom>
              <a:solidFill>
                <a:srgbClr val="F7D1B4"/>
              </a:solidFill>
              <a:ln w="0">
                <a:solidFill>
                  <a:srgbClr val="F7D1B4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4" name="Freeform 3130"/>
              <p:cNvSpPr>
                <a:spLocks/>
              </p:cNvSpPr>
              <p:nvPr/>
            </p:nvSpPr>
            <p:spPr bwMode="auto">
              <a:xfrm>
                <a:off x="10361591" y="2859984"/>
                <a:ext cx="99987" cy="119032"/>
              </a:xfrm>
              <a:custGeom>
                <a:avLst/>
                <a:gdLst>
                  <a:gd name="T0" fmla="*/ 2147483646 w 84"/>
                  <a:gd name="T1" fmla="*/ 0 h 100"/>
                  <a:gd name="T2" fmla="*/ 2147483646 w 84"/>
                  <a:gd name="T3" fmla="*/ 2147483646 h 100"/>
                  <a:gd name="T4" fmla="*/ 2147483646 w 84"/>
                  <a:gd name="T5" fmla="*/ 2147483646 h 100"/>
                  <a:gd name="T6" fmla="*/ 2147483646 w 84"/>
                  <a:gd name="T7" fmla="*/ 2147483646 h 100"/>
                  <a:gd name="T8" fmla="*/ 2147483646 w 84"/>
                  <a:gd name="T9" fmla="*/ 2147483646 h 100"/>
                  <a:gd name="T10" fmla="*/ 2147483646 w 84"/>
                  <a:gd name="T11" fmla="*/ 2147483646 h 100"/>
                  <a:gd name="T12" fmla="*/ 2147483646 w 84"/>
                  <a:gd name="T13" fmla="*/ 2147483646 h 100"/>
                  <a:gd name="T14" fmla="*/ 2147483646 w 84"/>
                  <a:gd name="T15" fmla="*/ 2147483646 h 100"/>
                  <a:gd name="T16" fmla="*/ 2147483646 w 84"/>
                  <a:gd name="T17" fmla="*/ 2147483646 h 100"/>
                  <a:gd name="T18" fmla="*/ 2147483646 w 84"/>
                  <a:gd name="T19" fmla="*/ 2147483646 h 100"/>
                  <a:gd name="T20" fmla="*/ 2147483646 w 84"/>
                  <a:gd name="T21" fmla="*/ 2147483646 h 100"/>
                  <a:gd name="T22" fmla="*/ 2147483646 w 84"/>
                  <a:gd name="T23" fmla="*/ 2147483646 h 100"/>
                  <a:gd name="T24" fmla="*/ 2147483646 w 84"/>
                  <a:gd name="T25" fmla="*/ 2147483646 h 100"/>
                  <a:gd name="T26" fmla="*/ 2147483646 w 84"/>
                  <a:gd name="T27" fmla="*/ 2147483646 h 100"/>
                  <a:gd name="T28" fmla="*/ 2147483646 w 84"/>
                  <a:gd name="T29" fmla="*/ 2147483646 h 100"/>
                  <a:gd name="T30" fmla="*/ 2147483646 w 84"/>
                  <a:gd name="T31" fmla="*/ 2147483646 h 100"/>
                  <a:gd name="T32" fmla="*/ 2147483646 w 84"/>
                  <a:gd name="T33" fmla="*/ 2147483646 h 100"/>
                  <a:gd name="T34" fmla="*/ 0 w 84"/>
                  <a:gd name="T35" fmla="*/ 2147483646 h 100"/>
                  <a:gd name="T36" fmla="*/ 2147483646 w 84"/>
                  <a:gd name="T37" fmla="*/ 2147483646 h 100"/>
                  <a:gd name="T38" fmla="*/ 2147483646 w 84"/>
                  <a:gd name="T39" fmla="*/ 2147483646 h 100"/>
                  <a:gd name="T40" fmla="*/ 2147483646 w 84"/>
                  <a:gd name="T41" fmla="*/ 2147483646 h 100"/>
                  <a:gd name="T42" fmla="*/ 2147483646 w 84"/>
                  <a:gd name="T43" fmla="*/ 2147483646 h 100"/>
                  <a:gd name="T44" fmla="*/ 2147483646 w 84"/>
                  <a:gd name="T45" fmla="*/ 0 h 10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84"/>
                  <a:gd name="T70" fmla="*/ 0 h 100"/>
                  <a:gd name="T71" fmla="*/ 84 w 84"/>
                  <a:gd name="T72" fmla="*/ 100 h 10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84" h="100">
                    <a:moveTo>
                      <a:pt x="50" y="0"/>
                    </a:moveTo>
                    <a:lnTo>
                      <a:pt x="59" y="2"/>
                    </a:lnTo>
                    <a:lnTo>
                      <a:pt x="67" y="9"/>
                    </a:lnTo>
                    <a:lnTo>
                      <a:pt x="72" y="18"/>
                    </a:lnTo>
                    <a:lnTo>
                      <a:pt x="76" y="30"/>
                    </a:lnTo>
                    <a:lnTo>
                      <a:pt x="79" y="43"/>
                    </a:lnTo>
                    <a:lnTo>
                      <a:pt x="83" y="56"/>
                    </a:lnTo>
                    <a:lnTo>
                      <a:pt x="84" y="68"/>
                    </a:lnTo>
                    <a:lnTo>
                      <a:pt x="84" y="78"/>
                    </a:lnTo>
                    <a:lnTo>
                      <a:pt x="81" y="87"/>
                    </a:lnTo>
                    <a:lnTo>
                      <a:pt x="75" y="94"/>
                    </a:lnTo>
                    <a:lnTo>
                      <a:pt x="64" y="99"/>
                    </a:lnTo>
                    <a:lnTo>
                      <a:pt x="47" y="100"/>
                    </a:lnTo>
                    <a:lnTo>
                      <a:pt x="33" y="97"/>
                    </a:lnTo>
                    <a:lnTo>
                      <a:pt x="18" y="89"/>
                    </a:lnTo>
                    <a:lnTo>
                      <a:pt x="8" y="77"/>
                    </a:lnTo>
                    <a:lnTo>
                      <a:pt x="1" y="63"/>
                    </a:lnTo>
                    <a:lnTo>
                      <a:pt x="0" y="47"/>
                    </a:lnTo>
                    <a:lnTo>
                      <a:pt x="4" y="31"/>
                    </a:lnTo>
                    <a:lnTo>
                      <a:pt x="12" y="18"/>
                    </a:lnTo>
                    <a:lnTo>
                      <a:pt x="24" y="8"/>
                    </a:lnTo>
                    <a:lnTo>
                      <a:pt x="38" y="1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FFECDE"/>
              </a:solidFill>
              <a:ln w="0">
                <a:solidFill>
                  <a:srgbClr val="FFECD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5" name="Freeform 3131"/>
              <p:cNvSpPr>
                <a:spLocks/>
              </p:cNvSpPr>
              <p:nvPr/>
            </p:nvSpPr>
            <p:spPr bwMode="auto">
              <a:xfrm>
                <a:off x="10243750" y="2526695"/>
                <a:ext cx="751091" cy="317815"/>
              </a:xfrm>
              <a:custGeom>
                <a:avLst/>
                <a:gdLst>
                  <a:gd name="T0" fmla="*/ 2147483646 w 631"/>
                  <a:gd name="T1" fmla="*/ 0 h 267"/>
                  <a:gd name="T2" fmla="*/ 2147483646 w 631"/>
                  <a:gd name="T3" fmla="*/ 2147483646 h 267"/>
                  <a:gd name="T4" fmla="*/ 2147483646 w 631"/>
                  <a:gd name="T5" fmla="*/ 2147483646 h 267"/>
                  <a:gd name="T6" fmla="*/ 2147483646 w 631"/>
                  <a:gd name="T7" fmla="*/ 2147483646 h 267"/>
                  <a:gd name="T8" fmla="*/ 2147483646 w 631"/>
                  <a:gd name="T9" fmla="*/ 2147483646 h 267"/>
                  <a:gd name="T10" fmla="*/ 2147483646 w 631"/>
                  <a:gd name="T11" fmla="*/ 2147483646 h 267"/>
                  <a:gd name="T12" fmla="*/ 2147483646 w 631"/>
                  <a:gd name="T13" fmla="*/ 2147483646 h 267"/>
                  <a:gd name="T14" fmla="*/ 2147483646 w 631"/>
                  <a:gd name="T15" fmla="*/ 2147483646 h 267"/>
                  <a:gd name="T16" fmla="*/ 2147483646 w 631"/>
                  <a:gd name="T17" fmla="*/ 2147483646 h 267"/>
                  <a:gd name="T18" fmla="*/ 2147483646 w 631"/>
                  <a:gd name="T19" fmla="*/ 2147483646 h 267"/>
                  <a:gd name="T20" fmla="*/ 2147483646 w 631"/>
                  <a:gd name="T21" fmla="*/ 2147483646 h 267"/>
                  <a:gd name="T22" fmla="*/ 2147483646 w 631"/>
                  <a:gd name="T23" fmla="*/ 2147483646 h 267"/>
                  <a:gd name="T24" fmla="*/ 2147483646 w 631"/>
                  <a:gd name="T25" fmla="*/ 2147483646 h 267"/>
                  <a:gd name="T26" fmla="*/ 2147483646 w 631"/>
                  <a:gd name="T27" fmla="*/ 2147483646 h 267"/>
                  <a:gd name="T28" fmla="*/ 2147483646 w 631"/>
                  <a:gd name="T29" fmla="*/ 2147483646 h 267"/>
                  <a:gd name="T30" fmla="*/ 2147483646 w 631"/>
                  <a:gd name="T31" fmla="*/ 2147483646 h 267"/>
                  <a:gd name="T32" fmla="*/ 2147483646 w 631"/>
                  <a:gd name="T33" fmla="*/ 2147483646 h 267"/>
                  <a:gd name="T34" fmla="*/ 2147483646 w 631"/>
                  <a:gd name="T35" fmla="*/ 2147483646 h 267"/>
                  <a:gd name="T36" fmla="*/ 0 w 631"/>
                  <a:gd name="T37" fmla="*/ 2147483646 h 267"/>
                  <a:gd name="T38" fmla="*/ 2147483646 w 631"/>
                  <a:gd name="T39" fmla="*/ 2147483646 h 267"/>
                  <a:gd name="T40" fmla="*/ 2147483646 w 631"/>
                  <a:gd name="T41" fmla="*/ 2147483646 h 267"/>
                  <a:gd name="T42" fmla="*/ 2147483646 w 631"/>
                  <a:gd name="T43" fmla="*/ 2147483646 h 267"/>
                  <a:gd name="T44" fmla="*/ 2147483646 w 631"/>
                  <a:gd name="T45" fmla="*/ 2147483646 h 267"/>
                  <a:gd name="T46" fmla="*/ 2147483646 w 631"/>
                  <a:gd name="T47" fmla="*/ 2147483646 h 267"/>
                  <a:gd name="T48" fmla="*/ 2147483646 w 631"/>
                  <a:gd name="T49" fmla="*/ 0 h 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31"/>
                  <a:gd name="T76" fmla="*/ 0 h 267"/>
                  <a:gd name="T77" fmla="*/ 631 w 631"/>
                  <a:gd name="T78" fmla="*/ 267 h 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31" h="267">
                    <a:moveTo>
                      <a:pt x="572" y="0"/>
                    </a:moveTo>
                    <a:lnTo>
                      <a:pt x="590" y="3"/>
                    </a:lnTo>
                    <a:lnTo>
                      <a:pt x="606" y="14"/>
                    </a:lnTo>
                    <a:lnTo>
                      <a:pt x="617" y="27"/>
                    </a:lnTo>
                    <a:lnTo>
                      <a:pt x="625" y="44"/>
                    </a:lnTo>
                    <a:lnTo>
                      <a:pt x="629" y="61"/>
                    </a:lnTo>
                    <a:lnTo>
                      <a:pt x="631" y="81"/>
                    </a:lnTo>
                    <a:lnTo>
                      <a:pt x="627" y="98"/>
                    </a:lnTo>
                    <a:lnTo>
                      <a:pt x="617" y="113"/>
                    </a:lnTo>
                    <a:lnTo>
                      <a:pt x="604" y="127"/>
                    </a:lnTo>
                    <a:lnTo>
                      <a:pt x="587" y="133"/>
                    </a:lnTo>
                    <a:lnTo>
                      <a:pt x="77" y="265"/>
                    </a:lnTo>
                    <a:lnTo>
                      <a:pt x="58" y="267"/>
                    </a:lnTo>
                    <a:lnTo>
                      <a:pt x="40" y="263"/>
                    </a:lnTo>
                    <a:lnTo>
                      <a:pt x="24" y="253"/>
                    </a:lnTo>
                    <a:lnTo>
                      <a:pt x="13" y="240"/>
                    </a:lnTo>
                    <a:lnTo>
                      <a:pt x="5" y="222"/>
                    </a:lnTo>
                    <a:lnTo>
                      <a:pt x="1" y="205"/>
                    </a:lnTo>
                    <a:lnTo>
                      <a:pt x="0" y="187"/>
                    </a:lnTo>
                    <a:lnTo>
                      <a:pt x="3" y="168"/>
                    </a:lnTo>
                    <a:lnTo>
                      <a:pt x="13" y="153"/>
                    </a:lnTo>
                    <a:lnTo>
                      <a:pt x="26" y="141"/>
                    </a:lnTo>
                    <a:lnTo>
                      <a:pt x="43" y="133"/>
                    </a:lnTo>
                    <a:lnTo>
                      <a:pt x="553" y="2"/>
                    </a:lnTo>
                    <a:lnTo>
                      <a:pt x="572" y="0"/>
                    </a:lnTo>
                    <a:close/>
                  </a:path>
                </a:pathLst>
              </a:custGeom>
              <a:solidFill>
                <a:srgbClr val="F7D1B4"/>
              </a:solidFill>
              <a:ln w="0">
                <a:solidFill>
                  <a:srgbClr val="F7D1B4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6" name="Freeform 3132"/>
              <p:cNvSpPr>
                <a:spLocks/>
              </p:cNvSpPr>
              <p:nvPr/>
            </p:nvSpPr>
            <p:spPr bwMode="auto">
              <a:xfrm>
                <a:off x="10269937" y="2700481"/>
                <a:ext cx="99987" cy="120222"/>
              </a:xfrm>
              <a:custGeom>
                <a:avLst/>
                <a:gdLst>
                  <a:gd name="T0" fmla="*/ 2147483646 w 84"/>
                  <a:gd name="T1" fmla="*/ 0 h 101"/>
                  <a:gd name="T2" fmla="*/ 2147483646 w 84"/>
                  <a:gd name="T3" fmla="*/ 2147483646 h 101"/>
                  <a:gd name="T4" fmla="*/ 2147483646 w 84"/>
                  <a:gd name="T5" fmla="*/ 2147483646 h 101"/>
                  <a:gd name="T6" fmla="*/ 2147483646 w 84"/>
                  <a:gd name="T7" fmla="*/ 2147483646 h 101"/>
                  <a:gd name="T8" fmla="*/ 2147483646 w 84"/>
                  <a:gd name="T9" fmla="*/ 2147483646 h 101"/>
                  <a:gd name="T10" fmla="*/ 2147483646 w 84"/>
                  <a:gd name="T11" fmla="*/ 2147483646 h 101"/>
                  <a:gd name="T12" fmla="*/ 2147483646 w 84"/>
                  <a:gd name="T13" fmla="*/ 2147483646 h 101"/>
                  <a:gd name="T14" fmla="*/ 2147483646 w 84"/>
                  <a:gd name="T15" fmla="*/ 2147483646 h 101"/>
                  <a:gd name="T16" fmla="*/ 2147483646 w 84"/>
                  <a:gd name="T17" fmla="*/ 2147483646 h 101"/>
                  <a:gd name="T18" fmla="*/ 2147483646 w 84"/>
                  <a:gd name="T19" fmla="*/ 2147483646 h 101"/>
                  <a:gd name="T20" fmla="*/ 2147483646 w 84"/>
                  <a:gd name="T21" fmla="*/ 2147483646 h 101"/>
                  <a:gd name="T22" fmla="*/ 2147483646 w 84"/>
                  <a:gd name="T23" fmla="*/ 2147483646 h 101"/>
                  <a:gd name="T24" fmla="*/ 2147483646 w 84"/>
                  <a:gd name="T25" fmla="*/ 2147483646 h 101"/>
                  <a:gd name="T26" fmla="*/ 2147483646 w 84"/>
                  <a:gd name="T27" fmla="*/ 2147483646 h 101"/>
                  <a:gd name="T28" fmla="*/ 2147483646 w 84"/>
                  <a:gd name="T29" fmla="*/ 2147483646 h 101"/>
                  <a:gd name="T30" fmla="*/ 2147483646 w 84"/>
                  <a:gd name="T31" fmla="*/ 2147483646 h 101"/>
                  <a:gd name="T32" fmla="*/ 2147483646 w 84"/>
                  <a:gd name="T33" fmla="*/ 2147483646 h 101"/>
                  <a:gd name="T34" fmla="*/ 0 w 84"/>
                  <a:gd name="T35" fmla="*/ 2147483646 h 101"/>
                  <a:gd name="T36" fmla="*/ 2147483646 w 84"/>
                  <a:gd name="T37" fmla="*/ 2147483646 h 101"/>
                  <a:gd name="T38" fmla="*/ 2147483646 w 84"/>
                  <a:gd name="T39" fmla="*/ 2147483646 h 101"/>
                  <a:gd name="T40" fmla="*/ 2147483646 w 84"/>
                  <a:gd name="T41" fmla="*/ 2147483646 h 101"/>
                  <a:gd name="T42" fmla="*/ 2147483646 w 84"/>
                  <a:gd name="T43" fmla="*/ 2147483646 h 101"/>
                  <a:gd name="T44" fmla="*/ 2147483646 w 84"/>
                  <a:gd name="T45" fmla="*/ 0 h 10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84"/>
                  <a:gd name="T70" fmla="*/ 0 h 101"/>
                  <a:gd name="T71" fmla="*/ 84 w 84"/>
                  <a:gd name="T72" fmla="*/ 101 h 10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84" h="101">
                    <a:moveTo>
                      <a:pt x="50" y="0"/>
                    </a:moveTo>
                    <a:lnTo>
                      <a:pt x="59" y="3"/>
                    </a:lnTo>
                    <a:lnTo>
                      <a:pt x="65" y="9"/>
                    </a:lnTo>
                    <a:lnTo>
                      <a:pt x="71" y="18"/>
                    </a:lnTo>
                    <a:lnTo>
                      <a:pt x="74" y="30"/>
                    </a:lnTo>
                    <a:lnTo>
                      <a:pt x="78" y="43"/>
                    </a:lnTo>
                    <a:lnTo>
                      <a:pt x="82" y="56"/>
                    </a:lnTo>
                    <a:lnTo>
                      <a:pt x="84" y="68"/>
                    </a:lnTo>
                    <a:lnTo>
                      <a:pt x="84" y="79"/>
                    </a:lnTo>
                    <a:lnTo>
                      <a:pt x="81" y="88"/>
                    </a:lnTo>
                    <a:lnTo>
                      <a:pt x="74" y="94"/>
                    </a:lnTo>
                    <a:lnTo>
                      <a:pt x="63" y="100"/>
                    </a:lnTo>
                    <a:lnTo>
                      <a:pt x="47" y="101"/>
                    </a:lnTo>
                    <a:lnTo>
                      <a:pt x="31" y="97"/>
                    </a:lnTo>
                    <a:lnTo>
                      <a:pt x="18" y="89"/>
                    </a:lnTo>
                    <a:lnTo>
                      <a:pt x="8" y="77"/>
                    </a:lnTo>
                    <a:lnTo>
                      <a:pt x="1" y="63"/>
                    </a:lnTo>
                    <a:lnTo>
                      <a:pt x="0" y="47"/>
                    </a:lnTo>
                    <a:lnTo>
                      <a:pt x="4" y="32"/>
                    </a:lnTo>
                    <a:lnTo>
                      <a:pt x="12" y="18"/>
                    </a:lnTo>
                    <a:lnTo>
                      <a:pt x="23" y="8"/>
                    </a:lnTo>
                    <a:lnTo>
                      <a:pt x="38" y="1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FFECDE"/>
              </a:solidFill>
              <a:ln w="0">
                <a:solidFill>
                  <a:srgbClr val="FFECD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7" name="Freeform 3133"/>
              <p:cNvSpPr>
                <a:spLocks/>
              </p:cNvSpPr>
              <p:nvPr/>
            </p:nvSpPr>
            <p:spPr bwMode="auto">
              <a:xfrm>
                <a:off x="10277079" y="2337435"/>
                <a:ext cx="753471" cy="317815"/>
              </a:xfrm>
              <a:custGeom>
                <a:avLst/>
                <a:gdLst>
                  <a:gd name="T0" fmla="*/ 2147483646 w 633"/>
                  <a:gd name="T1" fmla="*/ 0 h 267"/>
                  <a:gd name="T2" fmla="*/ 2147483646 w 633"/>
                  <a:gd name="T3" fmla="*/ 2147483646 h 267"/>
                  <a:gd name="T4" fmla="*/ 2147483646 w 633"/>
                  <a:gd name="T5" fmla="*/ 2147483646 h 267"/>
                  <a:gd name="T6" fmla="*/ 2147483646 w 633"/>
                  <a:gd name="T7" fmla="*/ 2147483646 h 267"/>
                  <a:gd name="T8" fmla="*/ 2147483646 w 633"/>
                  <a:gd name="T9" fmla="*/ 2147483646 h 267"/>
                  <a:gd name="T10" fmla="*/ 2147483646 w 633"/>
                  <a:gd name="T11" fmla="*/ 2147483646 h 267"/>
                  <a:gd name="T12" fmla="*/ 2147483646 w 633"/>
                  <a:gd name="T13" fmla="*/ 2147483646 h 267"/>
                  <a:gd name="T14" fmla="*/ 2147483646 w 633"/>
                  <a:gd name="T15" fmla="*/ 2147483646 h 267"/>
                  <a:gd name="T16" fmla="*/ 2147483646 w 633"/>
                  <a:gd name="T17" fmla="*/ 2147483646 h 267"/>
                  <a:gd name="T18" fmla="*/ 2147483646 w 633"/>
                  <a:gd name="T19" fmla="*/ 2147483646 h 267"/>
                  <a:gd name="T20" fmla="*/ 2147483646 w 633"/>
                  <a:gd name="T21" fmla="*/ 2147483646 h 267"/>
                  <a:gd name="T22" fmla="*/ 2147483646 w 633"/>
                  <a:gd name="T23" fmla="*/ 2147483646 h 267"/>
                  <a:gd name="T24" fmla="*/ 2147483646 w 633"/>
                  <a:gd name="T25" fmla="*/ 2147483646 h 267"/>
                  <a:gd name="T26" fmla="*/ 2147483646 w 633"/>
                  <a:gd name="T27" fmla="*/ 2147483646 h 267"/>
                  <a:gd name="T28" fmla="*/ 2147483646 w 633"/>
                  <a:gd name="T29" fmla="*/ 2147483646 h 267"/>
                  <a:gd name="T30" fmla="*/ 2147483646 w 633"/>
                  <a:gd name="T31" fmla="*/ 2147483646 h 267"/>
                  <a:gd name="T32" fmla="*/ 2147483646 w 633"/>
                  <a:gd name="T33" fmla="*/ 2147483646 h 267"/>
                  <a:gd name="T34" fmla="*/ 2147483646 w 633"/>
                  <a:gd name="T35" fmla="*/ 2147483646 h 267"/>
                  <a:gd name="T36" fmla="*/ 0 w 633"/>
                  <a:gd name="T37" fmla="*/ 2147483646 h 267"/>
                  <a:gd name="T38" fmla="*/ 2147483646 w 633"/>
                  <a:gd name="T39" fmla="*/ 2147483646 h 267"/>
                  <a:gd name="T40" fmla="*/ 2147483646 w 633"/>
                  <a:gd name="T41" fmla="*/ 2147483646 h 267"/>
                  <a:gd name="T42" fmla="*/ 2147483646 w 633"/>
                  <a:gd name="T43" fmla="*/ 2147483646 h 267"/>
                  <a:gd name="T44" fmla="*/ 2147483646 w 633"/>
                  <a:gd name="T45" fmla="*/ 2147483646 h 267"/>
                  <a:gd name="T46" fmla="*/ 2147483646 w 633"/>
                  <a:gd name="T47" fmla="*/ 2147483646 h 267"/>
                  <a:gd name="T48" fmla="*/ 2147483646 w 633"/>
                  <a:gd name="T49" fmla="*/ 0 h 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33"/>
                  <a:gd name="T76" fmla="*/ 0 h 267"/>
                  <a:gd name="T77" fmla="*/ 633 w 633"/>
                  <a:gd name="T78" fmla="*/ 267 h 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33" h="267">
                    <a:moveTo>
                      <a:pt x="572" y="0"/>
                    </a:moveTo>
                    <a:lnTo>
                      <a:pt x="591" y="4"/>
                    </a:lnTo>
                    <a:lnTo>
                      <a:pt x="606" y="13"/>
                    </a:lnTo>
                    <a:lnTo>
                      <a:pt x="618" y="28"/>
                    </a:lnTo>
                    <a:lnTo>
                      <a:pt x="626" y="45"/>
                    </a:lnTo>
                    <a:lnTo>
                      <a:pt x="630" y="62"/>
                    </a:lnTo>
                    <a:lnTo>
                      <a:pt x="633" y="80"/>
                    </a:lnTo>
                    <a:lnTo>
                      <a:pt x="629" y="98"/>
                    </a:lnTo>
                    <a:lnTo>
                      <a:pt x="620" y="114"/>
                    </a:lnTo>
                    <a:lnTo>
                      <a:pt x="605" y="126"/>
                    </a:lnTo>
                    <a:lnTo>
                      <a:pt x="588" y="134"/>
                    </a:lnTo>
                    <a:lnTo>
                      <a:pt x="79" y="266"/>
                    </a:lnTo>
                    <a:lnTo>
                      <a:pt x="59" y="267"/>
                    </a:lnTo>
                    <a:lnTo>
                      <a:pt x="42" y="263"/>
                    </a:lnTo>
                    <a:lnTo>
                      <a:pt x="27" y="254"/>
                    </a:lnTo>
                    <a:lnTo>
                      <a:pt x="13" y="240"/>
                    </a:lnTo>
                    <a:lnTo>
                      <a:pt x="7" y="223"/>
                    </a:lnTo>
                    <a:lnTo>
                      <a:pt x="2" y="206"/>
                    </a:lnTo>
                    <a:lnTo>
                      <a:pt x="0" y="187"/>
                    </a:lnTo>
                    <a:lnTo>
                      <a:pt x="4" y="169"/>
                    </a:lnTo>
                    <a:lnTo>
                      <a:pt x="13" y="153"/>
                    </a:lnTo>
                    <a:lnTo>
                      <a:pt x="27" y="142"/>
                    </a:lnTo>
                    <a:lnTo>
                      <a:pt x="45" y="134"/>
                    </a:lnTo>
                    <a:lnTo>
                      <a:pt x="554" y="1"/>
                    </a:lnTo>
                    <a:lnTo>
                      <a:pt x="572" y="0"/>
                    </a:lnTo>
                    <a:close/>
                  </a:path>
                </a:pathLst>
              </a:custGeom>
              <a:solidFill>
                <a:srgbClr val="F7D1B4"/>
              </a:solidFill>
              <a:ln w="0">
                <a:solidFill>
                  <a:srgbClr val="F7D1B4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8" name="Freeform 3134"/>
              <p:cNvSpPr>
                <a:spLocks/>
              </p:cNvSpPr>
              <p:nvPr/>
            </p:nvSpPr>
            <p:spPr bwMode="auto">
              <a:xfrm>
                <a:off x="10304456" y="2510031"/>
                <a:ext cx="98797" cy="122603"/>
              </a:xfrm>
              <a:custGeom>
                <a:avLst/>
                <a:gdLst>
                  <a:gd name="T0" fmla="*/ 2147483646 w 83"/>
                  <a:gd name="T1" fmla="*/ 0 h 103"/>
                  <a:gd name="T2" fmla="*/ 2147483646 w 83"/>
                  <a:gd name="T3" fmla="*/ 2147483646 h 103"/>
                  <a:gd name="T4" fmla="*/ 2147483646 w 83"/>
                  <a:gd name="T5" fmla="*/ 2147483646 h 103"/>
                  <a:gd name="T6" fmla="*/ 2147483646 w 83"/>
                  <a:gd name="T7" fmla="*/ 2147483646 h 103"/>
                  <a:gd name="T8" fmla="*/ 2147483646 w 83"/>
                  <a:gd name="T9" fmla="*/ 2147483646 h 103"/>
                  <a:gd name="T10" fmla="*/ 2147483646 w 83"/>
                  <a:gd name="T11" fmla="*/ 2147483646 h 103"/>
                  <a:gd name="T12" fmla="*/ 2147483646 w 83"/>
                  <a:gd name="T13" fmla="*/ 2147483646 h 103"/>
                  <a:gd name="T14" fmla="*/ 2147483646 w 83"/>
                  <a:gd name="T15" fmla="*/ 2147483646 h 103"/>
                  <a:gd name="T16" fmla="*/ 2147483646 w 83"/>
                  <a:gd name="T17" fmla="*/ 2147483646 h 103"/>
                  <a:gd name="T18" fmla="*/ 2147483646 w 83"/>
                  <a:gd name="T19" fmla="*/ 2147483646 h 103"/>
                  <a:gd name="T20" fmla="*/ 2147483646 w 83"/>
                  <a:gd name="T21" fmla="*/ 2147483646 h 103"/>
                  <a:gd name="T22" fmla="*/ 2147483646 w 83"/>
                  <a:gd name="T23" fmla="*/ 2147483646 h 103"/>
                  <a:gd name="T24" fmla="*/ 2147483646 w 83"/>
                  <a:gd name="T25" fmla="*/ 2147483646 h 103"/>
                  <a:gd name="T26" fmla="*/ 2147483646 w 83"/>
                  <a:gd name="T27" fmla="*/ 2147483646 h 103"/>
                  <a:gd name="T28" fmla="*/ 2147483646 w 83"/>
                  <a:gd name="T29" fmla="*/ 2147483646 h 103"/>
                  <a:gd name="T30" fmla="*/ 2147483646 w 83"/>
                  <a:gd name="T31" fmla="*/ 2147483646 h 103"/>
                  <a:gd name="T32" fmla="*/ 2147483646 w 83"/>
                  <a:gd name="T33" fmla="*/ 2147483646 h 103"/>
                  <a:gd name="T34" fmla="*/ 0 w 83"/>
                  <a:gd name="T35" fmla="*/ 2147483646 h 103"/>
                  <a:gd name="T36" fmla="*/ 2147483646 w 83"/>
                  <a:gd name="T37" fmla="*/ 2147483646 h 103"/>
                  <a:gd name="T38" fmla="*/ 2147483646 w 83"/>
                  <a:gd name="T39" fmla="*/ 2147483646 h 103"/>
                  <a:gd name="T40" fmla="*/ 2147483646 w 83"/>
                  <a:gd name="T41" fmla="*/ 2147483646 h 103"/>
                  <a:gd name="T42" fmla="*/ 2147483646 w 83"/>
                  <a:gd name="T43" fmla="*/ 2147483646 h 103"/>
                  <a:gd name="T44" fmla="*/ 2147483646 w 83"/>
                  <a:gd name="T45" fmla="*/ 0 h 10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83"/>
                  <a:gd name="T70" fmla="*/ 0 h 103"/>
                  <a:gd name="T71" fmla="*/ 83 w 83"/>
                  <a:gd name="T72" fmla="*/ 103 h 10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83" h="103">
                    <a:moveTo>
                      <a:pt x="49" y="0"/>
                    </a:moveTo>
                    <a:lnTo>
                      <a:pt x="59" y="4"/>
                    </a:lnTo>
                    <a:lnTo>
                      <a:pt x="66" y="11"/>
                    </a:lnTo>
                    <a:lnTo>
                      <a:pt x="72" y="20"/>
                    </a:lnTo>
                    <a:lnTo>
                      <a:pt x="76" y="31"/>
                    </a:lnTo>
                    <a:lnTo>
                      <a:pt x="78" y="44"/>
                    </a:lnTo>
                    <a:lnTo>
                      <a:pt x="82" y="57"/>
                    </a:lnTo>
                    <a:lnTo>
                      <a:pt x="83" y="70"/>
                    </a:lnTo>
                    <a:lnTo>
                      <a:pt x="83" y="80"/>
                    </a:lnTo>
                    <a:lnTo>
                      <a:pt x="81" y="88"/>
                    </a:lnTo>
                    <a:lnTo>
                      <a:pt x="74" y="96"/>
                    </a:lnTo>
                    <a:lnTo>
                      <a:pt x="64" y="100"/>
                    </a:lnTo>
                    <a:lnTo>
                      <a:pt x="47" y="103"/>
                    </a:lnTo>
                    <a:lnTo>
                      <a:pt x="32" y="99"/>
                    </a:lnTo>
                    <a:lnTo>
                      <a:pt x="18" y="91"/>
                    </a:lnTo>
                    <a:lnTo>
                      <a:pt x="7" y="79"/>
                    </a:lnTo>
                    <a:lnTo>
                      <a:pt x="1" y="65"/>
                    </a:lnTo>
                    <a:lnTo>
                      <a:pt x="0" y="48"/>
                    </a:lnTo>
                    <a:lnTo>
                      <a:pt x="4" y="33"/>
                    </a:lnTo>
                    <a:lnTo>
                      <a:pt x="11" y="19"/>
                    </a:lnTo>
                    <a:lnTo>
                      <a:pt x="23" y="8"/>
                    </a:lnTo>
                    <a:lnTo>
                      <a:pt x="38" y="2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CDE"/>
              </a:solidFill>
              <a:ln w="0">
                <a:solidFill>
                  <a:srgbClr val="FFECD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9" name="Freeform 3135"/>
              <p:cNvSpPr>
                <a:spLocks/>
              </p:cNvSpPr>
              <p:nvPr/>
            </p:nvSpPr>
            <p:spPr bwMode="auto">
              <a:xfrm>
                <a:off x="10337785" y="2139842"/>
                <a:ext cx="753471" cy="317815"/>
              </a:xfrm>
              <a:custGeom>
                <a:avLst/>
                <a:gdLst>
                  <a:gd name="T0" fmla="*/ 2147483646 w 633"/>
                  <a:gd name="T1" fmla="*/ 0 h 267"/>
                  <a:gd name="T2" fmla="*/ 2147483646 w 633"/>
                  <a:gd name="T3" fmla="*/ 2147483646 h 267"/>
                  <a:gd name="T4" fmla="*/ 2147483646 w 633"/>
                  <a:gd name="T5" fmla="*/ 2147483646 h 267"/>
                  <a:gd name="T6" fmla="*/ 2147483646 w 633"/>
                  <a:gd name="T7" fmla="*/ 2147483646 h 267"/>
                  <a:gd name="T8" fmla="*/ 2147483646 w 633"/>
                  <a:gd name="T9" fmla="*/ 2147483646 h 267"/>
                  <a:gd name="T10" fmla="*/ 2147483646 w 633"/>
                  <a:gd name="T11" fmla="*/ 2147483646 h 267"/>
                  <a:gd name="T12" fmla="*/ 2147483646 w 633"/>
                  <a:gd name="T13" fmla="*/ 2147483646 h 267"/>
                  <a:gd name="T14" fmla="*/ 2147483646 w 633"/>
                  <a:gd name="T15" fmla="*/ 2147483646 h 267"/>
                  <a:gd name="T16" fmla="*/ 2147483646 w 633"/>
                  <a:gd name="T17" fmla="*/ 2147483646 h 267"/>
                  <a:gd name="T18" fmla="*/ 2147483646 w 633"/>
                  <a:gd name="T19" fmla="*/ 2147483646 h 267"/>
                  <a:gd name="T20" fmla="*/ 2147483646 w 633"/>
                  <a:gd name="T21" fmla="*/ 2147483646 h 267"/>
                  <a:gd name="T22" fmla="*/ 2147483646 w 633"/>
                  <a:gd name="T23" fmla="*/ 2147483646 h 267"/>
                  <a:gd name="T24" fmla="*/ 2147483646 w 633"/>
                  <a:gd name="T25" fmla="*/ 2147483646 h 267"/>
                  <a:gd name="T26" fmla="*/ 2147483646 w 633"/>
                  <a:gd name="T27" fmla="*/ 2147483646 h 267"/>
                  <a:gd name="T28" fmla="*/ 2147483646 w 633"/>
                  <a:gd name="T29" fmla="*/ 2147483646 h 267"/>
                  <a:gd name="T30" fmla="*/ 2147483646 w 633"/>
                  <a:gd name="T31" fmla="*/ 2147483646 h 267"/>
                  <a:gd name="T32" fmla="*/ 2147483646 w 633"/>
                  <a:gd name="T33" fmla="*/ 2147483646 h 267"/>
                  <a:gd name="T34" fmla="*/ 2147483646 w 633"/>
                  <a:gd name="T35" fmla="*/ 2147483646 h 267"/>
                  <a:gd name="T36" fmla="*/ 0 w 633"/>
                  <a:gd name="T37" fmla="*/ 2147483646 h 267"/>
                  <a:gd name="T38" fmla="*/ 2147483646 w 633"/>
                  <a:gd name="T39" fmla="*/ 2147483646 h 267"/>
                  <a:gd name="T40" fmla="*/ 2147483646 w 633"/>
                  <a:gd name="T41" fmla="*/ 2147483646 h 267"/>
                  <a:gd name="T42" fmla="*/ 2147483646 w 633"/>
                  <a:gd name="T43" fmla="*/ 2147483646 h 267"/>
                  <a:gd name="T44" fmla="*/ 2147483646 w 633"/>
                  <a:gd name="T45" fmla="*/ 2147483646 h 267"/>
                  <a:gd name="T46" fmla="*/ 2147483646 w 633"/>
                  <a:gd name="T47" fmla="*/ 2147483646 h 267"/>
                  <a:gd name="T48" fmla="*/ 2147483646 w 633"/>
                  <a:gd name="T49" fmla="*/ 0 h 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33"/>
                  <a:gd name="T76" fmla="*/ 0 h 267"/>
                  <a:gd name="T77" fmla="*/ 633 w 633"/>
                  <a:gd name="T78" fmla="*/ 267 h 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33" h="267">
                    <a:moveTo>
                      <a:pt x="572" y="0"/>
                    </a:moveTo>
                    <a:lnTo>
                      <a:pt x="591" y="4"/>
                    </a:lnTo>
                    <a:lnTo>
                      <a:pt x="607" y="13"/>
                    </a:lnTo>
                    <a:lnTo>
                      <a:pt x="618" y="26"/>
                    </a:lnTo>
                    <a:lnTo>
                      <a:pt x="626" y="44"/>
                    </a:lnTo>
                    <a:lnTo>
                      <a:pt x="630" y="61"/>
                    </a:lnTo>
                    <a:lnTo>
                      <a:pt x="633" y="80"/>
                    </a:lnTo>
                    <a:lnTo>
                      <a:pt x="629" y="98"/>
                    </a:lnTo>
                    <a:lnTo>
                      <a:pt x="620" y="114"/>
                    </a:lnTo>
                    <a:lnTo>
                      <a:pt x="605" y="126"/>
                    </a:lnTo>
                    <a:lnTo>
                      <a:pt x="588" y="133"/>
                    </a:lnTo>
                    <a:lnTo>
                      <a:pt x="79" y="264"/>
                    </a:lnTo>
                    <a:lnTo>
                      <a:pt x="59" y="267"/>
                    </a:lnTo>
                    <a:lnTo>
                      <a:pt x="42" y="263"/>
                    </a:lnTo>
                    <a:lnTo>
                      <a:pt x="27" y="254"/>
                    </a:lnTo>
                    <a:lnTo>
                      <a:pt x="14" y="239"/>
                    </a:lnTo>
                    <a:lnTo>
                      <a:pt x="7" y="222"/>
                    </a:lnTo>
                    <a:lnTo>
                      <a:pt x="2" y="205"/>
                    </a:lnTo>
                    <a:lnTo>
                      <a:pt x="0" y="186"/>
                    </a:lnTo>
                    <a:lnTo>
                      <a:pt x="4" y="169"/>
                    </a:lnTo>
                    <a:lnTo>
                      <a:pt x="14" y="153"/>
                    </a:lnTo>
                    <a:lnTo>
                      <a:pt x="27" y="140"/>
                    </a:lnTo>
                    <a:lnTo>
                      <a:pt x="45" y="133"/>
                    </a:lnTo>
                    <a:lnTo>
                      <a:pt x="554" y="1"/>
                    </a:lnTo>
                    <a:lnTo>
                      <a:pt x="572" y="0"/>
                    </a:lnTo>
                    <a:close/>
                  </a:path>
                </a:pathLst>
              </a:custGeom>
              <a:solidFill>
                <a:srgbClr val="F7D1B4"/>
              </a:solidFill>
              <a:ln w="0">
                <a:solidFill>
                  <a:srgbClr val="F7D1B4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0" name="Freeform 3136"/>
              <p:cNvSpPr>
                <a:spLocks/>
              </p:cNvSpPr>
              <p:nvPr/>
            </p:nvSpPr>
            <p:spPr bwMode="auto">
              <a:xfrm>
                <a:off x="10365162" y="2312438"/>
                <a:ext cx="98797" cy="120222"/>
              </a:xfrm>
              <a:custGeom>
                <a:avLst/>
                <a:gdLst>
                  <a:gd name="T0" fmla="*/ 2147483646 w 83"/>
                  <a:gd name="T1" fmla="*/ 0 h 101"/>
                  <a:gd name="T2" fmla="*/ 2147483646 w 83"/>
                  <a:gd name="T3" fmla="*/ 2147483646 h 101"/>
                  <a:gd name="T4" fmla="*/ 2147483646 w 83"/>
                  <a:gd name="T5" fmla="*/ 2147483646 h 101"/>
                  <a:gd name="T6" fmla="*/ 2147483646 w 83"/>
                  <a:gd name="T7" fmla="*/ 2147483646 h 101"/>
                  <a:gd name="T8" fmla="*/ 2147483646 w 83"/>
                  <a:gd name="T9" fmla="*/ 2147483646 h 101"/>
                  <a:gd name="T10" fmla="*/ 2147483646 w 83"/>
                  <a:gd name="T11" fmla="*/ 2147483646 h 101"/>
                  <a:gd name="T12" fmla="*/ 2147483646 w 83"/>
                  <a:gd name="T13" fmla="*/ 2147483646 h 101"/>
                  <a:gd name="T14" fmla="*/ 2147483646 w 83"/>
                  <a:gd name="T15" fmla="*/ 2147483646 h 101"/>
                  <a:gd name="T16" fmla="*/ 2147483646 w 83"/>
                  <a:gd name="T17" fmla="*/ 2147483646 h 101"/>
                  <a:gd name="T18" fmla="*/ 2147483646 w 83"/>
                  <a:gd name="T19" fmla="*/ 2147483646 h 101"/>
                  <a:gd name="T20" fmla="*/ 2147483646 w 83"/>
                  <a:gd name="T21" fmla="*/ 2147483646 h 101"/>
                  <a:gd name="T22" fmla="*/ 2147483646 w 83"/>
                  <a:gd name="T23" fmla="*/ 2147483646 h 101"/>
                  <a:gd name="T24" fmla="*/ 2147483646 w 83"/>
                  <a:gd name="T25" fmla="*/ 2147483646 h 101"/>
                  <a:gd name="T26" fmla="*/ 2147483646 w 83"/>
                  <a:gd name="T27" fmla="*/ 2147483646 h 101"/>
                  <a:gd name="T28" fmla="*/ 2147483646 w 83"/>
                  <a:gd name="T29" fmla="*/ 2147483646 h 101"/>
                  <a:gd name="T30" fmla="*/ 2147483646 w 83"/>
                  <a:gd name="T31" fmla="*/ 2147483646 h 101"/>
                  <a:gd name="T32" fmla="*/ 2147483646 w 83"/>
                  <a:gd name="T33" fmla="*/ 2147483646 h 101"/>
                  <a:gd name="T34" fmla="*/ 0 w 83"/>
                  <a:gd name="T35" fmla="*/ 2147483646 h 101"/>
                  <a:gd name="T36" fmla="*/ 2147483646 w 83"/>
                  <a:gd name="T37" fmla="*/ 2147483646 h 101"/>
                  <a:gd name="T38" fmla="*/ 2147483646 w 83"/>
                  <a:gd name="T39" fmla="*/ 2147483646 h 101"/>
                  <a:gd name="T40" fmla="*/ 2147483646 w 83"/>
                  <a:gd name="T41" fmla="*/ 2147483646 h 101"/>
                  <a:gd name="T42" fmla="*/ 2147483646 w 83"/>
                  <a:gd name="T43" fmla="*/ 2147483646 h 101"/>
                  <a:gd name="T44" fmla="*/ 2147483646 w 83"/>
                  <a:gd name="T45" fmla="*/ 0 h 10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83"/>
                  <a:gd name="T70" fmla="*/ 0 h 101"/>
                  <a:gd name="T71" fmla="*/ 83 w 83"/>
                  <a:gd name="T72" fmla="*/ 101 h 10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83" h="101">
                    <a:moveTo>
                      <a:pt x="49" y="0"/>
                    </a:moveTo>
                    <a:lnTo>
                      <a:pt x="59" y="3"/>
                    </a:lnTo>
                    <a:lnTo>
                      <a:pt x="66" y="9"/>
                    </a:lnTo>
                    <a:lnTo>
                      <a:pt x="72" y="19"/>
                    </a:lnTo>
                    <a:lnTo>
                      <a:pt x="76" y="30"/>
                    </a:lnTo>
                    <a:lnTo>
                      <a:pt x="78" y="43"/>
                    </a:lnTo>
                    <a:lnTo>
                      <a:pt x="82" y="56"/>
                    </a:lnTo>
                    <a:lnTo>
                      <a:pt x="83" y="68"/>
                    </a:lnTo>
                    <a:lnTo>
                      <a:pt x="83" y="79"/>
                    </a:lnTo>
                    <a:lnTo>
                      <a:pt x="81" y="88"/>
                    </a:lnTo>
                    <a:lnTo>
                      <a:pt x="74" y="96"/>
                    </a:lnTo>
                    <a:lnTo>
                      <a:pt x="64" y="100"/>
                    </a:lnTo>
                    <a:lnTo>
                      <a:pt x="47" y="101"/>
                    </a:lnTo>
                    <a:lnTo>
                      <a:pt x="32" y="98"/>
                    </a:lnTo>
                    <a:lnTo>
                      <a:pt x="18" y="91"/>
                    </a:lnTo>
                    <a:lnTo>
                      <a:pt x="8" y="79"/>
                    </a:lnTo>
                    <a:lnTo>
                      <a:pt x="1" y="63"/>
                    </a:lnTo>
                    <a:lnTo>
                      <a:pt x="0" y="47"/>
                    </a:lnTo>
                    <a:lnTo>
                      <a:pt x="4" y="32"/>
                    </a:lnTo>
                    <a:lnTo>
                      <a:pt x="11" y="19"/>
                    </a:lnTo>
                    <a:lnTo>
                      <a:pt x="23" y="8"/>
                    </a:lnTo>
                    <a:lnTo>
                      <a:pt x="38" y="1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CDE"/>
              </a:solidFill>
              <a:ln w="0">
                <a:solidFill>
                  <a:srgbClr val="FFECD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1" name="Freeform 3137"/>
              <p:cNvSpPr>
                <a:spLocks/>
              </p:cNvSpPr>
              <p:nvPr/>
            </p:nvSpPr>
            <p:spPr bwMode="auto">
              <a:xfrm>
                <a:off x="11390025" y="1881543"/>
                <a:ext cx="796323" cy="792751"/>
              </a:xfrm>
              <a:custGeom>
                <a:avLst/>
                <a:gdLst>
                  <a:gd name="T0" fmla="*/ 2147483646 w 669"/>
                  <a:gd name="T1" fmla="*/ 0 h 666"/>
                  <a:gd name="T2" fmla="*/ 2147483646 w 669"/>
                  <a:gd name="T3" fmla="*/ 2147483646 h 666"/>
                  <a:gd name="T4" fmla="*/ 2147483646 w 669"/>
                  <a:gd name="T5" fmla="*/ 2147483646 h 666"/>
                  <a:gd name="T6" fmla="*/ 2147483646 w 669"/>
                  <a:gd name="T7" fmla="*/ 2147483646 h 666"/>
                  <a:gd name="T8" fmla="*/ 2147483646 w 669"/>
                  <a:gd name="T9" fmla="*/ 2147483646 h 666"/>
                  <a:gd name="T10" fmla="*/ 2147483646 w 669"/>
                  <a:gd name="T11" fmla="*/ 2147483646 h 666"/>
                  <a:gd name="T12" fmla="*/ 0 w 669"/>
                  <a:gd name="T13" fmla="*/ 2147483646 h 666"/>
                  <a:gd name="T14" fmla="*/ 2147483646 w 669"/>
                  <a:gd name="T15" fmla="*/ 0 h 6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69"/>
                  <a:gd name="T25" fmla="*/ 0 h 666"/>
                  <a:gd name="T26" fmla="*/ 669 w 669"/>
                  <a:gd name="T27" fmla="*/ 666 h 6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69" h="666">
                    <a:moveTo>
                      <a:pt x="669" y="0"/>
                    </a:moveTo>
                    <a:lnTo>
                      <a:pt x="669" y="526"/>
                    </a:lnTo>
                    <a:lnTo>
                      <a:pt x="127" y="666"/>
                    </a:lnTo>
                    <a:lnTo>
                      <a:pt x="41" y="328"/>
                    </a:lnTo>
                    <a:lnTo>
                      <a:pt x="162" y="274"/>
                    </a:lnTo>
                    <a:lnTo>
                      <a:pt x="28" y="280"/>
                    </a:lnTo>
                    <a:lnTo>
                      <a:pt x="0" y="172"/>
                    </a:lnTo>
                    <a:lnTo>
                      <a:pt x="669" y="0"/>
                    </a:lnTo>
                    <a:close/>
                  </a:path>
                </a:pathLst>
              </a:custGeom>
              <a:solidFill>
                <a:srgbClr val="C49E72"/>
              </a:solidFill>
              <a:ln w="0">
                <a:solidFill>
                  <a:srgbClr val="C49E7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2" name="Freeform 3138"/>
              <p:cNvSpPr>
                <a:spLocks/>
              </p:cNvSpPr>
              <p:nvPr/>
            </p:nvSpPr>
            <p:spPr bwMode="auto">
              <a:xfrm>
                <a:off x="11460254" y="2095800"/>
                <a:ext cx="80942" cy="80942"/>
              </a:xfrm>
              <a:custGeom>
                <a:avLst/>
                <a:gdLst>
                  <a:gd name="T0" fmla="*/ 2147483646 w 68"/>
                  <a:gd name="T1" fmla="*/ 0 h 68"/>
                  <a:gd name="T2" fmla="*/ 2147483646 w 68"/>
                  <a:gd name="T3" fmla="*/ 2147483646 h 68"/>
                  <a:gd name="T4" fmla="*/ 2147483646 w 68"/>
                  <a:gd name="T5" fmla="*/ 2147483646 h 68"/>
                  <a:gd name="T6" fmla="*/ 2147483646 w 68"/>
                  <a:gd name="T7" fmla="*/ 2147483646 h 68"/>
                  <a:gd name="T8" fmla="*/ 2147483646 w 68"/>
                  <a:gd name="T9" fmla="*/ 2147483646 h 68"/>
                  <a:gd name="T10" fmla="*/ 2147483646 w 68"/>
                  <a:gd name="T11" fmla="*/ 2147483646 h 68"/>
                  <a:gd name="T12" fmla="*/ 2147483646 w 68"/>
                  <a:gd name="T13" fmla="*/ 2147483646 h 68"/>
                  <a:gd name="T14" fmla="*/ 2147483646 w 68"/>
                  <a:gd name="T15" fmla="*/ 2147483646 h 68"/>
                  <a:gd name="T16" fmla="*/ 2147483646 w 68"/>
                  <a:gd name="T17" fmla="*/ 2147483646 h 68"/>
                  <a:gd name="T18" fmla="*/ 2147483646 w 68"/>
                  <a:gd name="T19" fmla="*/ 2147483646 h 68"/>
                  <a:gd name="T20" fmla="*/ 2147483646 w 68"/>
                  <a:gd name="T21" fmla="*/ 2147483646 h 68"/>
                  <a:gd name="T22" fmla="*/ 0 w 68"/>
                  <a:gd name="T23" fmla="*/ 2147483646 h 68"/>
                  <a:gd name="T24" fmla="*/ 0 w 68"/>
                  <a:gd name="T25" fmla="*/ 2147483646 h 68"/>
                  <a:gd name="T26" fmla="*/ 2147483646 w 68"/>
                  <a:gd name="T27" fmla="*/ 2147483646 h 68"/>
                  <a:gd name="T28" fmla="*/ 2147483646 w 68"/>
                  <a:gd name="T29" fmla="*/ 2147483646 h 68"/>
                  <a:gd name="T30" fmla="*/ 2147483646 w 68"/>
                  <a:gd name="T31" fmla="*/ 0 h 68"/>
                  <a:gd name="T32" fmla="*/ 2147483646 w 68"/>
                  <a:gd name="T33" fmla="*/ 0 h 6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8"/>
                  <a:gd name="T52" fmla="*/ 0 h 68"/>
                  <a:gd name="T53" fmla="*/ 68 w 68"/>
                  <a:gd name="T54" fmla="*/ 68 h 6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8" h="68">
                    <a:moveTo>
                      <a:pt x="38" y="0"/>
                    </a:moveTo>
                    <a:lnTo>
                      <a:pt x="51" y="4"/>
                    </a:lnTo>
                    <a:lnTo>
                      <a:pt x="61" y="13"/>
                    </a:lnTo>
                    <a:lnTo>
                      <a:pt x="67" y="25"/>
                    </a:lnTo>
                    <a:lnTo>
                      <a:pt x="68" y="39"/>
                    </a:lnTo>
                    <a:lnTo>
                      <a:pt x="63" y="51"/>
                    </a:lnTo>
                    <a:lnTo>
                      <a:pt x="55" y="62"/>
                    </a:lnTo>
                    <a:lnTo>
                      <a:pt x="42" y="67"/>
                    </a:lnTo>
                    <a:lnTo>
                      <a:pt x="29" y="68"/>
                    </a:lnTo>
                    <a:lnTo>
                      <a:pt x="16" y="64"/>
                    </a:lnTo>
                    <a:lnTo>
                      <a:pt x="7" y="55"/>
                    </a:lnTo>
                    <a:lnTo>
                      <a:pt x="0" y="43"/>
                    </a:lnTo>
                    <a:lnTo>
                      <a:pt x="0" y="29"/>
                    </a:lnTo>
                    <a:lnTo>
                      <a:pt x="4" y="17"/>
                    </a:lnTo>
                    <a:lnTo>
                      <a:pt x="13" y="7"/>
                    </a:lnTo>
                    <a:lnTo>
                      <a:pt x="25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4D4D4D"/>
              </a:solidFill>
              <a:ln w="0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3" name="Freeform 3139"/>
              <p:cNvSpPr>
                <a:spLocks/>
              </p:cNvSpPr>
              <p:nvPr/>
            </p:nvSpPr>
            <p:spPr bwMode="auto">
              <a:xfrm>
                <a:off x="11474538" y="2110084"/>
                <a:ext cx="51184" cy="53565"/>
              </a:xfrm>
              <a:custGeom>
                <a:avLst/>
                <a:gdLst>
                  <a:gd name="T0" fmla="*/ 2147483646 w 43"/>
                  <a:gd name="T1" fmla="*/ 0 h 45"/>
                  <a:gd name="T2" fmla="*/ 2147483646 w 43"/>
                  <a:gd name="T3" fmla="*/ 0 h 45"/>
                  <a:gd name="T4" fmla="*/ 2147483646 w 43"/>
                  <a:gd name="T5" fmla="*/ 2147483646 h 45"/>
                  <a:gd name="T6" fmla="*/ 2147483646 w 43"/>
                  <a:gd name="T7" fmla="*/ 2147483646 h 45"/>
                  <a:gd name="T8" fmla="*/ 2147483646 w 43"/>
                  <a:gd name="T9" fmla="*/ 2147483646 h 45"/>
                  <a:gd name="T10" fmla="*/ 2147483646 w 43"/>
                  <a:gd name="T11" fmla="*/ 2147483646 h 45"/>
                  <a:gd name="T12" fmla="*/ 2147483646 w 43"/>
                  <a:gd name="T13" fmla="*/ 2147483646 h 45"/>
                  <a:gd name="T14" fmla="*/ 2147483646 w 43"/>
                  <a:gd name="T15" fmla="*/ 2147483646 h 45"/>
                  <a:gd name="T16" fmla="*/ 2147483646 w 43"/>
                  <a:gd name="T17" fmla="*/ 2147483646 h 45"/>
                  <a:gd name="T18" fmla="*/ 0 w 43"/>
                  <a:gd name="T19" fmla="*/ 2147483646 h 45"/>
                  <a:gd name="T20" fmla="*/ 0 w 43"/>
                  <a:gd name="T21" fmla="*/ 2147483646 h 45"/>
                  <a:gd name="T22" fmla="*/ 2147483646 w 43"/>
                  <a:gd name="T23" fmla="*/ 2147483646 h 45"/>
                  <a:gd name="T24" fmla="*/ 2147483646 w 43"/>
                  <a:gd name="T25" fmla="*/ 0 h 4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3"/>
                  <a:gd name="T40" fmla="*/ 0 h 45"/>
                  <a:gd name="T41" fmla="*/ 43 w 43"/>
                  <a:gd name="T42" fmla="*/ 45 h 4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3" h="45">
                    <a:moveTo>
                      <a:pt x="15" y="0"/>
                    </a:moveTo>
                    <a:lnTo>
                      <a:pt x="27" y="0"/>
                    </a:lnTo>
                    <a:lnTo>
                      <a:pt x="38" y="7"/>
                    </a:lnTo>
                    <a:lnTo>
                      <a:pt x="43" y="17"/>
                    </a:lnTo>
                    <a:lnTo>
                      <a:pt x="43" y="29"/>
                    </a:lnTo>
                    <a:lnTo>
                      <a:pt x="38" y="38"/>
                    </a:lnTo>
                    <a:lnTo>
                      <a:pt x="27" y="45"/>
                    </a:lnTo>
                    <a:lnTo>
                      <a:pt x="15" y="43"/>
                    </a:lnTo>
                    <a:lnTo>
                      <a:pt x="5" y="38"/>
                    </a:lnTo>
                    <a:lnTo>
                      <a:pt x="0" y="27"/>
                    </a:lnTo>
                    <a:lnTo>
                      <a:pt x="0" y="16"/>
                    </a:lnTo>
                    <a:lnTo>
                      <a:pt x="6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333333"/>
              </a:solidFill>
              <a:ln w="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4" name="Freeform 3140"/>
              <p:cNvSpPr>
                <a:spLocks/>
              </p:cNvSpPr>
              <p:nvPr/>
            </p:nvSpPr>
            <p:spPr bwMode="auto">
              <a:xfrm>
                <a:off x="11260281" y="2138652"/>
                <a:ext cx="144029" cy="36900"/>
              </a:xfrm>
              <a:custGeom>
                <a:avLst/>
                <a:gdLst>
                  <a:gd name="T0" fmla="*/ 2147483646 w 121"/>
                  <a:gd name="T1" fmla="*/ 0 h 31"/>
                  <a:gd name="T2" fmla="*/ 2147483646 w 121"/>
                  <a:gd name="T3" fmla="*/ 0 h 31"/>
                  <a:gd name="T4" fmla="*/ 0 w 121"/>
                  <a:gd name="T5" fmla="*/ 2147483646 h 31"/>
                  <a:gd name="T6" fmla="*/ 2147483646 w 121"/>
                  <a:gd name="T7" fmla="*/ 0 h 3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31"/>
                  <a:gd name="T14" fmla="*/ 121 w 121"/>
                  <a:gd name="T15" fmla="*/ 31 h 3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31">
                    <a:moveTo>
                      <a:pt x="121" y="0"/>
                    </a:moveTo>
                    <a:lnTo>
                      <a:pt x="121" y="0"/>
                    </a:lnTo>
                    <a:lnTo>
                      <a:pt x="0" y="31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F5F5F5"/>
              </a:solidFill>
              <a:ln w="0">
                <a:solidFill>
                  <a:srgbClr val="F5F5F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5" name="Freeform 3141"/>
              <p:cNvSpPr>
                <a:spLocks/>
              </p:cNvSpPr>
              <p:nvPr/>
            </p:nvSpPr>
            <p:spPr bwMode="auto">
              <a:xfrm>
                <a:off x="10330643" y="2370764"/>
                <a:ext cx="463034" cy="126174"/>
              </a:xfrm>
              <a:custGeom>
                <a:avLst/>
                <a:gdLst>
                  <a:gd name="T0" fmla="*/ 2147483646 w 389"/>
                  <a:gd name="T1" fmla="*/ 0 h 106"/>
                  <a:gd name="T2" fmla="*/ 2147483646 w 389"/>
                  <a:gd name="T3" fmla="*/ 2147483646 h 106"/>
                  <a:gd name="T4" fmla="*/ 0 w 389"/>
                  <a:gd name="T5" fmla="*/ 2147483646 h 106"/>
                  <a:gd name="T6" fmla="*/ 2147483646 w 389"/>
                  <a:gd name="T7" fmla="*/ 2147483646 h 106"/>
                  <a:gd name="T8" fmla="*/ 2147483646 w 389"/>
                  <a:gd name="T9" fmla="*/ 0 h 1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9"/>
                  <a:gd name="T16" fmla="*/ 0 h 106"/>
                  <a:gd name="T17" fmla="*/ 389 w 389"/>
                  <a:gd name="T18" fmla="*/ 106 h 1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9" h="106">
                    <a:moveTo>
                      <a:pt x="387" y="0"/>
                    </a:moveTo>
                    <a:lnTo>
                      <a:pt x="389" y="5"/>
                    </a:lnTo>
                    <a:lnTo>
                      <a:pt x="0" y="106"/>
                    </a:lnTo>
                    <a:lnTo>
                      <a:pt x="389" y="5"/>
                    </a:lnTo>
                    <a:lnTo>
                      <a:pt x="387" y="0"/>
                    </a:lnTo>
                    <a:close/>
                  </a:path>
                </a:pathLst>
              </a:custGeom>
              <a:solidFill>
                <a:srgbClr val="DA994F"/>
              </a:solidFill>
              <a:ln w="0">
                <a:solidFill>
                  <a:srgbClr val="DA994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6" name="Freeform 3142"/>
              <p:cNvSpPr>
                <a:spLocks/>
              </p:cNvSpPr>
              <p:nvPr/>
            </p:nvSpPr>
            <p:spPr bwMode="auto">
              <a:xfrm>
                <a:off x="11260281" y="2138652"/>
                <a:ext cx="322576" cy="254728"/>
              </a:xfrm>
              <a:custGeom>
                <a:avLst/>
                <a:gdLst>
                  <a:gd name="T0" fmla="*/ 2147483646 w 271"/>
                  <a:gd name="T1" fmla="*/ 0 h 214"/>
                  <a:gd name="T2" fmla="*/ 2147483646 w 271"/>
                  <a:gd name="T3" fmla="*/ 2147483646 h 214"/>
                  <a:gd name="T4" fmla="*/ 2147483646 w 271"/>
                  <a:gd name="T5" fmla="*/ 2147483646 h 214"/>
                  <a:gd name="T6" fmla="*/ 2147483646 w 271"/>
                  <a:gd name="T7" fmla="*/ 2147483646 h 214"/>
                  <a:gd name="T8" fmla="*/ 2147483646 w 271"/>
                  <a:gd name="T9" fmla="*/ 2147483646 h 214"/>
                  <a:gd name="T10" fmla="*/ 2147483646 w 271"/>
                  <a:gd name="T11" fmla="*/ 2147483646 h 214"/>
                  <a:gd name="T12" fmla="*/ 2147483646 w 271"/>
                  <a:gd name="T13" fmla="*/ 2147483646 h 214"/>
                  <a:gd name="T14" fmla="*/ 2147483646 w 271"/>
                  <a:gd name="T15" fmla="*/ 2147483646 h 214"/>
                  <a:gd name="T16" fmla="*/ 2147483646 w 271"/>
                  <a:gd name="T17" fmla="*/ 2147483646 h 214"/>
                  <a:gd name="T18" fmla="*/ 2147483646 w 271"/>
                  <a:gd name="T19" fmla="*/ 2147483646 h 214"/>
                  <a:gd name="T20" fmla="*/ 2147483646 w 271"/>
                  <a:gd name="T21" fmla="*/ 2147483646 h 214"/>
                  <a:gd name="T22" fmla="*/ 0 w 271"/>
                  <a:gd name="T23" fmla="*/ 2147483646 h 214"/>
                  <a:gd name="T24" fmla="*/ 2147483646 w 271"/>
                  <a:gd name="T25" fmla="*/ 0 h 2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1"/>
                  <a:gd name="T40" fmla="*/ 0 h 214"/>
                  <a:gd name="T41" fmla="*/ 271 w 271"/>
                  <a:gd name="T42" fmla="*/ 214 h 2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1" h="214">
                    <a:moveTo>
                      <a:pt x="121" y="0"/>
                    </a:moveTo>
                    <a:lnTo>
                      <a:pt x="137" y="64"/>
                    </a:lnTo>
                    <a:lnTo>
                      <a:pt x="271" y="58"/>
                    </a:lnTo>
                    <a:lnTo>
                      <a:pt x="150" y="112"/>
                    </a:lnTo>
                    <a:lnTo>
                      <a:pt x="169" y="191"/>
                    </a:lnTo>
                    <a:lnTo>
                      <a:pt x="76" y="214"/>
                    </a:lnTo>
                    <a:lnTo>
                      <a:pt x="51" y="117"/>
                    </a:lnTo>
                    <a:lnTo>
                      <a:pt x="48" y="104"/>
                    </a:lnTo>
                    <a:lnTo>
                      <a:pt x="41" y="89"/>
                    </a:lnTo>
                    <a:lnTo>
                      <a:pt x="31" y="70"/>
                    </a:lnTo>
                    <a:lnTo>
                      <a:pt x="17" y="51"/>
                    </a:lnTo>
                    <a:lnTo>
                      <a:pt x="0" y="31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E2B999"/>
              </a:solidFill>
              <a:ln w="0">
                <a:solidFill>
                  <a:srgbClr val="E2B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7" name="Freeform 3143"/>
              <p:cNvSpPr>
                <a:spLocks/>
              </p:cNvSpPr>
              <p:nvPr/>
            </p:nvSpPr>
            <p:spPr bwMode="auto">
              <a:xfrm>
                <a:off x="10790106" y="2118417"/>
                <a:ext cx="560640" cy="365428"/>
              </a:xfrm>
              <a:custGeom>
                <a:avLst/>
                <a:gdLst>
                  <a:gd name="T0" fmla="*/ 2147483646 w 471"/>
                  <a:gd name="T1" fmla="*/ 0 h 307"/>
                  <a:gd name="T2" fmla="*/ 2147483646 w 471"/>
                  <a:gd name="T3" fmla="*/ 2147483646 h 307"/>
                  <a:gd name="T4" fmla="*/ 2147483646 w 471"/>
                  <a:gd name="T5" fmla="*/ 2147483646 h 307"/>
                  <a:gd name="T6" fmla="*/ 2147483646 w 471"/>
                  <a:gd name="T7" fmla="*/ 2147483646 h 307"/>
                  <a:gd name="T8" fmla="*/ 2147483646 w 471"/>
                  <a:gd name="T9" fmla="*/ 2147483646 h 307"/>
                  <a:gd name="T10" fmla="*/ 2147483646 w 471"/>
                  <a:gd name="T11" fmla="*/ 2147483646 h 307"/>
                  <a:gd name="T12" fmla="*/ 2147483646 w 471"/>
                  <a:gd name="T13" fmla="*/ 2147483646 h 307"/>
                  <a:gd name="T14" fmla="*/ 2147483646 w 471"/>
                  <a:gd name="T15" fmla="*/ 2147483646 h 307"/>
                  <a:gd name="T16" fmla="*/ 2147483646 w 471"/>
                  <a:gd name="T17" fmla="*/ 2147483646 h 307"/>
                  <a:gd name="T18" fmla="*/ 2147483646 w 471"/>
                  <a:gd name="T19" fmla="*/ 2147483646 h 307"/>
                  <a:gd name="T20" fmla="*/ 2147483646 w 471"/>
                  <a:gd name="T21" fmla="*/ 2147483646 h 307"/>
                  <a:gd name="T22" fmla="*/ 2147483646 w 471"/>
                  <a:gd name="T23" fmla="*/ 2147483646 h 307"/>
                  <a:gd name="T24" fmla="*/ 2147483646 w 471"/>
                  <a:gd name="T25" fmla="*/ 2147483646 h 307"/>
                  <a:gd name="T26" fmla="*/ 2147483646 w 471"/>
                  <a:gd name="T27" fmla="*/ 2147483646 h 307"/>
                  <a:gd name="T28" fmla="*/ 2147483646 w 471"/>
                  <a:gd name="T29" fmla="*/ 2147483646 h 307"/>
                  <a:gd name="T30" fmla="*/ 2147483646 w 471"/>
                  <a:gd name="T31" fmla="*/ 2147483646 h 307"/>
                  <a:gd name="T32" fmla="*/ 2147483646 w 471"/>
                  <a:gd name="T33" fmla="*/ 2147483646 h 307"/>
                  <a:gd name="T34" fmla="*/ 2147483646 w 471"/>
                  <a:gd name="T35" fmla="*/ 2147483646 h 307"/>
                  <a:gd name="T36" fmla="*/ 2147483646 w 471"/>
                  <a:gd name="T37" fmla="*/ 2147483646 h 307"/>
                  <a:gd name="T38" fmla="*/ 2147483646 w 471"/>
                  <a:gd name="T39" fmla="*/ 2147483646 h 307"/>
                  <a:gd name="T40" fmla="*/ 2147483646 w 471"/>
                  <a:gd name="T41" fmla="*/ 2147483646 h 307"/>
                  <a:gd name="T42" fmla="*/ 2147483646 w 471"/>
                  <a:gd name="T43" fmla="*/ 2147483646 h 307"/>
                  <a:gd name="T44" fmla="*/ 2147483646 w 471"/>
                  <a:gd name="T45" fmla="*/ 2147483646 h 307"/>
                  <a:gd name="T46" fmla="*/ 2147483646 w 471"/>
                  <a:gd name="T47" fmla="*/ 2147483646 h 307"/>
                  <a:gd name="T48" fmla="*/ 2147483646 w 471"/>
                  <a:gd name="T49" fmla="*/ 2147483646 h 307"/>
                  <a:gd name="T50" fmla="*/ 2147483646 w 471"/>
                  <a:gd name="T51" fmla="*/ 2147483646 h 307"/>
                  <a:gd name="T52" fmla="*/ 2147483646 w 471"/>
                  <a:gd name="T53" fmla="*/ 2147483646 h 307"/>
                  <a:gd name="T54" fmla="*/ 0 w 471"/>
                  <a:gd name="T55" fmla="*/ 2147483646 h 307"/>
                  <a:gd name="T56" fmla="*/ 2147483646 w 471"/>
                  <a:gd name="T57" fmla="*/ 2147483646 h 307"/>
                  <a:gd name="T58" fmla="*/ 2147483646 w 471"/>
                  <a:gd name="T59" fmla="*/ 2147483646 h 307"/>
                  <a:gd name="T60" fmla="*/ 2147483646 w 471"/>
                  <a:gd name="T61" fmla="*/ 2147483646 h 307"/>
                  <a:gd name="T62" fmla="*/ 2147483646 w 471"/>
                  <a:gd name="T63" fmla="*/ 2147483646 h 307"/>
                  <a:gd name="T64" fmla="*/ 2147483646 w 471"/>
                  <a:gd name="T65" fmla="*/ 2147483646 h 307"/>
                  <a:gd name="T66" fmla="*/ 2147483646 w 471"/>
                  <a:gd name="T67" fmla="*/ 2147483646 h 307"/>
                  <a:gd name="T68" fmla="*/ 2147483646 w 471"/>
                  <a:gd name="T69" fmla="*/ 2147483646 h 307"/>
                  <a:gd name="T70" fmla="*/ 2147483646 w 471"/>
                  <a:gd name="T71" fmla="*/ 2147483646 h 307"/>
                  <a:gd name="T72" fmla="*/ 2147483646 w 471"/>
                  <a:gd name="T73" fmla="*/ 2147483646 h 307"/>
                  <a:gd name="T74" fmla="*/ 2147483646 w 471"/>
                  <a:gd name="T75" fmla="*/ 2147483646 h 307"/>
                  <a:gd name="T76" fmla="*/ 2147483646 w 471"/>
                  <a:gd name="T77" fmla="*/ 2147483646 h 307"/>
                  <a:gd name="T78" fmla="*/ 2147483646 w 471"/>
                  <a:gd name="T79" fmla="*/ 2147483646 h 307"/>
                  <a:gd name="T80" fmla="*/ 2147483646 w 471"/>
                  <a:gd name="T81" fmla="*/ 2147483646 h 307"/>
                  <a:gd name="T82" fmla="*/ 2147483646 w 471"/>
                  <a:gd name="T83" fmla="*/ 2147483646 h 307"/>
                  <a:gd name="T84" fmla="*/ 2147483646 w 471"/>
                  <a:gd name="T85" fmla="*/ 0 h 30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71"/>
                  <a:gd name="T130" fmla="*/ 0 h 307"/>
                  <a:gd name="T131" fmla="*/ 471 w 471"/>
                  <a:gd name="T132" fmla="*/ 307 h 30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71" h="307">
                    <a:moveTo>
                      <a:pt x="279" y="0"/>
                    </a:moveTo>
                    <a:lnTo>
                      <a:pt x="309" y="2"/>
                    </a:lnTo>
                    <a:lnTo>
                      <a:pt x="335" y="10"/>
                    </a:lnTo>
                    <a:lnTo>
                      <a:pt x="357" y="19"/>
                    </a:lnTo>
                    <a:lnTo>
                      <a:pt x="378" y="32"/>
                    </a:lnTo>
                    <a:lnTo>
                      <a:pt x="395" y="48"/>
                    </a:lnTo>
                    <a:lnTo>
                      <a:pt x="412" y="68"/>
                    </a:lnTo>
                    <a:lnTo>
                      <a:pt x="426" y="87"/>
                    </a:lnTo>
                    <a:lnTo>
                      <a:pt x="436" y="106"/>
                    </a:lnTo>
                    <a:lnTo>
                      <a:pt x="443" y="121"/>
                    </a:lnTo>
                    <a:lnTo>
                      <a:pt x="446" y="134"/>
                    </a:lnTo>
                    <a:lnTo>
                      <a:pt x="471" y="231"/>
                    </a:lnTo>
                    <a:lnTo>
                      <a:pt x="179" y="307"/>
                    </a:lnTo>
                    <a:lnTo>
                      <a:pt x="191" y="294"/>
                    </a:lnTo>
                    <a:lnTo>
                      <a:pt x="198" y="280"/>
                    </a:lnTo>
                    <a:lnTo>
                      <a:pt x="202" y="263"/>
                    </a:lnTo>
                    <a:lnTo>
                      <a:pt x="199" y="246"/>
                    </a:lnTo>
                    <a:lnTo>
                      <a:pt x="195" y="229"/>
                    </a:lnTo>
                    <a:lnTo>
                      <a:pt x="187" y="210"/>
                    </a:lnTo>
                    <a:lnTo>
                      <a:pt x="174" y="196"/>
                    </a:lnTo>
                    <a:lnTo>
                      <a:pt x="157" y="187"/>
                    </a:lnTo>
                    <a:lnTo>
                      <a:pt x="138" y="184"/>
                    </a:lnTo>
                    <a:lnTo>
                      <a:pt x="131" y="184"/>
                    </a:lnTo>
                    <a:lnTo>
                      <a:pt x="123" y="185"/>
                    </a:lnTo>
                    <a:lnTo>
                      <a:pt x="3" y="217"/>
                    </a:lnTo>
                    <a:lnTo>
                      <a:pt x="1" y="212"/>
                    </a:lnTo>
                    <a:lnTo>
                      <a:pt x="0" y="205"/>
                    </a:lnTo>
                    <a:lnTo>
                      <a:pt x="208" y="151"/>
                    </a:lnTo>
                    <a:lnTo>
                      <a:pt x="225" y="144"/>
                    </a:lnTo>
                    <a:lnTo>
                      <a:pt x="240" y="132"/>
                    </a:lnTo>
                    <a:lnTo>
                      <a:pt x="249" y="116"/>
                    </a:lnTo>
                    <a:lnTo>
                      <a:pt x="253" y="98"/>
                    </a:lnTo>
                    <a:lnTo>
                      <a:pt x="250" y="79"/>
                    </a:lnTo>
                    <a:lnTo>
                      <a:pt x="246" y="62"/>
                    </a:lnTo>
                    <a:lnTo>
                      <a:pt x="238" y="44"/>
                    </a:lnTo>
                    <a:lnTo>
                      <a:pt x="225" y="30"/>
                    </a:lnTo>
                    <a:lnTo>
                      <a:pt x="208" y="20"/>
                    </a:lnTo>
                    <a:lnTo>
                      <a:pt x="189" y="18"/>
                    </a:lnTo>
                    <a:lnTo>
                      <a:pt x="183" y="18"/>
                    </a:lnTo>
                    <a:lnTo>
                      <a:pt x="223" y="7"/>
                    </a:lnTo>
                    <a:lnTo>
                      <a:pt x="251" y="2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rgbClr val="EDC9AD"/>
              </a:solidFill>
              <a:ln w="0">
                <a:solidFill>
                  <a:srgbClr val="EDC9A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8" name="Freeform 3144"/>
              <p:cNvSpPr>
                <a:spLocks noEditPoints="1"/>
              </p:cNvSpPr>
              <p:nvPr/>
            </p:nvSpPr>
            <p:spPr bwMode="auto">
              <a:xfrm>
                <a:off x="10277079" y="2337435"/>
                <a:ext cx="753471" cy="316624"/>
              </a:xfrm>
              <a:custGeom>
                <a:avLst/>
                <a:gdLst>
                  <a:gd name="T0" fmla="*/ 2147483646 w 633"/>
                  <a:gd name="T1" fmla="*/ 2147483646 h 266"/>
                  <a:gd name="T2" fmla="*/ 2147483646 w 633"/>
                  <a:gd name="T3" fmla="*/ 2147483646 h 266"/>
                  <a:gd name="T4" fmla="*/ 2147483646 w 633"/>
                  <a:gd name="T5" fmla="*/ 2147483646 h 266"/>
                  <a:gd name="T6" fmla="*/ 2147483646 w 633"/>
                  <a:gd name="T7" fmla="*/ 2147483646 h 266"/>
                  <a:gd name="T8" fmla="*/ 2147483646 w 633"/>
                  <a:gd name="T9" fmla="*/ 2147483646 h 266"/>
                  <a:gd name="T10" fmla="*/ 2147483646 w 633"/>
                  <a:gd name="T11" fmla="*/ 2147483646 h 266"/>
                  <a:gd name="T12" fmla="*/ 2147483646 w 633"/>
                  <a:gd name="T13" fmla="*/ 2147483646 h 266"/>
                  <a:gd name="T14" fmla="*/ 2147483646 w 633"/>
                  <a:gd name="T15" fmla="*/ 2147483646 h 266"/>
                  <a:gd name="T16" fmla="*/ 2147483646 w 633"/>
                  <a:gd name="T17" fmla="*/ 2147483646 h 266"/>
                  <a:gd name="T18" fmla="*/ 2147483646 w 633"/>
                  <a:gd name="T19" fmla="*/ 2147483646 h 266"/>
                  <a:gd name="T20" fmla="*/ 2147483646 w 633"/>
                  <a:gd name="T21" fmla="*/ 2147483646 h 266"/>
                  <a:gd name="T22" fmla="*/ 2147483646 w 633"/>
                  <a:gd name="T23" fmla="*/ 2147483646 h 266"/>
                  <a:gd name="T24" fmla="*/ 2147483646 w 633"/>
                  <a:gd name="T25" fmla="*/ 2147483646 h 266"/>
                  <a:gd name="T26" fmla="*/ 2147483646 w 633"/>
                  <a:gd name="T27" fmla="*/ 2147483646 h 266"/>
                  <a:gd name="T28" fmla="*/ 2147483646 w 633"/>
                  <a:gd name="T29" fmla="*/ 2147483646 h 266"/>
                  <a:gd name="T30" fmla="*/ 2147483646 w 633"/>
                  <a:gd name="T31" fmla="*/ 2147483646 h 266"/>
                  <a:gd name="T32" fmla="*/ 2147483646 w 633"/>
                  <a:gd name="T33" fmla="*/ 2147483646 h 266"/>
                  <a:gd name="T34" fmla="*/ 2147483646 w 633"/>
                  <a:gd name="T35" fmla="*/ 2147483646 h 266"/>
                  <a:gd name="T36" fmla="*/ 2147483646 w 633"/>
                  <a:gd name="T37" fmla="*/ 2147483646 h 266"/>
                  <a:gd name="T38" fmla="*/ 2147483646 w 633"/>
                  <a:gd name="T39" fmla="*/ 2147483646 h 266"/>
                  <a:gd name="T40" fmla="*/ 2147483646 w 633"/>
                  <a:gd name="T41" fmla="*/ 2147483646 h 266"/>
                  <a:gd name="T42" fmla="*/ 2147483646 w 633"/>
                  <a:gd name="T43" fmla="*/ 2147483646 h 266"/>
                  <a:gd name="T44" fmla="*/ 2147483646 w 633"/>
                  <a:gd name="T45" fmla="*/ 2147483646 h 266"/>
                  <a:gd name="T46" fmla="*/ 2147483646 w 633"/>
                  <a:gd name="T47" fmla="*/ 2147483646 h 266"/>
                  <a:gd name="T48" fmla="*/ 2147483646 w 633"/>
                  <a:gd name="T49" fmla="*/ 2147483646 h 266"/>
                  <a:gd name="T50" fmla="*/ 2147483646 w 633"/>
                  <a:gd name="T51" fmla="*/ 0 h 266"/>
                  <a:gd name="T52" fmla="*/ 2147483646 w 633"/>
                  <a:gd name="T53" fmla="*/ 2147483646 h 266"/>
                  <a:gd name="T54" fmla="*/ 2147483646 w 633"/>
                  <a:gd name="T55" fmla="*/ 2147483646 h 266"/>
                  <a:gd name="T56" fmla="*/ 2147483646 w 633"/>
                  <a:gd name="T57" fmla="*/ 2147483646 h 266"/>
                  <a:gd name="T58" fmla="*/ 2147483646 w 633"/>
                  <a:gd name="T59" fmla="*/ 2147483646 h 266"/>
                  <a:gd name="T60" fmla="*/ 2147483646 w 633"/>
                  <a:gd name="T61" fmla="*/ 2147483646 h 266"/>
                  <a:gd name="T62" fmla="*/ 2147483646 w 633"/>
                  <a:gd name="T63" fmla="*/ 2147483646 h 266"/>
                  <a:gd name="T64" fmla="*/ 2147483646 w 633"/>
                  <a:gd name="T65" fmla="*/ 2147483646 h 266"/>
                  <a:gd name="T66" fmla="*/ 2147483646 w 633"/>
                  <a:gd name="T67" fmla="*/ 2147483646 h 266"/>
                  <a:gd name="T68" fmla="*/ 2147483646 w 633"/>
                  <a:gd name="T69" fmla="*/ 2147483646 h 266"/>
                  <a:gd name="T70" fmla="*/ 2147483646 w 633"/>
                  <a:gd name="T71" fmla="*/ 2147483646 h 266"/>
                  <a:gd name="T72" fmla="*/ 2147483646 w 633"/>
                  <a:gd name="T73" fmla="*/ 2147483646 h 266"/>
                  <a:gd name="T74" fmla="*/ 2147483646 w 633"/>
                  <a:gd name="T75" fmla="*/ 2147483646 h 266"/>
                  <a:gd name="T76" fmla="*/ 2147483646 w 633"/>
                  <a:gd name="T77" fmla="*/ 2147483646 h 266"/>
                  <a:gd name="T78" fmla="*/ 2147483646 w 633"/>
                  <a:gd name="T79" fmla="*/ 2147483646 h 266"/>
                  <a:gd name="T80" fmla="*/ 2147483646 w 633"/>
                  <a:gd name="T81" fmla="*/ 2147483646 h 266"/>
                  <a:gd name="T82" fmla="*/ 2147483646 w 633"/>
                  <a:gd name="T83" fmla="*/ 2147483646 h 266"/>
                  <a:gd name="T84" fmla="*/ 2147483646 w 633"/>
                  <a:gd name="T85" fmla="*/ 2147483646 h 266"/>
                  <a:gd name="T86" fmla="*/ 0 w 633"/>
                  <a:gd name="T87" fmla="*/ 2147483646 h 266"/>
                  <a:gd name="T88" fmla="*/ 0 w 633"/>
                  <a:gd name="T89" fmla="*/ 2147483646 h 266"/>
                  <a:gd name="T90" fmla="*/ 2147483646 w 633"/>
                  <a:gd name="T91" fmla="*/ 2147483646 h 266"/>
                  <a:gd name="T92" fmla="*/ 2147483646 w 633"/>
                  <a:gd name="T93" fmla="*/ 2147483646 h 266"/>
                  <a:gd name="T94" fmla="*/ 2147483646 w 633"/>
                  <a:gd name="T95" fmla="*/ 2147483646 h 266"/>
                  <a:gd name="T96" fmla="*/ 2147483646 w 633"/>
                  <a:gd name="T97" fmla="*/ 2147483646 h 266"/>
                  <a:gd name="T98" fmla="*/ 2147483646 w 633"/>
                  <a:gd name="T99" fmla="*/ 2147483646 h 266"/>
                  <a:gd name="T100" fmla="*/ 2147483646 w 633"/>
                  <a:gd name="T101" fmla="*/ 2147483646 h 266"/>
                  <a:gd name="T102" fmla="*/ 2147483646 w 633"/>
                  <a:gd name="T103" fmla="*/ 0 h 266"/>
                  <a:gd name="T104" fmla="*/ 2147483646 w 633"/>
                  <a:gd name="T105" fmla="*/ 0 h 26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633"/>
                  <a:gd name="T160" fmla="*/ 0 h 266"/>
                  <a:gd name="T161" fmla="*/ 633 w 633"/>
                  <a:gd name="T162" fmla="*/ 266 h 26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633" h="266">
                    <a:moveTo>
                      <a:pt x="70" y="145"/>
                    </a:moveTo>
                    <a:lnTo>
                      <a:pt x="66" y="147"/>
                    </a:lnTo>
                    <a:lnTo>
                      <a:pt x="61" y="147"/>
                    </a:lnTo>
                    <a:lnTo>
                      <a:pt x="46" y="153"/>
                    </a:lnTo>
                    <a:lnTo>
                      <a:pt x="34" y="164"/>
                    </a:lnTo>
                    <a:lnTo>
                      <a:pt x="27" y="178"/>
                    </a:lnTo>
                    <a:lnTo>
                      <a:pt x="23" y="193"/>
                    </a:lnTo>
                    <a:lnTo>
                      <a:pt x="24" y="210"/>
                    </a:lnTo>
                    <a:lnTo>
                      <a:pt x="32" y="225"/>
                    </a:lnTo>
                    <a:lnTo>
                      <a:pt x="42" y="237"/>
                    </a:lnTo>
                    <a:lnTo>
                      <a:pt x="57" y="245"/>
                    </a:lnTo>
                    <a:lnTo>
                      <a:pt x="74" y="248"/>
                    </a:lnTo>
                    <a:lnTo>
                      <a:pt x="80" y="246"/>
                    </a:lnTo>
                    <a:lnTo>
                      <a:pt x="87" y="245"/>
                    </a:lnTo>
                    <a:lnTo>
                      <a:pt x="97" y="241"/>
                    </a:lnTo>
                    <a:lnTo>
                      <a:pt x="104" y="233"/>
                    </a:lnTo>
                    <a:lnTo>
                      <a:pt x="106" y="225"/>
                    </a:lnTo>
                    <a:lnTo>
                      <a:pt x="106" y="215"/>
                    </a:lnTo>
                    <a:lnTo>
                      <a:pt x="105" y="202"/>
                    </a:lnTo>
                    <a:lnTo>
                      <a:pt x="101" y="189"/>
                    </a:lnTo>
                    <a:lnTo>
                      <a:pt x="99" y="176"/>
                    </a:lnTo>
                    <a:lnTo>
                      <a:pt x="93" y="164"/>
                    </a:lnTo>
                    <a:lnTo>
                      <a:pt x="88" y="155"/>
                    </a:lnTo>
                    <a:lnTo>
                      <a:pt x="80" y="148"/>
                    </a:lnTo>
                    <a:lnTo>
                      <a:pt x="70" y="145"/>
                    </a:lnTo>
                    <a:close/>
                    <a:moveTo>
                      <a:pt x="569" y="0"/>
                    </a:moveTo>
                    <a:lnTo>
                      <a:pt x="588" y="3"/>
                    </a:lnTo>
                    <a:lnTo>
                      <a:pt x="605" y="12"/>
                    </a:lnTo>
                    <a:lnTo>
                      <a:pt x="618" y="26"/>
                    </a:lnTo>
                    <a:lnTo>
                      <a:pt x="626" y="45"/>
                    </a:lnTo>
                    <a:lnTo>
                      <a:pt x="630" y="62"/>
                    </a:lnTo>
                    <a:lnTo>
                      <a:pt x="633" y="79"/>
                    </a:lnTo>
                    <a:lnTo>
                      <a:pt x="629" y="96"/>
                    </a:lnTo>
                    <a:lnTo>
                      <a:pt x="622" y="110"/>
                    </a:lnTo>
                    <a:lnTo>
                      <a:pt x="610" y="123"/>
                    </a:lnTo>
                    <a:lnTo>
                      <a:pt x="54" y="266"/>
                    </a:lnTo>
                    <a:lnTo>
                      <a:pt x="38" y="262"/>
                    </a:lnTo>
                    <a:lnTo>
                      <a:pt x="24" y="251"/>
                    </a:lnTo>
                    <a:lnTo>
                      <a:pt x="13" y="240"/>
                    </a:lnTo>
                    <a:lnTo>
                      <a:pt x="7" y="223"/>
                    </a:lnTo>
                    <a:lnTo>
                      <a:pt x="2" y="206"/>
                    </a:lnTo>
                    <a:lnTo>
                      <a:pt x="0" y="198"/>
                    </a:lnTo>
                    <a:lnTo>
                      <a:pt x="0" y="191"/>
                    </a:lnTo>
                    <a:lnTo>
                      <a:pt x="3" y="172"/>
                    </a:lnTo>
                    <a:lnTo>
                      <a:pt x="12" y="155"/>
                    </a:lnTo>
                    <a:lnTo>
                      <a:pt x="27" y="142"/>
                    </a:lnTo>
                    <a:lnTo>
                      <a:pt x="45" y="134"/>
                    </a:lnTo>
                    <a:lnTo>
                      <a:pt x="434" y="33"/>
                    </a:lnTo>
                    <a:lnTo>
                      <a:pt x="554" y="1"/>
                    </a:lnTo>
                    <a:lnTo>
                      <a:pt x="562" y="0"/>
                    </a:lnTo>
                    <a:lnTo>
                      <a:pt x="569" y="0"/>
                    </a:lnTo>
                    <a:close/>
                  </a:path>
                </a:pathLst>
              </a:custGeom>
              <a:solidFill>
                <a:srgbClr val="EDC9AD"/>
              </a:solidFill>
              <a:ln w="0">
                <a:solidFill>
                  <a:srgbClr val="EDC9A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" name="Freeform 3145"/>
              <p:cNvSpPr>
                <a:spLocks/>
              </p:cNvSpPr>
              <p:nvPr/>
            </p:nvSpPr>
            <p:spPr bwMode="auto">
              <a:xfrm>
                <a:off x="10304456" y="2510031"/>
                <a:ext cx="98797" cy="122603"/>
              </a:xfrm>
              <a:custGeom>
                <a:avLst/>
                <a:gdLst>
                  <a:gd name="T0" fmla="*/ 2147483646 w 83"/>
                  <a:gd name="T1" fmla="*/ 0 h 103"/>
                  <a:gd name="T2" fmla="*/ 2147483646 w 83"/>
                  <a:gd name="T3" fmla="*/ 2147483646 h 103"/>
                  <a:gd name="T4" fmla="*/ 2147483646 w 83"/>
                  <a:gd name="T5" fmla="*/ 2147483646 h 103"/>
                  <a:gd name="T6" fmla="*/ 2147483646 w 83"/>
                  <a:gd name="T7" fmla="*/ 2147483646 h 103"/>
                  <a:gd name="T8" fmla="*/ 2147483646 w 83"/>
                  <a:gd name="T9" fmla="*/ 2147483646 h 103"/>
                  <a:gd name="T10" fmla="*/ 2147483646 w 83"/>
                  <a:gd name="T11" fmla="*/ 2147483646 h 103"/>
                  <a:gd name="T12" fmla="*/ 2147483646 w 83"/>
                  <a:gd name="T13" fmla="*/ 2147483646 h 103"/>
                  <a:gd name="T14" fmla="*/ 2147483646 w 83"/>
                  <a:gd name="T15" fmla="*/ 2147483646 h 103"/>
                  <a:gd name="T16" fmla="*/ 2147483646 w 83"/>
                  <a:gd name="T17" fmla="*/ 2147483646 h 103"/>
                  <a:gd name="T18" fmla="*/ 2147483646 w 83"/>
                  <a:gd name="T19" fmla="*/ 2147483646 h 103"/>
                  <a:gd name="T20" fmla="*/ 2147483646 w 83"/>
                  <a:gd name="T21" fmla="*/ 2147483646 h 103"/>
                  <a:gd name="T22" fmla="*/ 2147483646 w 83"/>
                  <a:gd name="T23" fmla="*/ 2147483646 h 103"/>
                  <a:gd name="T24" fmla="*/ 2147483646 w 83"/>
                  <a:gd name="T25" fmla="*/ 2147483646 h 103"/>
                  <a:gd name="T26" fmla="*/ 2147483646 w 83"/>
                  <a:gd name="T27" fmla="*/ 2147483646 h 103"/>
                  <a:gd name="T28" fmla="*/ 2147483646 w 83"/>
                  <a:gd name="T29" fmla="*/ 2147483646 h 103"/>
                  <a:gd name="T30" fmla="*/ 2147483646 w 83"/>
                  <a:gd name="T31" fmla="*/ 2147483646 h 103"/>
                  <a:gd name="T32" fmla="*/ 2147483646 w 83"/>
                  <a:gd name="T33" fmla="*/ 2147483646 h 103"/>
                  <a:gd name="T34" fmla="*/ 2147483646 w 83"/>
                  <a:gd name="T35" fmla="*/ 2147483646 h 103"/>
                  <a:gd name="T36" fmla="*/ 0 w 83"/>
                  <a:gd name="T37" fmla="*/ 2147483646 h 103"/>
                  <a:gd name="T38" fmla="*/ 2147483646 w 83"/>
                  <a:gd name="T39" fmla="*/ 2147483646 h 103"/>
                  <a:gd name="T40" fmla="*/ 2147483646 w 83"/>
                  <a:gd name="T41" fmla="*/ 2147483646 h 103"/>
                  <a:gd name="T42" fmla="*/ 2147483646 w 83"/>
                  <a:gd name="T43" fmla="*/ 2147483646 h 103"/>
                  <a:gd name="T44" fmla="*/ 2147483646 w 83"/>
                  <a:gd name="T45" fmla="*/ 2147483646 h 103"/>
                  <a:gd name="T46" fmla="*/ 2147483646 w 83"/>
                  <a:gd name="T47" fmla="*/ 2147483646 h 103"/>
                  <a:gd name="T48" fmla="*/ 2147483646 w 83"/>
                  <a:gd name="T49" fmla="*/ 0 h 10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3"/>
                  <a:gd name="T76" fmla="*/ 0 h 103"/>
                  <a:gd name="T77" fmla="*/ 83 w 83"/>
                  <a:gd name="T78" fmla="*/ 103 h 10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3" h="103">
                    <a:moveTo>
                      <a:pt x="47" y="0"/>
                    </a:moveTo>
                    <a:lnTo>
                      <a:pt x="57" y="3"/>
                    </a:lnTo>
                    <a:lnTo>
                      <a:pt x="65" y="10"/>
                    </a:lnTo>
                    <a:lnTo>
                      <a:pt x="70" y="19"/>
                    </a:lnTo>
                    <a:lnTo>
                      <a:pt x="76" y="31"/>
                    </a:lnTo>
                    <a:lnTo>
                      <a:pt x="78" y="44"/>
                    </a:lnTo>
                    <a:lnTo>
                      <a:pt x="82" y="57"/>
                    </a:lnTo>
                    <a:lnTo>
                      <a:pt x="83" y="70"/>
                    </a:lnTo>
                    <a:lnTo>
                      <a:pt x="83" y="80"/>
                    </a:lnTo>
                    <a:lnTo>
                      <a:pt x="81" y="88"/>
                    </a:lnTo>
                    <a:lnTo>
                      <a:pt x="74" y="96"/>
                    </a:lnTo>
                    <a:lnTo>
                      <a:pt x="64" y="100"/>
                    </a:lnTo>
                    <a:lnTo>
                      <a:pt x="57" y="101"/>
                    </a:lnTo>
                    <a:lnTo>
                      <a:pt x="51" y="103"/>
                    </a:lnTo>
                    <a:lnTo>
                      <a:pt x="34" y="100"/>
                    </a:lnTo>
                    <a:lnTo>
                      <a:pt x="19" y="92"/>
                    </a:lnTo>
                    <a:lnTo>
                      <a:pt x="9" y="80"/>
                    </a:lnTo>
                    <a:lnTo>
                      <a:pt x="1" y="65"/>
                    </a:lnTo>
                    <a:lnTo>
                      <a:pt x="0" y="48"/>
                    </a:lnTo>
                    <a:lnTo>
                      <a:pt x="4" y="33"/>
                    </a:lnTo>
                    <a:lnTo>
                      <a:pt x="11" y="19"/>
                    </a:lnTo>
                    <a:lnTo>
                      <a:pt x="23" y="8"/>
                    </a:lnTo>
                    <a:lnTo>
                      <a:pt x="38" y="2"/>
                    </a:lnTo>
                    <a:lnTo>
                      <a:pt x="43" y="2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F5E3D5"/>
              </a:solidFill>
              <a:ln w="0">
                <a:solidFill>
                  <a:srgbClr val="F5E3D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" name="Freeform 3146"/>
              <p:cNvSpPr>
                <a:spLocks noEditPoints="1"/>
              </p:cNvSpPr>
              <p:nvPr/>
            </p:nvSpPr>
            <p:spPr bwMode="auto">
              <a:xfrm>
                <a:off x="10337785" y="2139842"/>
                <a:ext cx="753471" cy="317815"/>
              </a:xfrm>
              <a:custGeom>
                <a:avLst/>
                <a:gdLst>
                  <a:gd name="T0" fmla="*/ 2147483646 w 633"/>
                  <a:gd name="T1" fmla="*/ 2147483646 h 267"/>
                  <a:gd name="T2" fmla="*/ 2147483646 w 633"/>
                  <a:gd name="T3" fmla="*/ 2147483646 h 267"/>
                  <a:gd name="T4" fmla="*/ 2147483646 w 633"/>
                  <a:gd name="T5" fmla="*/ 2147483646 h 267"/>
                  <a:gd name="T6" fmla="*/ 2147483646 w 633"/>
                  <a:gd name="T7" fmla="*/ 2147483646 h 267"/>
                  <a:gd name="T8" fmla="*/ 2147483646 w 633"/>
                  <a:gd name="T9" fmla="*/ 2147483646 h 267"/>
                  <a:gd name="T10" fmla="*/ 2147483646 w 633"/>
                  <a:gd name="T11" fmla="*/ 2147483646 h 267"/>
                  <a:gd name="T12" fmla="*/ 2147483646 w 633"/>
                  <a:gd name="T13" fmla="*/ 2147483646 h 267"/>
                  <a:gd name="T14" fmla="*/ 2147483646 w 633"/>
                  <a:gd name="T15" fmla="*/ 2147483646 h 267"/>
                  <a:gd name="T16" fmla="*/ 2147483646 w 633"/>
                  <a:gd name="T17" fmla="*/ 2147483646 h 267"/>
                  <a:gd name="T18" fmla="*/ 2147483646 w 633"/>
                  <a:gd name="T19" fmla="*/ 2147483646 h 267"/>
                  <a:gd name="T20" fmla="*/ 2147483646 w 633"/>
                  <a:gd name="T21" fmla="*/ 2147483646 h 267"/>
                  <a:gd name="T22" fmla="*/ 2147483646 w 633"/>
                  <a:gd name="T23" fmla="*/ 2147483646 h 267"/>
                  <a:gd name="T24" fmla="*/ 2147483646 w 633"/>
                  <a:gd name="T25" fmla="*/ 2147483646 h 267"/>
                  <a:gd name="T26" fmla="*/ 2147483646 w 633"/>
                  <a:gd name="T27" fmla="*/ 2147483646 h 267"/>
                  <a:gd name="T28" fmla="*/ 2147483646 w 633"/>
                  <a:gd name="T29" fmla="*/ 2147483646 h 267"/>
                  <a:gd name="T30" fmla="*/ 2147483646 w 633"/>
                  <a:gd name="T31" fmla="*/ 2147483646 h 267"/>
                  <a:gd name="T32" fmla="*/ 2147483646 w 633"/>
                  <a:gd name="T33" fmla="*/ 2147483646 h 267"/>
                  <a:gd name="T34" fmla="*/ 2147483646 w 633"/>
                  <a:gd name="T35" fmla="*/ 2147483646 h 267"/>
                  <a:gd name="T36" fmla="*/ 2147483646 w 633"/>
                  <a:gd name="T37" fmla="*/ 2147483646 h 267"/>
                  <a:gd name="T38" fmla="*/ 2147483646 w 633"/>
                  <a:gd name="T39" fmla="*/ 2147483646 h 267"/>
                  <a:gd name="T40" fmla="*/ 2147483646 w 633"/>
                  <a:gd name="T41" fmla="*/ 2147483646 h 267"/>
                  <a:gd name="T42" fmla="*/ 2147483646 w 633"/>
                  <a:gd name="T43" fmla="*/ 2147483646 h 267"/>
                  <a:gd name="T44" fmla="*/ 2147483646 w 633"/>
                  <a:gd name="T45" fmla="*/ 2147483646 h 267"/>
                  <a:gd name="T46" fmla="*/ 2147483646 w 633"/>
                  <a:gd name="T47" fmla="*/ 2147483646 h 267"/>
                  <a:gd name="T48" fmla="*/ 2147483646 w 633"/>
                  <a:gd name="T49" fmla="*/ 2147483646 h 267"/>
                  <a:gd name="T50" fmla="*/ 2147483646 w 633"/>
                  <a:gd name="T51" fmla="*/ 0 h 267"/>
                  <a:gd name="T52" fmla="*/ 2147483646 w 633"/>
                  <a:gd name="T53" fmla="*/ 2147483646 h 267"/>
                  <a:gd name="T54" fmla="*/ 2147483646 w 633"/>
                  <a:gd name="T55" fmla="*/ 2147483646 h 267"/>
                  <a:gd name="T56" fmla="*/ 2147483646 w 633"/>
                  <a:gd name="T57" fmla="*/ 2147483646 h 267"/>
                  <a:gd name="T58" fmla="*/ 2147483646 w 633"/>
                  <a:gd name="T59" fmla="*/ 2147483646 h 267"/>
                  <a:gd name="T60" fmla="*/ 2147483646 w 633"/>
                  <a:gd name="T61" fmla="*/ 2147483646 h 267"/>
                  <a:gd name="T62" fmla="*/ 2147483646 w 633"/>
                  <a:gd name="T63" fmla="*/ 2147483646 h 267"/>
                  <a:gd name="T64" fmla="*/ 2147483646 w 633"/>
                  <a:gd name="T65" fmla="*/ 2147483646 h 267"/>
                  <a:gd name="T66" fmla="*/ 2147483646 w 633"/>
                  <a:gd name="T67" fmla="*/ 2147483646 h 267"/>
                  <a:gd name="T68" fmla="*/ 2147483646 w 633"/>
                  <a:gd name="T69" fmla="*/ 2147483646 h 267"/>
                  <a:gd name="T70" fmla="*/ 2147483646 w 633"/>
                  <a:gd name="T71" fmla="*/ 2147483646 h 267"/>
                  <a:gd name="T72" fmla="*/ 2147483646 w 633"/>
                  <a:gd name="T73" fmla="*/ 2147483646 h 267"/>
                  <a:gd name="T74" fmla="*/ 2147483646 w 633"/>
                  <a:gd name="T75" fmla="*/ 2147483646 h 267"/>
                  <a:gd name="T76" fmla="*/ 2147483646 w 633"/>
                  <a:gd name="T77" fmla="*/ 2147483646 h 267"/>
                  <a:gd name="T78" fmla="*/ 2147483646 w 633"/>
                  <a:gd name="T79" fmla="*/ 2147483646 h 267"/>
                  <a:gd name="T80" fmla="*/ 2147483646 w 633"/>
                  <a:gd name="T81" fmla="*/ 2147483646 h 267"/>
                  <a:gd name="T82" fmla="*/ 2147483646 w 633"/>
                  <a:gd name="T83" fmla="*/ 2147483646 h 267"/>
                  <a:gd name="T84" fmla="*/ 2147483646 w 633"/>
                  <a:gd name="T85" fmla="*/ 2147483646 h 267"/>
                  <a:gd name="T86" fmla="*/ 2147483646 w 633"/>
                  <a:gd name="T87" fmla="*/ 2147483646 h 267"/>
                  <a:gd name="T88" fmla="*/ 2147483646 w 633"/>
                  <a:gd name="T89" fmla="*/ 2147483646 h 267"/>
                  <a:gd name="T90" fmla="*/ 2147483646 w 633"/>
                  <a:gd name="T91" fmla="*/ 2147483646 h 267"/>
                  <a:gd name="T92" fmla="*/ 2147483646 w 633"/>
                  <a:gd name="T93" fmla="*/ 2147483646 h 267"/>
                  <a:gd name="T94" fmla="*/ 2147483646 w 633"/>
                  <a:gd name="T95" fmla="*/ 2147483646 h 267"/>
                  <a:gd name="T96" fmla="*/ 2147483646 w 633"/>
                  <a:gd name="T97" fmla="*/ 2147483646 h 267"/>
                  <a:gd name="T98" fmla="*/ 2147483646 w 633"/>
                  <a:gd name="T99" fmla="*/ 2147483646 h 267"/>
                  <a:gd name="T100" fmla="*/ 0 w 633"/>
                  <a:gd name="T101" fmla="*/ 2147483646 h 267"/>
                  <a:gd name="T102" fmla="*/ 0 w 633"/>
                  <a:gd name="T103" fmla="*/ 2147483646 h 267"/>
                  <a:gd name="T104" fmla="*/ 2147483646 w 633"/>
                  <a:gd name="T105" fmla="*/ 2147483646 h 267"/>
                  <a:gd name="T106" fmla="*/ 2147483646 w 633"/>
                  <a:gd name="T107" fmla="*/ 2147483646 h 267"/>
                  <a:gd name="T108" fmla="*/ 2147483646 w 633"/>
                  <a:gd name="T109" fmla="*/ 2147483646 h 267"/>
                  <a:gd name="T110" fmla="*/ 2147483646 w 633"/>
                  <a:gd name="T111" fmla="*/ 2147483646 h 267"/>
                  <a:gd name="T112" fmla="*/ 2147483646 w 633"/>
                  <a:gd name="T113" fmla="*/ 2147483646 h 267"/>
                  <a:gd name="T114" fmla="*/ 2147483646 w 633"/>
                  <a:gd name="T115" fmla="*/ 0 h 267"/>
                  <a:gd name="T116" fmla="*/ 2147483646 w 633"/>
                  <a:gd name="T117" fmla="*/ 0 h 267"/>
                  <a:gd name="T118" fmla="*/ 2147483646 w 633"/>
                  <a:gd name="T119" fmla="*/ 0 h 26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633"/>
                  <a:gd name="T181" fmla="*/ 0 h 267"/>
                  <a:gd name="T182" fmla="*/ 633 w 633"/>
                  <a:gd name="T183" fmla="*/ 267 h 267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633" h="267">
                    <a:moveTo>
                      <a:pt x="71" y="145"/>
                    </a:moveTo>
                    <a:lnTo>
                      <a:pt x="66" y="145"/>
                    </a:lnTo>
                    <a:lnTo>
                      <a:pt x="61" y="146"/>
                    </a:lnTo>
                    <a:lnTo>
                      <a:pt x="46" y="153"/>
                    </a:lnTo>
                    <a:lnTo>
                      <a:pt x="34" y="164"/>
                    </a:lnTo>
                    <a:lnTo>
                      <a:pt x="27" y="177"/>
                    </a:lnTo>
                    <a:lnTo>
                      <a:pt x="23" y="192"/>
                    </a:lnTo>
                    <a:lnTo>
                      <a:pt x="24" y="208"/>
                    </a:lnTo>
                    <a:lnTo>
                      <a:pt x="32" y="224"/>
                    </a:lnTo>
                    <a:lnTo>
                      <a:pt x="42" y="236"/>
                    </a:lnTo>
                    <a:lnTo>
                      <a:pt x="57" y="243"/>
                    </a:lnTo>
                    <a:lnTo>
                      <a:pt x="74" y="246"/>
                    </a:lnTo>
                    <a:lnTo>
                      <a:pt x="80" y="246"/>
                    </a:lnTo>
                    <a:lnTo>
                      <a:pt x="87" y="245"/>
                    </a:lnTo>
                    <a:lnTo>
                      <a:pt x="97" y="241"/>
                    </a:lnTo>
                    <a:lnTo>
                      <a:pt x="104" y="233"/>
                    </a:lnTo>
                    <a:lnTo>
                      <a:pt x="106" y="224"/>
                    </a:lnTo>
                    <a:lnTo>
                      <a:pt x="106" y="213"/>
                    </a:lnTo>
                    <a:lnTo>
                      <a:pt x="105" y="201"/>
                    </a:lnTo>
                    <a:lnTo>
                      <a:pt x="101" y="188"/>
                    </a:lnTo>
                    <a:lnTo>
                      <a:pt x="99" y="175"/>
                    </a:lnTo>
                    <a:lnTo>
                      <a:pt x="93" y="164"/>
                    </a:lnTo>
                    <a:lnTo>
                      <a:pt x="88" y="153"/>
                    </a:lnTo>
                    <a:lnTo>
                      <a:pt x="80" y="148"/>
                    </a:lnTo>
                    <a:lnTo>
                      <a:pt x="71" y="145"/>
                    </a:lnTo>
                    <a:close/>
                    <a:moveTo>
                      <a:pt x="569" y="0"/>
                    </a:moveTo>
                    <a:lnTo>
                      <a:pt x="588" y="2"/>
                    </a:lnTo>
                    <a:lnTo>
                      <a:pt x="605" y="12"/>
                    </a:lnTo>
                    <a:lnTo>
                      <a:pt x="618" y="26"/>
                    </a:lnTo>
                    <a:lnTo>
                      <a:pt x="626" y="44"/>
                    </a:lnTo>
                    <a:lnTo>
                      <a:pt x="630" y="61"/>
                    </a:lnTo>
                    <a:lnTo>
                      <a:pt x="633" y="80"/>
                    </a:lnTo>
                    <a:lnTo>
                      <a:pt x="629" y="98"/>
                    </a:lnTo>
                    <a:lnTo>
                      <a:pt x="620" y="114"/>
                    </a:lnTo>
                    <a:lnTo>
                      <a:pt x="605" y="126"/>
                    </a:lnTo>
                    <a:lnTo>
                      <a:pt x="588" y="133"/>
                    </a:lnTo>
                    <a:lnTo>
                      <a:pt x="380" y="187"/>
                    </a:lnTo>
                    <a:lnTo>
                      <a:pt x="79" y="264"/>
                    </a:lnTo>
                    <a:lnTo>
                      <a:pt x="78" y="264"/>
                    </a:lnTo>
                    <a:lnTo>
                      <a:pt x="71" y="266"/>
                    </a:lnTo>
                    <a:lnTo>
                      <a:pt x="63" y="267"/>
                    </a:lnTo>
                    <a:lnTo>
                      <a:pt x="45" y="263"/>
                    </a:lnTo>
                    <a:lnTo>
                      <a:pt x="28" y="255"/>
                    </a:lnTo>
                    <a:lnTo>
                      <a:pt x="15" y="241"/>
                    </a:lnTo>
                    <a:lnTo>
                      <a:pt x="7" y="222"/>
                    </a:lnTo>
                    <a:lnTo>
                      <a:pt x="4" y="216"/>
                    </a:lnTo>
                    <a:lnTo>
                      <a:pt x="2" y="205"/>
                    </a:lnTo>
                    <a:lnTo>
                      <a:pt x="0" y="198"/>
                    </a:lnTo>
                    <a:lnTo>
                      <a:pt x="0" y="190"/>
                    </a:lnTo>
                    <a:lnTo>
                      <a:pt x="3" y="171"/>
                    </a:lnTo>
                    <a:lnTo>
                      <a:pt x="12" y="154"/>
                    </a:lnTo>
                    <a:lnTo>
                      <a:pt x="27" y="141"/>
                    </a:lnTo>
                    <a:lnTo>
                      <a:pt x="45" y="133"/>
                    </a:lnTo>
                    <a:lnTo>
                      <a:pt x="554" y="1"/>
                    </a:lnTo>
                    <a:lnTo>
                      <a:pt x="563" y="0"/>
                    </a:lnTo>
                    <a:lnTo>
                      <a:pt x="569" y="0"/>
                    </a:lnTo>
                    <a:close/>
                  </a:path>
                </a:pathLst>
              </a:custGeom>
              <a:solidFill>
                <a:srgbClr val="EDC9AD"/>
              </a:solidFill>
              <a:ln w="0">
                <a:solidFill>
                  <a:srgbClr val="EDC9A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" name="Freeform 3147"/>
              <p:cNvSpPr>
                <a:spLocks/>
              </p:cNvSpPr>
              <p:nvPr/>
            </p:nvSpPr>
            <p:spPr bwMode="auto">
              <a:xfrm>
                <a:off x="10365162" y="2312438"/>
                <a:ext cx="98797" cy="120222"/>
              </a:xfrm>
              <a:custGeom>
                <a:avLst/>
                <a:gdLst>
                  <a:gd name="T0" fmla="*/ 2147483646 w 83"/>
                  <a:gd name="T1" fmla="*/ 0 h 101"/>
                  <a:gd name="T2" fmla="*/ 2147483646 w 83"/>
                  <a:gd name="T3" fmla="*/ 2147483646 h 101"/>
                  <a:gd name="T4" fmla="*/ 2147483646 w 83"/>
                  <a:gd name="T5" fmla="*/ 2147483646 h 101"/>
                  <a:gd name="T6" fmla="*/ 2147483646 w 83"/>
                  <a:gd name="T7" fmla="*/ 2147483646 h 101"/>
                  <a:gd name="T8" fmla="*/ 2147483646 w 83"/>
                  <a:gd name="T9" fmla="*/ 2147483646 h 101"/>
                  <a:gd name="T10" fmla="*/ 2147483646 w 83"/>
                  <a:gd name="T11" fmla="*/ 2147483646 h 101"/>
                  <a:gd name="T12" fmla="*/ 2147483646 w 83"/>
                  <a:gd name="T13" fmla="*/ 2147483646 h 101"/>
                  <a:gd name="T14" fmla="*/ 2147483646 w 83"/>
                  <a:gd name="T15" fmla="*/ 2147483646 h 101"/>
                  <a:gd name="T16" fmla="*/ 2147483646 w 83"/>
                  <a:gd name="T17" fmla="*/ 2147483646 h 101"/>
                  <a:gd name="T18" fmla="*/ 2147483646 w 83"/>
                  <a:gd name="T19" fmla="*/ 2147483646 h 101"/>
                  <a:gd name="T20" fmla="*/ 2147483646 w 83"/>
                  <a:gd name="T21" fmla="*/ 2147483646 h 101"/>
                  <a:gd name="T22" fmla="*/ 2147483646 w 83"/>
                  <a:gd name="T23" fmla="*/ 2147483646 h 101"/>
                  <a:gd name="T24" fmla="*/ 2147483646 w 83"/>
                  <a:gd name="T25" fmla="*/ 2147483646 h 101"/>
                  <a:gd name="T26" fmla="*/ 2147483646 w 83"/>
                  <a:gd name="T27" fmla="*/ 2147483646 h 101"/>
                  <a:gd name="T28" fmla="*/ 2147483646 w 83"/>
                  <a:gd name="T29" fmla="*/ 2147483646 h 101"/>
                  <a:gd name="T30" fmla="*/ 2147483646 w 83"/>
                  <a:gd name="T31" fmla="*/ 2147483646 h 101"/>
                  <a:gd name="T32" fmla="*/ 2147483646 w 83"/>
                  <a:gd name="T33" fmla="*/ 2147483646 h 101"/>
                  <a:gd name="T34" fmla="*/ 2147483646 w 83"/>
                  <a:gd name="T35" fmla="*/ 2147483646 h 101"/>
                  <a:gd name="T36" fmla="*/ 0 w 83"/>
                  <a:gd name="T37" fmla="*/ 2147483646 h 101"/>
                  <a:gd name="T38" fmla="*/ 2147483646 w 83"/>
                  <a:gd name="T39" fmla="*/ 2147483646 h 101"/>
                  <a:gd name="T40" fmla="*/ 2147483646 w 83"/>
                  <a:gd name="T41" fmla="*/ 2147483646 h 101"/>
                  <a:gd name="T42" fmla="*/ 2147483646 w 83"/>
                  <a:gd name="T43" fmla="*/ 2147483646 h 101"/>
                  <a:gd name="T44" fmla="*/ 2147483646 w 83"/>
                  <a:gd name="T45" fmla="*/ 2147483646 h 101"/>
                  <a:gd name="T46" fmla="*/ 2147483646 w 83"/>
                  <a:gd name="T47" fmla="*/ 0 h 101"/>
                  <a:gd name="T48" fmla="*/ 2147483646 w 83"/>
                  <a:gd name="T49" fmla="*/ 0 h 10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3"/>
                  <a:gd name="T76" fmla="*/ 0 h 101"/>
                  <a:gd name="T77" fmla="*/ 83 w 83"/>
                  <a:gd name="T78" fmla="*/ 101 h 10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3" h="101">
                    <a:moveTo>
                      <a:pt x="48" y="0"/>
                    </a:moveTo>
                    <a:lnTo>
                      <a:pt x="57" y="3"/>
                    </a:lnTo>
                    <a:lnTo>
                      <a:pt x="65" y="8"/>
                    </a:lnTo>
                    <a:lnTo>
                      <a:pt x="70" y="19"/>
                    </a:lnTo>
                    <a:lnTo>
                      <a:pt x="76" y="30"/>
                    </a:lnTo>
                    <a:lnTo>
                      <a:pt x="78" y="43"/>
                    </a:lnTo>
                    <a:lnTo>
                      <a:pt x="82" y="56"/>
                    </a:lnTo>
                    <a:lnTo>
                      <a:pt x="83" y="68"/>
                    </a:lnTo>
                    <a:lnTo>
                      <a:pt x="83" y="79"/>
                    </a:lnTo>
                    <a:lnTo>
                      <a:pt x="81" y="88"/>
                    </a:lnTo>
                    <a:lnTo>
                      <a:pt x="74" y="96"/>
                    </a:lnTo>
                    <a:lnTo>
                      <a:pt x="64" y="100"/>
                    </a:lnTo>
                    <a:lnTo>
                      <a:pt x="57" y="101"/>
                    </a:lnTo>
                    <a:lnTo>
                      <a:pt x="51" y="101"/>
                    </a:lnTo>
                    <a:lnTo>
                      <a:pt x="34" y="98"/>
                    </a:lnTo>
                    <a:lnTo>
                      <a:pt x="19" y="91"/>
                    </a:lnTo>
                    <a:lnTo>
                      <a:pt x="9" y="79"/>
                    </a:lnTo>
                    <a:lnTo>
                      <a:pt x="1" y="63"/>
                    </a:lnTo>
                    <a:lnTo>
                      <a:pt x="0" y="47"/>
                    </a:lnTo>
                    <a:lnTo>
                      <a:pt x="4" y="32"/>
                    </a:lnTo>
                    <a:lnTo>
                      <a:pt x="11" y="19"/>
                    </a:lnTo>
                    <a:lnTo>
                      <a:pt x="23" y="8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F5E3D5"/>
              </a:solidFill>
              <a:ln w="0">
                <a:solidFill>
                  <a:srgbClr val="F5E3D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" name="Freeform 3148"/>
              <p:cNvSpPr>
                <a:spLocks noEditPoints="1"/>
              </p:cNvSpPr>
              <p:nvPr/>
            </p:nvSpPr>
            <p:spPr bwMode="auto">
              <a:xfrm>
                <a:off x="11390025" y="1881543"/>
                <a:ext cx="796323" cy="484460"/>
              </a:xfrm>
              <a:custGeom>
                <a:avLst/>
                <a:gdLst>
                  <a:gd name="T0" fmla="*/ 2147483646 w 669"/>
                  <a:gd name="T1" fmla="*/ 2147483646 h 407"/>
                  <a:gd name="T2" fmla="*/ 2147483646 w 669"/>
                  <a:gd name="T3" fmla="*/ 2147483646 h 407"/>
                  <a:gd name="T4" fmla="*/ 2147483646 w 669"/>
                  <a:gd name="T5" fmla="*/ 2147483646 h 407"/>
                  <a:gd name="T6" fmla="*/ 2147483646 w 669"/>
                  <a:gd name="T7" fmla="*/ 2147483646 h 407"/>
                  <a:gd name="T8" fmla="*/ 2147483646 w 669"/>
                  <a:gd name="T9" fmla="*/ 2147483646 h 407"/>
                  <a:gd name="T10" fmla="*/ 2147483646 w 669"/>
                  <a:gd name="T11" fmla="*/ 2147483646 h 407"/>
                  <a:gd name="T12" fmla="*/ 2147483646 w 669"/>
                  <a:gd name="T13" fmla="*/ 2147483646 h 407"/>
                  <a:gd name="T14" fmla="*/ 2147483646 w 669"/>
                  <a:gd name="T15" fmla="*/ 2147483646 h 407"/>
                  <a:gd name="T16" fmla="*/ 2147483646 w 669"/>
                  <a:gd name="T17" fmla="*/ 2147483646 h 407"/>
                  <a:gd name="T18" fmla="*/ 2147483646 w 669"/>
                  <a:gd name="T19" fmla="*/ 2147483646 h 407"/>
                  <a:gd name="T20" fmla="*/ 2147483646 w 669"/>
                  <a:gd name="T21" fmla="*/ 2147483646 h 407"/>
                  <a:gd name="T22" fmla="*/ 2147483646 w 669"/>
                  <a:gd name="T23" fmla="*/ 2147483646 h 407"/>
                  <a:gd name="T24" fmla="*/ 2147483646 w 669"/>
                  <a:gd name="T25" fmla="*/ 2147483646 h 407"/>
                  <a:gd name="T26" fmla="*/ 2147483646 w 669"/>
                  <a:gd name="T27" fmla="*/ 2147483646 h 407"/>
                  <a:gd name="T28" fmla="*/ 2147483646 w 669"/>
                  <a:gd name="T29" fmla="*/ 2147483646 h 407"/>
                  <a:gd name="T30" fmla="*/ 2147483646 w 669"/>
                  <a:gd name="T31" fmla="*/ 2147483646 h 407"/>
                  <a:gd name="T32" fmla="*/ 2147483646 w 669"/>
                  <a:gd name="T33" fmla="*/ 2147483646 h 407"/>
                  <a:gd name="T34" fmla="*/ 2147483646 w 669"/>
                  <a:gd name="T35" fmla="*/ 0 h 407"/>
                  <a:gd name="T36" fmla="*/ 2147483646 w 669"/>
                  <a:gd name="T37" fmla="*/ 2147483646 h 407"/>
                  <a:gd name="T38" fmla="*/ 2147483646 w 669"/>
                  <a:gd name="T39" fmla="*/ 2147483646 h 407"/>
                  <a:gd name="T40" fmla="*/ 2147483646 w 669"/>
                  <a:gd name="T41" fmla="*/ 2147483646 h 407"/>
                  <a:gd name="T42" fmla="*/ 2147483646 w 669"/>
                  <a:gd name="T43" fmla="*/ 2147483646 h 407"/>
                  <a:gd name="T44" fmla="*/ 2147483646 w 669"/>
                  <a:gd name="T45" fmla="*/ 2147483646 h 407"/>
                  <a:gd name="T46" fmla="*/ 2147483646 w 669"/>
                  <a:gd name="T47" fmla="*/ 2147483646 h 407"/>
                  <a:gd name="T48" fmla="*/ 2147483646 w 669"/>
                  <a:gd name="T49" fmla="*/ 2147483646 h 407"/>
                  <a:gd name="T50" fmla="*/ 2147483646 w 669"/>
                  <a:gd name="T51" fmla="*/ 2147483646 h 407"/>
                  <a:gd name="T52" fmla="*/ 0 w 669"/>
                  <a:gd name="T53" fmla="*/ 2147483646 h 407"/>
                  <a:gd name="T54" fmla="*/ 2147483646 w 669"/>
                  <a:gd name="T55" fmla="*/ 0 h 40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69"/>
                  <a:gd name="T85" fmla="*/ 0 h 407"/>
                  <a:gd name="T86" fmla="*/ 669 w 669"/>
                  <a:gd name="T87" fmla="*/ 407 h 40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69" h="407">
                    <a:moveTo>
                      <a:pt x="93" y="180"/>
                    </a:moveTo>
                    <a:lnTo>
                      <a:pt x="84" y="180"/>
                    </a:lnTo>
                    <a:lnTo>
                      <a:pt x="72" y="187"/>
                    </a:lnTo>
                    <a:lnTo>
                      <a:pt x="63" y="197"/>
                    </a:lnTo>
                    <a:lnTo>
                      <a:pt x="59" y="209"/>
                    </a:lnTo>
                    <a:lnTo>
                      <a:pt x="59" y="223"/>
                    </a:lnTo>
                    <a:lnTo>
                      <a:pt x="66" y="237"/>
                    </a:lnTo>
                    <a:lnTo>
                      <a:pt x="77" y="246"/>
                    </a:lnTo>
                    <a:lnTo>
                      <a:pt x="93" y="248"/>
                    </a:lnTo>
                    <a:lnTo>
                      <a:pt x="101" y="247"/>
                    </a:lnTo>
                    <a:lnTo>
                      <a:pt x="114" y="242"/>
                    </a:lnTo>
                    <a:lnTo>
                      <a:pt x="122" y="231"/>
                    </a:lnTo>
                    <a:lnTo>
                      <a:pt x="127" y="219"/>
                    </a:lnTo>
                    <a:lnTo>
                      <a:pt x="126" y="205"/>
                    </a:lnTo>
                    <a:lnTo>
                      <a:pt x="119" y="192"/>
                    </a:lnTo>
                    <a:lnTo>
                      <a:pt x="107" y="183"/>
                    </a:lnTo>
                    <a:lnTo>
                      <a:pt x="93" y="180"/>
                    </a:lnTo>
                    <a:close/>
                    <a:moveTo>
                      <a:pt x="669" y="0"/>
                    </a:moveTo>
                    <a:lnTo>
                      <a:pt x="669" y="250"/>
                    </a:lnTo>
                    <a:lnTo>
                      <a:pt x="60" y="407"/>
                    </a:lnTo>
                    <a:lnTo>
                      <a:pt x="41" y="328"/>
                    </a:lnTo>
                    <a:lnTo>
                      <a:pt x="162" y="274"/>
                    </a:lnTo>
                    <a:lnTo>
                      <a:pt x="28" y="280"/>
                    </a:lnTo>
                    <a:lnTo>
                      <a:pt x="12" y="216"/>
                    </a:lnTo>
                    <a:lnTo>
                      <a:pt x="0" y="172"/>
                    </a:lnTo>
                    <a:lnTo>
                      <a:pt x="669" y="0"/>
                    </a:lnTo>
                    <a:close/>
                  </a:path>
                </a:pathLst>
              </a:custGeom>
              <a:solidFill>
                <a:srgbClr val="BD996F"/>
              </a:solidFill>
              <a:ln w="0">
                <a:solidFill>
                  <a:srgbClr val="BD996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" name="Freeform 3149"/>
              <p:cNvSpPr>
                <a:spLocks noEditPoints="1"/>
              </p:cNvSpPr>
              <p:nvPr/>
            </p:nvSpPr>
            <p:spPr bwMode="auto">
              <a:xfrm>
                <a:off x="11460254" y="2095800"/>
                <a:ext cx="80942" cy="80942"/>
              </a:xfrm>
              <a:custGeom>
                <a:avLst/>
                <a:gdLst>
                  <a:gd name="T0" fmla="*/ 2147483646 w 68"/>
                  <a:gd name="T1" fmla="*/ 2147483646 h 68"/>
                  <a:gd name="T2" fmla="*/ 2147483646 w 68"/>
                  <a:gd name="T3" fmla="*/ 2147483646 h 68"/>
                  <a:gd name="T4" fmla="*/ 2147483646 w 68"/>
                  <a:gd name="T5" fmla="*/ 2147483646 h 68"/>
                  <a:gd name="T6" fmla="*/ 2147483646 w 68"/>
                  <a:gd name="T7" fmla="*/ 2147483646 h 68"/>
                  <a:gd name="T8" fmla="*/ 2147483646 w 68"/>
                  <a:gd name="T9" fmla="*/ 2147483646 h 68"/>
                  <a:gd name="T10" fmla="*/ 2147483646 w 68"/>
                  <a:gd name="T11" fmla="*/ 2147483646 h 68"/>
                  <a:gd name="T12" fmla="*/ 2147483646 w 68"/>
                  <a:gd name="T13" fmla="*/ 2147483646 h 68"/>
                  <a:gd name="T14" fmla="*/ 2147483646 w 68"/>
                  <a:gd name="T15" fmla="*/ 2147483646 h 68"/>
                  <a:gd name="T16" fmla="*/ 2147483646 w 68"/>
                  <a:gd name="T17" fmla="*/ 2147483646 h 68"/>
                  <a:gd name="T18" fmla="*/ 2147483646 w 68"/>
                  <a:gd name="T19" fmla="*/ 2147483646 h 68"/>
                  <a:gd name="T20" fmla="*/ 2147483646 w 68"/>
                  <a:gd name="T21" fmla="*/ 2147483646 h 68"/>
                  <a:gd name="T22" fmla="*/ 2147483646 w 68"/>
                  <a:gd name="T23" fmla="*/ 2147483646 h 68"/>
                  <a:gd name="T24" fmla="*/ 2147483646 w 68"/>
                  <a:gd name="T25" fmla="*/ 2147483646 h 68"/>
                  <a:gd name="T26" fmla="*/ 2147483646 w 68"/>
                  <a:gd name="T27" fmla="*/ 2147483646 h 68"/>
                  <a:gd name="T28" fmla="*/ 2147483646 w 68"/>
                  <a:gd name="T29" fmla="*/ 2147483646 h 68"/>
                  <a:gd name="T30" fmla="*/ 2147483646 w 68"/>
                  <a:gd name="T31" fmla="*/ 0 h 68"/>
                  <a:gd name="T32" fmla="*/ 2147483646 w 68"/>
                  <a:gd name="T33" fmla="*/ 2147483646 h 68"/>
                  <a:gd name="T34" fmla="*/ 2147483646 w 68"/>
                  <a:gd name="T35" fmla="*/ 2147483646 h 68"/>
                  <a:gd name="T36" fmla="*/ 2147483646 w 68"/>
                  <a:gd name="T37" fmla="*/ 2147483646 h 68"/>
                  <a:gd name="T38" fmla="*/ 2147483646 w 68"/>
                  <a:gd name="T39" fmla="*/ 2147483646 h 68"/>
                  <a:gd name="T40" fmla="*/ 2147483646 w 68"/>
                  <a:gd name="T41" fmla="*/ 2147483646 h 68"/>
                  <a:gd name="T42" fmla="*/ 2147483646 w 68"/>
                  <a:gd name="T43" fmla="*/ 2147483646 h 68"/>
                  <a:gd name="T44" fmla="*/ 2147483646 w 68"/>
                  <a:gd name="T45" fmla="*/ 2147483646 h 68"/>
                  <a:gd name="T46" fmla="*/ 2147483646 w 68"/>
                  <a:gd name="T47" fmla="*/ 2147483646 h 68"/>
                  <a:gd name="T48" fmla="*/ 2147483646 w 68"/>
                  <a:gd name="T49" fmla="*/ 2147483646 h 68"/>
                  <a:gd name="T50" fmla="*/ 2147483646 w 68"/>
                  <a:gd name="T51" fmla="*/ 2147483646 h 68"/>
                  <a:gd name="T52" fmla="*/ 0 w 68"/>
                  <a:gd name="T53" fmla="*/ 2147483646 h 68"/>
                  <a:gd name="T54" fmla="*/ 0 w 68"/>
                  <a:gd name="T55" fmla="*/ 2147483646 h 68"/>
                  <a:gd name="T56" fmla="*/ 2147483646 w 68"/>
                  <a:gd name="T57" fmla="*/ 2147483646 h 68"/>
                  <a:gd name="T58" fmla="*/ 2147483646 w 68"/>
                  <a:gd name="T59" fmla="*/ 2147483646 h 68"/>
                  <a:gd name="T60" fmla="*/ 2147483646 w 68"/>
                  <a:gd name="T61" fmla="*/ 0 h 68"/>
                  <a:gd name="T62" fmla="*/ 2147483646 w 68"/>
                  <a:gd name="T63" fmla="*/ 0 h 6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8"/>
                  <a:gd name="T97" fmla="*/ 0 h 68"/>
                  <a:gd name="T98" fmla="*/ 68 w 68"/>
                  <a:gd name="T99" fmla="*/ 68 h 6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8" h="68">
                    <a:moveTo>
                      <a:pt x="34" y="12"/>
                    </a:moveTo>
                    <a:lnTo>
                      <a:pt x="27" y="12"/>
                    </a:lnTo>
                    <a:lnTo>
                      <a:pt x="18" y="19"/>
                    </a:lnTo>
                    <a:lnTo>
                      <a:pt x="12" y="28"/>
                    </a:lnTo>
                    <a:lnTo>
                      <a:pt x="12" y="39"/>
                    </a:lnTo>
                    <a:lnTo>
                      <a:pt x="17" y="49"/>
                    </a:lnTo>
                    <a:lnTo>
                      <a:pt x="24" y="54"/>
                    </a:lnTo>
                    <a:lnTo>
                      <a:pt x="34" y="57"/>
                    </a:lnTo>
                    <a:lnTo>
                      <a:pt x="39" y="57"/>
                    </a:lnTo>
                    <a:lnTo>
                      <a:pt x="50" y="50"/>
                    </a:lnTo>
                    <a:lnTo>
                      <a:pt x="55" y="41"/>
                    </a:lnTo>
                    <a:lnTo>
                      <a:pt x="55" y="29"/>
                    </a:lnTo>
                    <a:lnTo>
                      <a:pt x="51" y="20"/>
                    </a:lnTo>
                    <a:lnTo>
                      <a:pt x="43" y="13"/>
                    </a:lnTo>
                    <a:lnTo>
                      <a:pt x="34" y="12"/>
                    </a:lnTo>
                    <a:close/>
                    <a:moveTo>
                      <a:pt x="34" y="0"/>
                    </a:moveTo>
                    <a:lnTo>
                      <a:pt x="48" y="3"/>
                    </a:lnTo>
                    <a:lnTo>
                      <a:pt x="60" y="12"/>
                    </a:lnTo>
                    <a:lnTo>
                      <a:pt x="67" y="25"/>
                    </a:lnTo>
                    <a:lnTo>
                      <a:pt x="68" y="39"/>
                    </a:lnTo>
                    <a:lnTo>
                      <a:pt x="63" y="51"/>
                    </a:lnTo>
                    <a:lnTo>
                      <a:pt x="55" y="62"/>
                    </a:lnTo>
                    <a:lnTo>
                      <a:pt x="42" y="67"/>
                    </a:lnTo>
                    <a:lnTo>
                      <a:pt x="34" y="68"/>
                    </a:lnTo>
                    <a:lnTo>
                      <a:pt x="18" y="66"/>
                    </a:lnTo>
                    <a:lnTo>
                      <a:pt x="7" y="57"/>
                    </a:lnTo>
                    <a:lnTo>
                      <a:pt x="0" y="43"/>
                    </a:lnTo>
                    <a:lnTo>
                      <a:pt x="0" y="29"/>
                    </a:lnTo>
                    <a:lnTo>
                      <a:pt x="4" y="17"/>
                    </a:lnTo>
                    <a:lnTo>
                      <a:pt x="13" y="7"/>
                    </a:lnTo>
                    <a:lnTo>
                      <a:pt x="25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4C4C4C"/>
              </a:solidFill>
              <a:ln w="0">
                <a:solidFill>
                  <a:srgbClr val="4C4C4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4" name="Freeform 3150"/>
              <p:cNvSpPr>
                <a:spLocks/>
              </p:cNvSpPr>
              <p:nvPr/>
            </p:nvSpPr>
            <p:spPr bwMode="auto">
              <a:xfrm>
                <a:off x="11474538" y="2110084"/>
                <a:ext cx="51184" cy="53565"/>
              </a:xfrm>
              <a:custGeom>
                <a:avLst/>
                <a:gdLst>
                  <a:gd name="T0" fmla="*/ 2147483646 w 43"/>
                  <a:gd name="T1" fmla="*/ 0 h 45"/>
                  <a:gd name="T2" fmla="*/ 2147483646 w 43"/>
                  <a:gd name="T3" fmla="*/ 2147483646 h 45"/>
                  <a:gd name="T4" fmla="*/ 2147483646 w 43"/>
                  <a:gd name="T5" fmla="*/ 2147483646 h 45"/>
                  <a:gd name="T6" fmla="*/ 2147483646 w 43"/>
                  <a:gd name="T7" fmla="*/ 2147483646 h 45"/>
                  <a:gd name="T8" fmla="*/ 2147483646 w 43"/>
                  <a:gd name="T9" fmla="*/ 2147483646 h 45"/>
                  <a:gd name="T10" fmla="*/ 2147483646 w 43"/>
                  <a:gd name="T11" fmla="*/ 2147483646 h 45"/>
                  <a:gd name="T12" fmla="*/ 2147483646 w 43"/>
                  <a:gd name="T13" fmla="*/ 2147483646 h 45"/>
                  <a:gd name="T14" fmla="*/ 2147483646 w 43"/>
                  <a:gd name="T15" fmla="*/ 2147483646 h 45"/>
                  <a:gd name="T16" fmla="*/ 2147483646 w 43"/>
                  <a:gd name="T17" fmla="*/ 2147483646 h 45"/>
                  <a:gd name="T18" fmla="*/ 2147483646 w 43"/>
                  <a:gd name="T19" fmla="*/ 2147483646 h 45"/>
                  <a:gd name="T20" fmla="*/ 0 w 43"/>
                  <a:gd name="T21" fmla="*/ 2147483646 h 45"/>
                  <a:gd name="T22" fmla="*/ 0 w 43"/>
                  <a:gd name="T23" fmla="*/ 2147483646 h 45"/>
                  <a:gd name="T24" fmla="*/ 2147483646 w 43"/>
                  <a:gd name="T25" fmla="*/ 2147483646 h 45"/>
                  <a:gd name="T26" fmla="*/ 2147483646 w 43"/>
                  <a:gd name="T27" fmla="*/ 0 h 45"/>
                  <a:gd name="T28" fmla="*/ 2147483646 w 43"/>
                  <a:gd name="T29" fmla="*/ 0 h 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"/>
                  <a:gd name="T46" fmla="*/ 0 h 45"/>
                  <a:gd name="T47" fmla="*/ 43 w 43"/>
                  <a:gd name="T48" fmla="*/ 45 h 4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" h="45">
                    <a:moveTo>
                      <a:pt x="22" y="0"/>
                    </a:moveTo>
                    <a:lnTo>
                      <a:pt x="31" y="1"/>
                    </a:lnTo>
                    <a:lnTo>
                      <a:pt x="39" y="8"/>
                    </a:lnTo>
                    <a:lnTo>
                      <a:pt x="43" y="17"/>
                    </a:lnTo>
                    <a:lnTo>
                      <a:pt x="43" y="29"/>
                    </a:lnTo>
                    <a:lnTo>
                      <a:pt x="38" y="38"/>
                    </a:lnTo>
                    <a:lnTo>
                      <a:pt x="27" y="45"/>
                    </a:lnTo>
                    <a:lnTo>
                      <a:pt x="22" y="45"/>
                    </a:lnTo>
                    <a:lnTo>
                      <a:pt x="12" y="42"/>
                    </a:lnTo>
                    <a:lnTo>
                      <a:pt x="5" y="37"/>
                    </a:lnTo>
                    <a:lnTo>
                      <a:pt x="0" y="27"/>
                    </a:lnTo>
                    <a:lnTo>
                      <a:pt x="0" y="16"/>
                    </a:lnTo>
                    <a:lnTo>
                      <a:pt x="6" y="7"/>
                    </a:lnTo>
                    <a:lnTo>
                      <a:pt x="15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333333"/>
              </a:solidFill>
              <a:ln w="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50" name="Freeform 622"/>
            <p:cNvSpPr>
              <a:spLocks/>
            </p:cNvSpPr>
            <p:nvPr/>
          </p:nvSpPr>
          <p:spPr bwMode="auto">
            <a:xfrm rot="5400000">
              <a:off x="197322" y="1367694"/>
              <a:ext cx="1553556" cy="1544125"/>
            </a:xfrm>
            <a:custGeom>
              <a:avLst/>
              <a:gdLst>
                <a:gd name="T0" fmla="*/ 2147483646 w 5793"/>
                <a:gd name="T1" fmla="*/ 2147483646 h 5794"/>
                <a:gd name="T2" fmla="*/ 2147483646 w 5793"/>
                <a:gd name="T3" fmla="*/ 2147483646 h 5794"/>
                <a:gd name="T4" fmla="*/ 2147483646 w 5793"/>
                <a:gd name="T5" fmla="*/ 2147483646 h 5794"/>
                <a:gd name="T6" fmla="*/ 2147483646 w 5793"/>
                <a:gd name="T7" fmla="*/ 2147483646 h 5794"/>
                <a:gd name="T8" fmla="*/ 2147483646 w 5793"/>
                <a:gd name="T9" fmla="*/ 2147483646 h 5794"/>
                <a:gd name="T10" fmla="*/ 2147483646 w 5793"/>
                <a:gd name="T11" fmla="*/ 2147483646 h 5794"/>
                <a:gd name="T12" fmla="*/ 2147483646 w 5793"/>
                <a:gd name="T13" fmla="*/ 2147483646 h 5794"/>
                <a:gd name="T14" fmla="*/ 2147483646 w 5793"/>
                <a:gd name="T15" fmla="*/ 2147483646 h 5794"/>
                <a:gd name="T16" fmla="*/ 2147483646 w 5793"/>
                <a:gd name="T17" fmla="*/ 2147483646 h 5794"/>
                <a:gd name="T18" fmla="*/ 2147483646 w 5793"/>
                <a:gd name="T19" fmla="*/ 2147483646 h 5794"/>
                <a:gd name="T20" fmla="*/ 2147483646 w 5793"/>
                <a:gd name="T21" fmla="*/ 2147483646 h 5794"/>
                <a:gd name="T22" fmla="*/ 2147483646 w 5793"/>
                <a:gd name="T23" fmla="*/ 2147483646 h 5794"/>
                <a:gd name="T24" fmla="*/ 2147483646 w 5793"/>
                <a:gd name="T25" fmla="*/ 2147483646 h 5794"/>
                <a:gd name="T26" fmla="*/ 2147483646 w 5793"/>
                <a:gd name="T27" fmla="*/ 2147483646 h 5794"/>
                <a:gd name="T28" fmla="*/ 2147483646 w 5793"/>
                <a:gd name="T29" fmla="*/ 2147483646 h 5794"/>
                <a:gd name="T30" fmla="*/ 2147483646 w 5793"/>
                <a:gd name="T31" fmla="*/ 2147483646 h 5794"/>
                <a:gd name="T32" fmla="*/ 2147483646 w 5793"/>
                <a:gd name="T33" fmla="*/ 2147483646 h 5794"/>
                <a:gd name="T34" fmla="*/ 2147483646 w 5793"/>
                <a:gd name="T35" fmla="*/ 2147483646 h 5794"/>
                <a:gd name="T36" fmla="*/ 2147483646 w 5793"/>
                <a:gd name="T37" fmla="*/ 2147483646 h 5794"/>
                <a:gd name="T38" fmla="*/ 2147483646 w 5793"/>
                <a:gd name="T39" fmla="*/ 2147483646 h 5794"/>
                <a:gd name="T40" fmla="*/ 2147483646 w 5793"/>
                <a:gd name="T41" fmla="*/ 2147483646 h 5794"/>
                <a:gd name="T42" fmla="*/ 2147483646 w 5793"/>
                <a:gd name="T43" fmla="*/ 2147483646 h 5794"/>
                <a:gd name="T44" fmla="*/ 2147483646 w 5793"/>
                <a:gd name="T45" fmla="*/ 2147483646 h 5794"/>
                <a:gd name="T46" fmla="*/ 2147483646 w 5793"/>
                <a:gd name="T47" fmla="*/ 2147483646 h 5794"/>
                <a:gd name="T48" fmla="*/ 2147483646 w 5793"/>
                <a:gd name="T49" fmla="*/ 2147483646 h 5794"/>
                <a:gd name="T50" fmla="*/ 2147483646 w 5793"/>
                <a:gd name="T51" fmla="*/ 2147483646 h 5794"/>
                <a:gd name="T52" fmla="*/ 2147483646 w 5793"/>
                <a:gd name="T53" fmla="*/ 2147483646 h 5794"/>
                <a:gd name="T54" fmla="*/ 2147483646 w 5793"/>
                <a:gd name="T55" fmla="*/ 2147483646 h 5794"/>
                <a:gd name="T56" fmla="*/ 2147483646 w 5793"/>
                <a:gd name="T57" fmla="*/ 2147483646 h 5794"/>
                <a:gd name="T58" fmla="*/ 2147483646 w 5793"/>
                <a:gd name="T59" fmla="*/ 2147483646 h 5794"/>
                <a:gd name="T60" fmla="*/ 2147483646 w 5793"/>
                <a:gd name="T61" fmla="*/ 2147483646 h 5794"/>
                <a:gd name="T62" fmla="*/ 2147483646 w 5793"/>
                <a:gd name="T63" fmla="*/ 2147483646 h 5794"/>
                <a:gd name="T64" fmla="*/ 2147483646 w 5793"/>
                <a:gd name="T65" fmla="*/ 2147483646 h 5794"/>
                <a:gd name="T66" fmla="*/ 2147483646 w 5793"/>
                <a:gd name="T67" fmla="*/ 2147483646 h 5794"/>
                <a:gd name="T68" fmla="*/ 2147483646 w 5793"/>
                <a:gd name="T69" fmla="*/ 2147483646 h 5794"/>
                <a:gd name="T70" fmla="*/ 2147483646 w 5793"/>
                <a:gd name="T71" fmla="*/ 2147483646 h 5794"/>
                <a:gd name="T72" fmla="*/ 2147483646 w 5793"/>
                <a:gd name="T73" fmla="*/ 2147483646 h 5794"/>
                <a:gd name="T74" fmla="*/ 2147483646 w 5793"/>
                <a:gd name="T75" fmla="*/ 2147483646 h 5794"/>
                <a:gd name="T76" fmla="*/ 2147483646 w 5793"/>
                <a:gd name="T77" fmla="*/ 2147483646 h 5794"/>
                <a:gd name="T78" fmla="*/ 2147483646 w 5793"/>
                <a:gd name="T79" fmla="*/ 2147483646 h 5794"/>
                <a:gd name="T80" fmla="*/ 2147483646 w 5793"/>
                <a:gd name="T81" fmla="*/ 2147483646 h 5794"/>
                <a:gd name="T82" fmla="*/ 2147483646 w 5793"/>
                <a:gd name="T83" fmla="*/ 2147483646 h 5794"/>
                <a:gd name="T84" fmla="*/ 2147483646 w 5793"/>
                <a:gd name="T85" fmla="*/ 2147483646 h 5794"/>
                <a:gd name="T86" fmla="*/ 2147483646 w 5793"/>
                <a:gd name="T87" fmla="*/ 2147483646 h 5794"/>
                <a:gd name="T88" fmla="*/ 2147483646 w 5793"/>
                <a:gd name="T89" fmla="*/ 2147483646 h 5794"/>
                <a:gd name="T90" fmla="*/ 2147483646 w 5793"/>
                <a:gd name="T91" fmla="*/ 2147483646 h 5794"/>
                <a:gd name="T92" fmla="*/ 2147483646 w 5793"/>
                <a:gd name="T93" fmla="*/ 2147483646 h 5794"/>
                <a:gd name="T94" fmla="*/ 2147483646 w 5793"/>
                <a:gd name="T95" fmla="*/ 2147483646 h 5794"/>
                <a:gd name="T96" fmla="*/ 2147483646 w 5793"/>
                <a:gd name="T97" fmla="*/ 2147483646 h 5794"/>
                <a:gd name="T98" fmla="*/ 2147483646 w 5793"/>
                <a:gd name="T99" fmla="*/ 2147483646 h 5794"/>
                <a:gd name="T100" fmla="*/ 2147483646 w 5793"/>
                <a:gd name="T101" fmla="*/ 2147483646 h 5794"/>
                <a:gd name="T102" fmla="*/ 2147483646 w 5793"/>
                <a:gd name="T103" fmla="*/ 2147483646 h 5794"/>
                <a:gd name="T104" fmla="*/ 2147483646 w 5793"/>
                <a:gd name="T105" fmla="*/ 2147483646 h 5794"/>
                <a:gd name="T106" fmla="*/ 2147483646 w 5793"/>
                <a:gd name="T107" fmla="*/ 2147483646 h 5794"/>
                <a:gd name="T108" fmla="*/ 2147483646 w 5793"/>
                <a:gd name="T109" fmla="*/ 2147483646 h 579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793"/>
                <a:gd name="T166" fmla="*/ 0 h 5794"/>
                <a:gd name="T167" fmla="*/ 5793 w 5793"/>
                <a:gd name="T168" fmla="*/ 5794 h 579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793" h="5794">
                  <a:moveTo>
                    <a:pt x="5016" y="2946"/>
                  </a:moveTo>
                  <a:lnTo>
                    <a:pt x="5070" y="2947"/>
                  </a:lnTo>
                  <a:lnTo>
                    <a:pt x="5193" y="2969"/>
                  </a:lnTo>
                  <a:lnTo>
                    <a:pt x="5324" y="3011"/>
                  </a:lnTo>
                  <a:lnTo>
                    <a:pt x="5460" y="3067"/>
                  </a:lnTo>
                  <a:lnTo>
                    <a:pt x="5528" y="3100"/>
                  </a:lnTo>
                  <a:lnTo>
                    <a:pt x="5551" y="3111"/>
                  </a:lnTo>
                  <a:lnTo>
                    <a:pt x="5598" y="3120"/>
                  </a:lnTo>
                  <a:lnTo>
                    <a:pt x="5643" y="3117"/>
                  </a:lnTo>
                  <a:lnTo>
                    <a:pt x="5686" y="3103"/>
                  </a:lnTo>
                  <a:lnTo>
                    <a:pt x="5725" y="3078"/>
                  </a:lnTo>
                  <a:lnTo>
                    <a:pt x="5756" y="3046"/>
                  </a:lnTo>
                  <a:lnTo>
                    <a:pt x="5779" y="3006"/>
                  </a:lnTo>
                  <a:lnTo>
                    <a:pt x="5792" y="2960"/>
                  </a:lnTo>
                  <a:lnTo>
                    <a:pt x="5793" y="2934"/>
                  </a:lnTo>
                  <a:lnTo>
                    <a:pt x="5793" y="1305"/>
                  </a:lnTo>
                  <a:lnTo>
                    <a:pt x="4174" y="1305"/>
                  </a:lnTo>
                  <a:lnTo>
                    <a:pt x="4150" y="1304"/>
                  </a:lnTo>
                  <a:lnTo>
                    <a:pt x="4103" y="1291"/>
                  </a:lnTo>
                  <a:lnTo>
                    <a:pt x="4064" y="1269"/>
                  </a:lnTo>
                  <a:lnTo>
                    <a:pt x="4032" y="1237"/>
                  </a:lnTo>
                  <a:lnTo>
                    <a:pt x="4009" y="1199"/>
                  </a:lnTo>
                  <a:lnTo>
                    <a:pt x="3996" y="1156"/>
                  </a:lnTo>
                  <a:lnTo>
                    <a:pt x="3992" y="1110"/>
                  </a:lnTo>
                  <a:lnTo>
                    <a:pt x="4002" y="1063"/>
                  </a:lnTo>
                  <a:lnTo>
                    <a:pt x="4011" y="1040"/>
                  </a:lnTo>
                  <a:lnTo>
                    <a:pt x="4044" y="973"/>
                  </a:lnTo>
                  <a:lnTo>
                    <a:pt x="4097" y="837"/>
                  </a:lnTo>
                  <a:lnTo>
                    <a:pt x="4134" y="705"/>
                  </a:lnTo>
                  <a:lnTo>
                    <a:pt x="4155" y="583"/>
                  </a:lnTo>
                  <a:lnTo>
                    <a:pt x="4156" y="529"/>
                  </a:lnTo>
                  <a:lnTo>
                    <a:pt x="4156" y="496"/>
                  </a:lnTo>
                  <a:lnTo>
                    <a:pt x="4150" y="436"/>
                  </a:lnTo>
                  <a:lnTo>
                    <a:pt x="4138" y="379"/>
                  </a:lnTo>
                  <a:lnTo>
                    <a:pt x="4120" y="327"/>
                  </a:lnTo>
                  <a:lnTo>
                    <a:pt x="4097" y="277"/>
                  </a:lnTo>
                  <a:lnTo>
                    <a:pt x="4069" y="232"/>
                  </a:lnTo>
                  <a:lnTo>
                    <a:pt x="4019" y="170"/>
                  </a:lnTo>
                  <a:lnTo>
                    <a:pt x="3937" y="104"/>
                  </a:lnTo>
                  <a:lnTo>
                    <a:pt x="3840" y="53"/>
                  </a:lnTo>
                  <a:lnTo>
                    <a:pt x="3731" y="19"/>
                  </a:lnTo>
                  <a:lnTo>
                    <a:pt x="3613" y="1"/>
                  </a:lnTo>
                  <a:lnTo>
                    <a:pt x="3551" y="0"/>
                  </a:lnTo>
                  <a:lnTo>
                    <a:pt x="3489" y="1"/>
                  </a:lnTo>
                  <a:lnTo>
                    <a:pt x="3371" y="19"/>
                  </a:lnTo>
                  <a:lnTo>
                    <a:pt x="3262" y="53"/>
                  </a:lnTo>
                  <a:lnTo>
                    <a:pt x="3165" y="104"/>
                  </a:lnTo>
                  <a:lnTo>
                    <a:pt x="3083" y="170"/>
                  </a:lnTo>
                  <a:lnTo>
                    <a:pt x="3033" y="232"/>
                  </a:lnTo>
                  <a:lnTo>
                    <a:pt x="3004" y="277"/>
                  </a:lnTo>
                  <a:lnTo>
                    <a:pt x="2982" y="327"/>
                  </a:lnTo>
                  <a:lnTo>
                    <a:pt x="2964" y="379"/>
                  </a:lnTo>
                  <a:lnTo>
                    <a:pt x="2952" y="436"/>
                  </a:lnTo>
                  <a:lnTo>
                    <a:pt x="2946" y="496"/>
                  </a:lnTo>
                  <a:lnTo>
                    <a:pt x="2946" y="529"/>
                  </a:lnTo>
                  <a:lnTo>
                    <a:pt x="2947" y="583"/>
                  </a:lnTo>
                  <a:lnTo>
                    <a:pt x="2969" y="705"/>
                  </a:lnTo>
                  <a:lnTo>
                    <a:pt x="3009" y="837"/>
                  </a:lnTo>
                  <a:lnTo>
                    <a:pt x="3066" y="972"/>
                  </a:lnTo>
                  <a:lnTo>
                    <a:pt x="3099" y="1040"/>
                  </a:lnTo>
                  <a:lnTo>
                    <a:pt x="3109" y="1063"/>
                  </a:lnTo>
                  <a:lnTo>
                    <a:pt x="3119" y="1110"/>
                  </a:lnTo>
                  <a:lnTo>
                    <a:pt x="3115" y="1155"/>
                  </a:lnTo>
                  <a:lnTo>
                    <a:pt x="3101" y="1199"/>
                  </a:lnTo>
                  <a:lnTo>
                    <a:pt x="3078" y="1237"/>
                  </a:lnTo>
                  <a:lnTo>
                    <a:pt x="3046" y="1269"/>
                  </a:lnTo>
                  <a:lnTo>
                    <a:pt x="3005" y="1291"/>
                  </a:lnTo>
                  <a:lnTo>
                    <a:pt x="2960" y="1304"/>
                  </a:lnTo>
                  <a:lnTo>
                    <a:pt x="2934" y="1305"/>
                  </a:lnTo>
                  <a:lnTo>
                    <a:pt x="1304" y="1305"/>
                  </a:lnTo>
                  <a:lnTo>
                    <a:pt x="1304" y="2934"/>
                  </a:lnTo>
                  <a:lnTo>
                    <a:pt x="1304" y="2960"/>
                  </a:lnTo>
                  <a:lnTo>
                    <a:pt x="1291" y="3006"/>
                  </a:lnTo>
                  <a:lnTo>
                    <a:pt x="1267" y="3046"/>
                  </a:lnTo>
                  <a:lnTo>
                    <a:pt x="1236" y="3078"/>
                  </a:lnTo>
                  <a:lnTo>
                    <a:pt x="1197" y="3103"/>
                  </a:lnTo>
                  <a:lnTo>
                    <a:pt x="1154" y="3117"/>
                  </a:lnTo>
                  <a:lnTo>
                    <a:pt x="1109" y="3120"/>
                  </a:lnTo>
                  <a:lnTo>
                    <a:pt x="1062" y="3111"/>
                  </a:lnTo>
                  <a:lnTo>
                    <a:pt x="1039" y="3100"/>
                  </a:lnTo>
                  <a:lnTo>
                    <a:pt x="972" y="3067"/>
                  </a:lnTo>
                  <a:lnTo>
                    <a:pt x="836" y="3011"/>
                  </a:lnTo>
                  <a:lnTo>
                    <a:pt x="703" y="2969"/>
                  </a:lnTo>
                  <a:lnTo>
                    <a:pt x="582" y="2947"/>
                  </a:lnTo>
                  <a:lnTo>
                    <a:pt x="527" y="2946"/>
                  </a:lnTo>
                  <a:lnTo>
                    <a:pt x="496" y="2946"/>
                  </a:lnTo>
                  <a:lnTo>
                    <a:pt x="435" y="2953"/>
                  </a:lnTo>
                  <a:lnTo>
                    <a:pt x="378" y="2964"/>
                  </a:lnTo>
                  <a:lnTo>
                    <a:pt x="325" y="2982"/>
                  </a:lnTo>
                  <a:lnTo>
                    <a:pt x="276" y="3006"/>
                  </a:lnTo>
                  <a:lnTo>
                    <a:pt x="230" y="3033"/>
                  </a:lnTo>
                  <a:lnTo>
                    <a:pt x="169" y="3084"/>
                  </a:lnTo>
                  <a:lnTo>
                    <a:pt x="103" y="3166"/>
                  </a:lnTo>
                  <a:lnTo>
                    <a:pt x="51" y="3262"/>
                  </a:lnTo>
                  <a:lnTo>
                    <a:pt x="18" y="3371"/>
                  </a:lnTo>
                  <a:lnTo>
                    <a:pt x="1" y="3489"/>
                  </a:lnTo>
                  <a:lnTo>
                    <a:pt x="0" y="3551"/>
                  </a:lnTo>
                  <a:lnTo>
                    <a:pt x="1" y="3614"/>
                  </a:lnTo>
                  <a:lnTo>
                    <a:pt x="18" y="3733"/>
                  </a:lnTo>
                  <a:lnTo>
                    <a:pt x="51" y="3842"/>
                  </a:lnTo>
                  <a:lnTo>
                    <a:pt x="103" y="3938"/>
                  </a:lnTo>
                  <a:lnTo>
                    <a:pt x="169" y="4021"/>
                  </a:lnTo>
                  <a:lnTo>
                    <a:pt x="230" y="4070"/>
                  </a:lnTo>
                  <a:lnTo>
                    <a:pt x="276" y="4098"/>
                  </a:lnTo>
                  <a:lnTo>
                    <a:pt x="325" y="4122"/>
                  </a:lnTo>
                  <a:lnTo>
                    <a:pt x="378" y="4139"/>
                  </a:lnTo>
                  <a:lnTo>
                    <a:pt x="435" y="4152"/>
                  </a:lnTo>
                  <a:lnTo>
                    <a:pt x="496" y="4157"/>
                  </a:lnTo>
                  <a:lnTo>
                    <a:pt x="527" y="4158"/>
                  </a:lnTo>
                  <a:lnTo>
                    <a:pt x="582" y="4155"/>
                  </a:lnTo>
                  <a:lnTo>
                    <a:pt x="703" y="4136"/>
                  </a:lnTo>
                  <a:lnTo>
                    <a:pt x="836" y="4097"/>
                  </a:lnTo>
                  <a:lnTo>
                    <a:pt x="972" y="4044"/>
                  </a:lnTo>
                  <a:lnTo>
                    <a:pt x="1039" y="4013"/>
                  </a:lnTo>
                  <a:lnTo>
                    <a:pt x="1062" y="4002"/>
                  </a:lnTo>
                  <a:lnTo>
                    <a:pt x="1109" y="3993"/>
                  </a:lnTo>
                  <a:lnTo>
                    <a:pt x="1154" y="3996"/>
                  </a:lnTo>
                  <a:lnTo>
                    <a:pt x="1199" y="4010"/>
                  </a:lnTo>
                  <a:lnTo>
                    <a:pt x="1236" y="4034"/>
                  </a:lnTo>
                  <a:lnTo>
                    <a:pt x="1267" y="4065"/>
                  </a:lnTo>
                  <a:lnTo>
                    <a:pt x="1291" y="4105"/>
                  </a:lnTo>
                  <a:lnTo>
                    <a:pt x="1304" y="4150"/>
                  </a:lnTo>
                  <a:lnTo>
                    <a:pt x="1304" y="4176"/>
                  </a:lnTo>
                  <a:lnTo>
                    <a:pt x="1304" y="5794"/>
                  </a:lnTo>
                  <a:lnTo>
                    <a:pt x="1304" y="5483"/>
                  </a:lnTo>
                  <a:lnTo>
                    <a:pt x="1304" y="5794"/>
                  </a:lnTo>
                  <a:lnTo>
                    <a:pt x="2934" y="5794"/>
                  </a:lnTo>
                  <a:lnTo>
                    <a:pt x="2960" y="5792"/>
                  </a:lnTo>
                  <a:lnTo>
                    <a:pt x="3005" y="5781"/>
                  </a:lnTo>
                  <a:lnTo>
                    <a:pt x="3046" y="5757"/>
                  </a:lnTo>
                  <a:lnTo>
                    <a:pt x="3078" y="5725"/>
                  </a:lnTo>
                  <a:lnTo>
                    <a:pt x="3101" y="5687"/>
                  </a:lnTo>
                  <a:lnTo>
                    <a:pt x="3115" y="5645"/>
                  </a:lnTo>
                  <a:lnTo>
                    <a:pt x="3119" y="5598"/>
                  </a:lnTo>
                  <a:lnTo>
                    <a:pt x="3109" y="5551"/>
                  </a:lnTo>
                  <a:lnTo>
                    <a:pt x="3099" y="5529"/>
                  </a:lnTo>
                  <a:lnTo>
                    <a:pt x="3066" y="5462"/>
                  </a:lnTo>
                  <a:lnTo>
                    <a:pt x="3009" y="5326"/>
                  </a:lnTo>
                  <a:lnTo>
                    <a:pt x="2969" y="5194"/>
                  </a:lnTo>
                  <a:lnTo>
                    <a:pt x="2947" y="5072"/>
                  </a:lnTo>
                  <a:lnTo>
                    <a:pt x="2946" y="5017"/>
                  </a:lnTo>
                  <a:lnTo>
                    <a:pt x="2946" y="4985"/>
                  </a:lnTo>
                  <a:lnTo>
                    <a:pt x="2952" y="4925"/>
                  </a:lnTo>
                  <a:lnTo>
                    <a:pt x="2964" y="4868"/>
                  </a:lnTo>
                  <a:lnTo>
                    <a:pt x="2982" y="4815"/>
                  </a:lnTo>
                  <a:lnTo>
                    <a:pt x="3004" y="4766"/>
                  </a:lnTo>
                  <a:lnTo>
                    <a:pt x="3033" y="4721"/>
                  </a:lnTo>
                  <a:lnTo>
                    <a:pt x="3083" y="4660"/>
                  </a:lnTo>
                  <a:lnTo>
                    <a:pt x="3165" y="4592"/>
                  </a:lnTo>
                  <a:lnTo>
                    <a:pt x="3262" y="4542"/>
                  </a:lnTo>
                  <a:lnTo>
                    <a:pt x="3371" y="4508"/>
                  </a:lnTo>
                  <a:lnTo>
                    <a:pt x="3489" y="4491"/>
                  </a:lnTo>
                  <a:lnTo>
                    <a:pt x="3551" y="4489"/>
                  </a:lnTo>
                  <a:lnTo>
                    <a:pt x="3613" y="4491"/>
                  </a:lnTo>
                  <a:lnTo>
                    <a:pt x="3731" y="4508"/>
                  </a:lnTo>
                  <a:lnTo>
                    <a:pt x="3840" y="4542"/>
                  </a:lnTo>
                  <a:lnTo>
                    <a:pt x="3937" y="4592"/>
                  </a:lnTo>
                  <a:lnTo>
                    <a:pt x="4019" y="4660"/>
                  </a:lnTo>
                  <a:lnTo>
                    <a:pt x="4069" y="4721"/>
                  </a:lnTo>
                  <a:lnTo>
                    <a:pt x="4097" y="4766"/>
                  </a:lnTo>
                  <a:lnTo>
                    <a:pt x="4120" y="4815"/>
                  </a:lnTo>
                  <a:lnTo>
                    <a:pt x="4138" y="4868"/>
                  </a:lnTo>
                  <a:lnTo>
                    <a:pt x="4150" y="4925"/>
                  </a:lnTo>
                  <a:lnTo>
                    <a:pt x="4156" y="4985"/>
                  </a:lnTo>
                  <a:lnTo>
                    <a:pt x="4156" y="5017"/>
                  </a:lnTo>
                  <a:lnTo>
                    <a:pt x="4155" y="5072"/>
                  </a:lnTo>
                  <a:lnTo>
                    <a:pt x="4134" y="5194"/>
                  </a:lnTo>
                  <a:lnTo>
                    <a:pt x="4097" y="5326"/>
                  </a:lnTo>
                  <a:lnTo>
                    <a:pt x="4044" y="5462"/>
                  </a:lnTo>
                  <a:lnTo>
                    <a:pt x="4011" y="5529"/>
                  </a:lnTo>
                  <a:lnTo>
                    <a:pt x="4002" y="5553"/>
                  </a:lnTo>
                  <a:lnTo>
                    <a:pt x="3992" y="5599"/>
                  </a:lnTo>
                  <a:lnTo>
                    <a:pt x="3996" y="5645"/>
                  </a:lnTo>
                  <a:lnTo>
                    <a:pt x="4009" y="5687"/>
                  </a:lnTo>
                  <a:lnTo>
                    <a:pt x="4032" y="5726"/>
                  </a:lnTo>
                  <a:lnTo>
                    <a:pt x="4064" y="5757"/>
                  </a:lnTo>
                  <a:lnTo>
                    <a:pt x="4103" y="5781"/>
                  </a:lnTo>
                  <a:lnTo>
                    <a:pt x="4150" y="5792"/>
                  </a:lnTo>
                  <a:lnTo>
                    <a:pt x="4174" y="5794"/>
                  </a:lnTo>
                  <a:lnTo>
                    <a:pt x="5793" y="5794"/>
                  </a:lnTo>
                  <a:lnTo>
                    <a:pt x="5793" y="4176"/>
                  </a:lnTo>
                  <a:lnTo>
                    <a:pt x="5792" y="4150"/>
                  </a:lnTo>
                  <a:lnTo>
                    <a:pt x="5779" y="4105"/>
                  </a:lnTo>
                  <a:lnTo>
                    <a:pt x="5757" y="4065"/>
                  </a:lnTo>
                  <a:lnTo>
                    <a:pt x="5725" y="4034"/>
                  </a:lnTo>
                  <a:lnTo>
                    <a:pt x="5687" y="4010"/>
                  </a:lnTo>
                  <a:lnTo>
                    <a:pt x="5644" y="3996"/>
                  </a:lnTo>
                  <a:lnTo>
                    <a:pt x="5598" y="3993"/>
                  </a:lnTo>
                  <a:lnTo>
                    <a:pt x="5551" y="4002"/>
                  </a:lnTo>
                  <a:lnTo>
                    <a:pt x="5528" y="4013"/>
                  </a:lnTo>
                  <a:lnTo>
                    <a:pt x="5460" y="4044"/>
                  </a:lnTo>
                  <a:lnTo>
                    <a:pt x="5325" y="4097"/>
                  </a:lnTo>
                  <a:lnTo>
                    <a:pt x="5193" y="4136"/>
                  </a:lnTo>
                  <a:lnTo>
                    <a:pt x="5070" y="4155"/>
                  </a:lnTo>
                  <a:lnTo>
                    <a:pt x="5016" y="4158"/>
                  </a:lnTo>
                  <a:lnTo>
                    <a:pt x="4985" y="4157"/>
                  </a:lnTo>
                  <a:lnTo>
                    <a:pt x="4924" y="4152"/>
                  </a:lnTo>
                  <a:lnTo>
                    <a:pt x="4867" y="4139"/>
                  </a:lnTo>
                  <a:lnTo>
                    <a:pt x="4813" y="4122"/>
                  </a:lnTo>
                  <a:lnTo>
                    <a:pt x="4764" y="4098"/>
                  </a:lnTo>
                  <a:lnTo>
                    <a:pt x="4719" y="4070"/>
                  </a:lnTo>
                  <a:lnTo>
                    <a:pt x="4658" y="4021"/>
                  </a:lnTo>
                  <a:lnTo>
                    <a:pt x="4592" y="3938"/>
                  </a:lnTo>
                  <a:lnTo>
                    <a:pt x="4541" y="3842"/>
                  </a:lnTo>
                  <a:lnTo>
                    <a:pt x="4506" y="3733"/>
                  </a:lnTo>
                  <a:lnTo>
                    <a:pt x="4489" y="3614"/>
                  </a:lnTo>
                  <a:lnTo>
                    <a:pt x="4488" y="3551"/>
                  </a:lnTo>
                  <a:lnTo>
                    <a:pt x="4489" y="3489"/>
                  </a:lnTo>
                  <a:lnTo>
                    <a:pt x="4506" y="3371"/>
                  </a:lnTo>
                  <a:lnTo>
                    <a:pt x="4541" y="3262"/>
                  </a:lnTo>
                  <a:lnTo>
                    <a:pt x="4592" y="3166"/>
                  </a:lnTo>
                  <a:lnTo>
                    <a:pt x="4658" y="3084"/>
                  </a:lnTo>
                  <a:lnTo>
                    <a:pt x="4719" y="3033"/>
                  </a:lnTo>
                  <a:lnTo>
                    <a:pt x="4764" y="3006"/>
                  </a:lnTo>
                  <a:lnTo>
                    <a:pt x="4813" y="2982"/>
                  </a:lnTo>
                  <a:lnTo>
                    <a:pt x="4867" y="2964"/>
                  </a:lnTo>
                  <a:lnTo>
                    <a:pt x="4924" y="2953"/>
                  </a:lnTo>
                  <a:lnTo>
                    <a:pt x="4985" y="2946"/>
                  </a:lnTo>
                  <a:lnTo>
                    <a:pt x="5016" y="2946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571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80" name="Rectángulo 79"/>
          <p:cNvSpPr/>
          <p:nvPr/>
        </p:nvSpPr>
        <p:spPr>
          <a:xfrm>
            <a:off x="5216744" y="3738536"/>
            <a:ext cx="49733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spcAft>
                <a:spcPts val="0"/>
              </a:spcAft>
            </a:pPr>
            <a:r>
              <a:rPr lang="es-CO" sz="44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es-CO" sz="4400" dirty="0"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3962400" y="4559"/>
            <a:ext cx="619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0"/>
              </a:spcAft>
            </a:pPr>
            <a:r>
              <a:rPr lang="es-CO" sz="36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Iniciativa legislativa</a:t>
            </a:r>
            <a:endParaRPr lang="es-CO" sz="36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8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adroTexto 80"/>
          <p:cNvSpPr txBox="1"/>
          <p:nvPr/>
        </p:nvSpPr>
        <p:spPr>
          <a:xfrm>
            <a:off x="300181" y="566008"/>
            <a:ext cx="958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000" dirty="0">
                <a:latin typeface="Arial Narrow" panose="020B0606020202030204" pitchFamily="34" charset="0"/>
              </a:rPr>
              <a:t>Vamos a impulsar una nueva estrategia de inclusión financiera con enfoque digital, que promueva la innovación, el uso de la tecnología y la renovación del sistema financiero. </a:t>
            </a:r>
          </a:p>
        </p:txBody>
      </p:sp>
      <p:sp>
        <p:nvSpPr>
          <p:cNvPr id="82" name="Rectángulo 81"/>
          <p:cNvSpPr/>
          <p:nvPr/>
        </p:nvSpPr>
        <p:spPr>
          <a:xfrm>
            <a:off x="2903158" y="1339515"/>
            <a:ext cx="6979751" cy="380197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500"/>
          </a:p>
        </p:txBody>
      </p:sp>
      <p:sp>
        <p:nvSpPr>
          <p:cNvPr id="83" name="Rectángulo 82"/>
          <p:cNvSpPr/>
          <p:nvPr/>
        </p:nvSpPr>
        <p:spPr>
          <a:xfrm>
            <a:off x="293282" y="1341118"/>
            <a:ext cx="2539408" cy="380197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500"/>
          </a:p>
        </p:txBody>
      </p:sp>
      <p:sp>
        <p:nvSpPr>
          <p:cNvPr id="84" name="CuadroTexto 83"/>
          <p:cNvSpPr txBox="1"/>
          <p:nvPr/>
        </p:nvSpPr>
        <p:spPr>
          <a:xfrm>
            <a:off x="3509029" y="4540707"/>
            <a:ext cx="6157738" cy="348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67" dirty="0">
                <a:solidFill>
                  <a:schemeClr val="bg1"/>
                </a:solidFill>
                <a:latin typeface="Arial Narrow" panose="020B0606020202030204" pitchFamily="34" charset="0"/>
              </a:rPr>
              <a:t>COMISIÓN INTERSECTORIAL PARA LA INCLUSIÓN FINANCIERA</a:t>
            </a:r>
          </a:p>
        </p:txBody>
      </p:sp>
      <p:sp>
        <p:nvSpPr>
          <p:cNvPr id="85" name="CuadroTexto 84"/>
          <p:cNvSpPr txBox="1"/>
          <p:nvPr/>
        </p:nvSpPr>
        <p:spPr>
          <a:xfrm>
            <a:off x="403161" y="2461016"/>
            <a:ext cx="2388024" cy="11438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O" sz="2333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PRIORIZAR </a:t>
            </a:r>
          </a:p>
          <a:p>
            <a:pPr algn="just"/>
            <a:r>
              <a:rPr lang="es-CO" sz="15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FRENTES DE TRABAJO Y ACCIONES FIJAR METAS CONCRETAS</a:t>
            </a:r>
          </a:p>
        </p:txBody>
      </p:sp>
      <p:sp>
        <p:nvSpPr>
          <p:cNvPr id="86" name="CuadroTexto 85"/>
          <p:cNvSpPr txBox="1"/>
          <p:nvPr/>
        </p:nvSpPr>
        <p:spPr>
          <a:xfrm>
            <a:off x="3251004" y="1559332"/>
            <a:ext cx="2970000" cy="52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500" dirty="0">
                <a:solidFill>
                  <a:srgbClr val="C0504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ECOSISTEMA DE PAGOS DIGITALES</a:t>
            </a:r>
          </a:p>
          <a:p>
            <a:pPr algn="just"/>
            <a:r>
              <a:rPr lang="es-ES" sz="1333" dirty="0">
                <a:solidFill>
                  <a:srgbClr val="C0504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Interoperabilidad, competencia e inmediatez</a:t>
            </a:r>
            <a:endParaRPr lang="es-CO" sz="1500" dirty="0">
              <a:solidFill>
                <a:srgbClr val="C0504D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403161" y="3782015"/>
            <a:ext cx="2388024" cy="11438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O" sz="2333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COORDINAR</a:t>
            </a:r>
            <a:r>
              <a:rPr lang="es-CO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s-CO" sz="15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ARREGLO INSTITUCIONAL PÚBLICO-PRIVADO PARA MONITOREAR AVANCES</a:t>
            </a:r>
          </a:p>
        </p:txBody>
      </p:sp>
      <p:sp>
        <p:nvSpPr>
          <p:cNvPr id="88" name="Rectángulo 87"/>
          <p:cNvSpPr/>
          <p:nvPr/>
        </p:nvSpPr>
        <p:spPr>
          <a:xfrm>
            <a:off x="340822" y="1438457"/>
            <a:ext cx="2448582" cy="78483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15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  O  J  A     D  E     R  U  T  A</a:t>
            </a:r>
          </a:p>
          <a:p>
            <a:pPr algn="ctr"/>
            <a:r>
              <a:rPr lang="es-CO" sz="15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INCLUSIÓN FINANCIERA DIGITAL</a:t>
            </a:r>
          </a:p>
        </p:txBody>
      </p:sp>
      <p:sp>
        <p:nvSpPr>
          <p:cNvPr id="89" name="Flecha cuádruple 88"/>
          <p:cNvSpPr/>
          <p:nvPr/>
        </p:nvSpPr>
        <p:spPr>
          <a:xfrm>
            <a:off x="3071921" y="4548729"/>
            <a:ext cx="332694" cy="303924"/>
          </a:xfrm>
          <a:prstGeom prst="quadArrow">
            <a:avLst>
              <a:gd name="adj1" fmla="val 0"/>
              <a:gd name="adj2" fmla="val 22500"/>
              <a:gd name="adj3" fmla="val 2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500"/>
          </a:p>
        </p:txBody>
      </p:sp>
      <p:sp>
        <p:nvSpPr>
          <p:cNvPr id="90" name="CuadroTexto 89"/>
          <p:cNvSpPr txBox="1"/>
          <p:nvPr/>
        </p:nvSpPr>
        <p:spPr>
          <a:xfrm>
            <a:off x="2992178" y="1405621"/>
            <a:ext cx="437108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333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lang="es-CO" sz="3333" b="1" dirty="0">
              <a:solidFill>
                <a:schemeClr val="accent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1" name="CuadroTexto 90"/>
          <p:cNvSpPr txBox="1"/>
          <p:nvPr/>
        </p:nvSpPr>
        <p:spPr>
          <a:xfrm>
            <a:off x="3160522" y="3110014"/>
            <a:ext cx="2970000" cy="52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5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INCLUSIÓN FINANCIERA RURAL</a:t>
            </a:r>
          </a:p>
          <a:p>
            <a:pPr algn="just"/>
            <a:r>
              <a:rPr lang="es-ES" sz="1333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Banca de Oportunidades con enfoque rural</a:t>
            </a:r>
          </a:p>
        </p:txBody>
      </p:sp>
      <p:sp>
        <p:nvSpPr>
          <p:cNvPr id="92" name="CuadroTexto 91"/>
          <p:cNvSpPr txBox="1"/>
          <p:nvPr/>
        </p:nvSpPr>
        <p:spPr>
          <a:xfrm>
            <a:off x="2941967" y="2994599"/>
            <a:ext cx="433871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333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</a:t>
            </a:r>
            <a:endParaRPr lang="es-CO" sz="3333" b="1" dirty="0">
              <a:solidFill>
                <a:schemeClr val="accent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3" name="CuadroTexto 92"/>
          <p:cNvSpPr txBox="1"/>
          <p:nvPr/>
        </p:nvSpPr>
        <p:spPr>
          <a:xfrm>
            <a:off x="6787403" y="1528604"/>
            <a:ext cx="2970000" cy="73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500" dirty="0">
                <a:solidFill>
                  <a:srgbClr val="C0504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ENTORNO PROPICIO PARA INNOVAR</a:t>
            </a:r>
          </a:p>
          <a:p>
            <a:pPr algn="just"/>
            <a:r>
              <a:rPr lang="es-ES" sz="1333" dirty="0">
                <a:solidFill>
                  <a:srgbClr val="C0504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Regulación por actividad, gradualidad en autorización y simbiosis banca-fintech. </a:t>
            </a:r>
          </a:p>
        </p:txBody>
      </p:sp>
      <p:sp>
        <p:nvSpPr>
          <p:cNvPr id="94" name="CuadroTexto 93"/>
          <p:cNvSpPr txBox="1"/>
          <p:nvPr/>
        </p:nvSpPr>
        <p:spPr>
          <a:xfrm>
            <a:off x="6568849" y="1413188"/>
            <a:ext cx="456378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333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</a:t>
            </a:r>
            <a:endParaRPr lang="es-CO" sz="3333" b="1" dirty="0">
              <a:solidFill>
                <a:schemeClr val="accent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5" name="CuadroTexto 94"/>
          <p:cNvSpPr txBox="1"/>
          <p:nvPr/>
        </p:nvSpPr>
        <p:spPr>
          <a:xfrm>
            <a:off x="6802769" y="3110013"/>
            <a:ext cx="2970000" cy="52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5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EDUCACIÓN FINANCIERA</a:t>
            </a:r>
          </a:p>
          <a:p>
            <a:pPr algn="just"/>
            <a:r>
              <a:rPr lang="es-ES" sz="1333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Capacidades frente a oferta financiera digital</a:t>
            </a:r>
          </a:p>
        </p:txBody>
      </p:sp>
      <p:sp>
        <p:nvSpPr>
          <p:cNvPr id="96" name="CuadroTexto 95"/>
          <p:cNvSpPr txBox="1"/>
          <p:nvPr/>
        </p:nvSpPr>
        <p:spPr>
          <a:xfrm>
            <a:off x="6584217" y="2994597"/>
            <a:ext cx="456378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333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</a:t>
            </a:r>
            <a:endParaRPr lang="es-CO" sz="3333" b="1" dirty="0">
              <a:solidFill>
                <a:schemeClr val="accent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962400" y="4559"/>
            <a:ext cx="619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0"/>
              </a:spcAft>
            </a:pPr>
            <a:r>
              <a:rPr lang="es-CO" sz="36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Inclusión digital</a:t>
            </a:r>
            <a:endParaRPr lang="es-CO" sz="36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33190</TotalTime>
  <Words>706</Words>
  <Application>Microsoft Office PowerPoint</Application>
  <PresentationFormat>Personalizado</PresentationFormat>
  <Paragraphs>108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8</vt:i4>
      </vt:variant>
    </vt:vector>
  </HeadingPairs>
  <TitlesOfParts>
    <vt:vector size="18" baseType="lpstr">
      <vt:lpstr>ＭＳ Ｐゴシック</vt:lpstr>
      <vt:lpstr>Arial</vt:lpstr>
      <vt:lpstr>Arial Narrow</vt:lpstr>
      <vt:lpstr>Calibri</vt:lpstr>
      <vt:lpstr>MS Mincho</vt:lpstr>
      <vt:lpstr>Roboto Thin</vt:lpstr>
      <vt:lpstr>Times New Roman</vt:lpstr>
      <vt:lpstr>1_Diseño personalizado</vt:lpstr>
      <vt:lpstr>Diseño personalizado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Jose David Torres Jimenez</cp:lastModifiedBy>
  <cp:revision>691</cp:revision>
  <cp:lastPrinted>2017-09-15T06:49:14Z</cp:lastPrinted>
  <dcterms:created xsi:type="dcterms:W3CDTF">2017-06-01T20:55:53Z</dcterms:created>
  <dcterms:modified xsi:type="dcterms:W3CDTF">2018-09-19T22:02:04Z</dcterms:modified>
</cp:coreProperties>
</file>